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47" r:id="rId2"/>
    <p:sldMasterId id="2147483735" r:id="rId3"/>
    <p:sldMasterId id="2147483693" r:id="rId4"/>
    <p:sldMasterId id="2147483717" r:id="rId5"/>
  </p:sldMasterIdLst>
  <p:notesMasterIdLst>
    <p:notesMasterId r:id="rId47"/>
  </p:notesMasterIdLst>
  <p:sldIdLst>
    <p:sldId id="257" r:id="rId6"/>
    <p:sldId id="260" r:id="rId7"/>
    <p:sldId id="263" r:id="rId8"/>
    <p:sldId id="267" r:id="rId9"/>
    <p:sldId id="265" r:id="rId10"/>
    <p:sldId id="268" r:id="rId11"/>
    <p:sldId id="298" r:id="rId12"/>
    <p:sldId id="299" r:id="rId13"/>
    <p:sldId id="300" r:id="rId14"/>
    <p:sldId id="301" r:id="rId15"/>
    <p:sldId id="303" r:id="rId16"/>
    <p:sldId id="302" r:id="rId17"/>
    <p:sldId id="269" r:id="rId18"/>
    <p:sldId id="271" r:id="rId19"/>
    <p:sldId id="304" r:id="rId20"/>
    <p:sldId id="273" r:id="rId21"/>
    <p:sldId id="274" r:id="rId22"/>
    <p:sldId id="275" r:id="rId23"/>
    <p:sldId id="276" r:id="rId24"/>
    <p:sldId id="280" r:id="rId25"/>
    <p:sldId id="277" r:id="rId26"/>
    <p:sldId id="279" r:id="rId27"/>
    <p:sldId id="281" r:id="rId28"/>
    <p:sldId id="282" r:id="rId29"/>
    <p:sldId id="283" r:id="rId30"/>
    <p:sldId id="284" r:id="rId31"/>
    <p:sldId id="287" r:id="rId32"/>
    <p:sldId id="286" r:id="rId33"/>
    <p:sldId id="289" r:id="rId34"/>
    <p:sldId id="290" r:id="rId35"/>
    <p:sldId id="291" r:id="rId36"/>
    <p:sldId id="292" r:id="rId37"/>
    <p:sldId id="293" r:id="rId38"/>
    <p:sldId id="288" r:id="rId39"/>
    <p:sldId id="307" r:id="rId40"/>
    <p:sldId id="294" r:id="rId41"/>
    <p:sldId id="295" r:id="rId42"/>
    <p:sldId id="296" r:id="rId43"/>
    <p:sldId id="270" r:id="rId44"/>
    <p:sldId id="306" r:id="rId45"/>
    <p:sldId id="30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364" autoAdjust="0"/>
  </p:normalViewPr>
  <p:slideViewPr>
    <p:cSldViewPr snapToGrid="0">
      <p:cViewPr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AAED72-AF13-4D29-80DF-F0B77F5574E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F40B753-7D0E-47D8-96AE-0DFC4F615A3C}">
      <dgm:prSet phldrT="[Text]"/>
      <dgm:spPr/>
      <dgm:t>
        <a:bodyPr/>
        <a:lstStyle/>
        <a:p>
          <a:endParaRPr lang="en-US" dirty="0"/>
        </a:p>
      </dgm:t>
    </dgm:pt>
    <dgm:pt modelId="{2A5FEBC0-0E27-454F-8649-D2252DFC5EC8}" type="parTrans" cxnId="{F5B57006-4375-417E-8FBA-8AC5B09363AB}">
      <dgm:prSet/>
      <dgm:spPr/>
      <dgm:t>
        <a:bodyPr/>
        <a:lstStyle/>
        <a:p>
          <a:endParaRPr lang="en-US"/>
        </a:p>
      </dgm:t>
    </dgm:pt>
    <dgm:pt modelId="{44B60B19-013E-4115-8CEA-A49BE9D36DC8}" type="sibTrans" cxnId="{F5B57006-4375-417E-8FBA-8AC5B09363AB}">
      <dgm:prSet/>
      <dgm:spPr/>
      <dgm:t>
        <a:bodyPr/>
        <a:lstStyle/>
        <a:p>
          <a:endParaRPr lang="en-US"/>
        </a:p>
      </dgm:t>
    </dgm:pt>
    <dgm:pt modelId="{CB079D6E-E4D0-4FCC-9308-BB737DE764CE}">
      <dgm:prSet phldrT="[Text]"/>
      <dgm:spPr/>
      <dgm:t>
        <a:bodyPr/>
        <a:lstStyle/>
        <a:p>
          <a:endParaRPr lang="en-US" dirty="0"/>
        </a:p>
      </dgm:t>
    </dgm:pt>
    <dgm:pt modelId="{DA5A402A-856F-4ACE-B968-CB28E7D47F2E}" type="parTrans" cxnId="{4585A65B-9F09-41C0-9950-4C1F8515CF33}">
      <dgm:prSet/>
      <dgm:spPr/>
      <dgm:t>
        <a:bodyPr/>
        <a:lstStyle/>
        <a:p>
          <a:endParaRPr lang="en-US"/>
        </a:p>
      </dgm:t>
    </dgm:pt>
    <dgm:pt modelId="{3A72BAF9-8914-45F3-B137-257F2AE554F4}" type="sibTrans" cxnId="{4585A65B-9F09-41C0-9950-4C1F8515CF33}">
      <dgm:prSet/>
      <dgm:spPr/>
      <dgm:t>
        <a:bodyPr/>
        <a:lstStyle/>
        <a:p>
          <a:endParaRPr lang="en-US"/>
        </a:p>
      </dgm:t>
    </dgm:pt>
    <dgm:pt modelId="{18BF06B7-F9AF-4948-AD61-38F31D7793B5}">
      <dgm:prSet phldrT="[Text]"/>
      <dgm:spPr/>
      <dgm:t>
        <a:bodyPr/>
        <a:lstStyle/>
        <a:p>
          <a:endParaRPr lang="en-US" dirty="0"/>
        </a:p>
      </dgm:t>
    </dgm:pt>
    <dgm:pt modelId="{8EF1D932-F528-49D3-A666-08A8757B6B82}" type="parTrans" cxnId="{24BF29C8-043E-4C0C-99BA-FE2F0A39A48B}">
      <dgm:prSet/>
      <dgm:spPr/>
      <dgm:t>
        <a:bodyPr/>
        <a:lstStyle/>
        <a:p>
          <a:endParaRPr lang="en-US"/>
        </a:p>
      </dgm:t>
    </dgm:pt>
    <dgm:pt modelId="{77A7F0F7-F7E0-465C-A9D2-AB211295D716}" type="sibTrans" cxnId="{24BF29C8-043E-4C0C-99BA-FE2F0A39A48B}">
      <dgm:prSet/>
      <dgm:spPr/>
      <dgm:t>
        <a:bodyPr/>
        <a:lstStyle/>
        <a:p>
          <a:endParaRPr lang="en-US"/>
        </a:p>
      </dgm:t>
    </dgm:pt>
    <dgm:pt modelId="{6828AFED-480F-418A-94E4-FF91ADC7B702}" type="pres">
      <dgm:prSet presAssocID="{77AAED72-AF13-4D29-80DF-F0B77F5574E4}" presName="compositeShape" presStyleCnt="0">
        <dgm:presLayoutVars>
          <dgm:dir/>
          <dgm:resizeHandles/>
        </dgm:presLayoutVars>
      </dgm:prSet>
      <dgm:spPr/>
    </dgm:pt>
    <dgm:pt modelId="{8B671063-390D-4CDE-95D3-741CB5A9D46A}" type="pres">
      <dgm:prSet presAssocID="{77AAED72-AF13-4D29-80DF-F0B77F5574E4}" presName="pyramid" presStyleLbl="node1" presStyleIdx="0" presStyleCnt="1" custScaleX="45018" custLinFactNeighborX="2698"/>
      <dgm:spPr>
        <a:solidFill>
          <a:schemeClr val="accent6">
            <a:lumMod val="50000"/>
          </a:schemeClr>
        </a:solidFill>
      </dgm:spPr>
    </dgm:pt>
    <dgm:pt modelId="{B3F0907A-9A54-40D0-9925-AE3818650D6C}" type="pres">
      <dgm:prSet presAssocID="{77AAED72-AF13-4D29-80DF-F0B77F5574E4}" presName="theList" presStyleCnt="0"/>
      <dgm:spPr/>
    </dgm:pt>
    <dgm:pt modelId="{1FD75378-B493-4742-B3A3-666529EB1DE1}" type="pres">
      <dgm:prSet presAssocID="{0F40B753-7D0E-47D8-96AE-0DFC4F615A3C}" presName="aNode" presStyleLbl="fgAcc1" presStyleIdx="0" presStyleCnt="3" custScaleX="125961" custLinFactNeighborX="11688" custLinFactNeighborY="20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FAE9F-1024-4C62-AD18-75F63A83CB19}" type="pres">
      <dgm:prSet presAssocID="{0F40B753-7D0E-47D8-96AE-0DFC4F615A3C}" presName="aSpace" presStyleCnt="0"/>
      <dgm:spPr/>
    </dgm:pt>
    <dgm:pt modelId="{29F6EF67-5961-470B-89A3-8D391B5CE286}" type="pres">
      <dgm:prSet presAssocID="{CB079D6E-E4D0-4FCC-9308-BB737DE764CE}" presName="aNode" presStyleLbl="fgAcc1" presStyleIdx="1" presStyleCnt="3" custScaleX="127809" custLinFactNeighborX="12494" custLinFactNeighborY="50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CF3A2-D87C-461F-96BD-ECD730404CBA}" type="pres">
      <dgm:prSet presAssocID="{CB079D6E-E4D0-4FCC-9308-BB737DE764CE}" presName="aSpace" presStyleCnt="0"/>
      <dgm:spPr/>
    </dgm:pt>
    <dgm:pt modelId="{EB2D13DD-A39E-41AF-85AB-5C22CCAF47D2}" type="pres">
      <dgm:prSet presAssocID="{18BF06B7-F9AF-4948-AD61-38F31D7793B5}" presName="aNode" presStyleLbl="fgAcc1" presStyleIdx="2" presStyleCnt="3" custScaleX="127928" custLinFactY="5576" custLinFactNeighborX="1209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185DB-13DC-41D0-ABA3-97AD35833679}" type="pres">
      <dgm:prSet presAssocID="{18BF06B7-F9AF-4948-AD61-38F31D7793B5}" presName="aSpace" presStyleCnt="0"/>
      <dgm:spPr/>
    </dgm:pt>
  </dgm:ptLst>
  <dgm:cxnLst>
    <dgm:cxn modelId="{24BF29C8-043E-4C0C-99BA-FE2F0A39A48B}" srcId="{77AAED72-AF13-4D29-80DF-F0B77F5574E4}" destId="{18BF06B7-F9AF-4948-AD61-38F31D7793B5}" srcOrd="2" destOrd="0" parTransId="{8EF1D932-F528-49D3-A666-08A8757B6B82}" sibTransId="{77A7F0F7-F7E0-465C-A9D2-AB211295D716}"/>
    <dgm:cxn modelId="{DBC41160-0C0B-40F4-B2E3-2FD313858105}" type="presOf" srcId="{0F40B753-7D0E-47D8-96AE-0DFC4F615A3C}" destId="{1FD75378-B493-4742-B3A3-666529EB1DE1}" srcOrd="0" destOrd="0" presId="urn:microsoft.com/office/officeart/2005/8/layout/pyramid2"/>
    <dgm:cxn modelId="{9448177E-45C9-49D7-9244-A8F51BAE0A3B}" type="presOf" srcId="{CB079D6E-E4D0-4FCC-9308-BB737DE764CE}" destId="{29F6EF67-5961-470B-89A3-8D391B5CE286}" srcOrd="0" destOrd="0" presId="urn:microsoft.com/office/officeart/2005/8/layout/pyramid2"/>
    <dgm:cxn modelId="{4585A65B-9F09-41C0-9950-4C1F8515CF33}" srcId="{77AAED72-AF13-4D29-80DF-F0B77F5574E4}" destId="{CB079D6E-E4D0-4FCC-9308-BB737DE764CE}" srcOrd="1" destOrd="0" parTransId="{DA5A402A-856F-4ACE-B968-CB28E7D47F2E}" sibTransId="{3A72BAF9-8914-45F3-B137-257F2AE554F4}"/>
    <dgm:cxn modelId="{F644229D-29BC-4AE6-8CE8-93C8125CC8A9}" type="presOf" srcId="{77AAED72-AF13-4D29-80DF-F0B77F5574E4}" destId="{6828AFED-480F-418A-94E4-FF91ADC7B702}" srcOrd="0" destOrd="0" presId="urn:microsoft.com/office/officeart/2005/8/layout/pyramid2"/>
    <dgm:cxn modelId="{F5B57006-4375-417E-8FBA-8AC5B09363AB}" srcId="{77AAED72-AF13-4D29-80DF-F0B77F5574E4}" destId="{0F40B753-7D0E-47D8-96AE-0DFC4F615A3C}" srcOrd="0" destOrd="0" parTransId="{2A5FEBC0-0E27-454F-8649-D2252DFC5EC8}" sibTransId="{44B60B19-013E-4115-8CEA-A49BE9D36DC8}"/>
    <dgm:cxn modelId="{750C9CC5-4B53-4662-A3FE-BA33E716A7AA}" type="presOf" srcId="{18BF06B7-F9AF-4948-AD61-38F31D7793B5}" destId="{EB2D13DD-A39E-41AF-85AB-5C22CCAF47D2}" srcOrd="0" destOrd="0" presId="urn:microsoft.com/office/officeart/2005/8/layout/pyramid2"/>
    <dgm:cxn modelId="{62F5B3C5-E58D-4702-B3B0-6DC0BED47E44}" type="presParOf" srcId="{6828AFED-480F-418A-94E4-FF91ADC7B702}" destId="{8B671063-390D-4CDE-95D3-741CB5A9D46A}" srcOrd="0" destOrd="0" presId="urn:microsoft.com/office/officeart/2005/8/layout/pyramid2"/>
    <dgm:cxn modelId="{7D9C4305-5209-4614-87C5-14AB0291FCF3}" type="presParOf" srcId="{6828AFED-480F-418A-94E4-FF91ADC7B702}" destId="{B3F0907A-9A54-40D0-9925-AE3818650D6C}" srcOrd="1" destOrd="0" presId="urn:microsoft.com/office/officeart/2005/8/layout/pyramid2"/>
    <dgm:cxn modelId="{63B99C5B-DB48-41D8-A86E-9BC7868F6CCA}" type="presParOf" srcId="{B3F0907A-9A54-40D0-9925-AE3818650D6C}" destId="{1FD75378-B493-4742-B3A3-666529EB1DE1}" srcOrd="0" destOrd="0" presId="urn:microsoft.com/office/officeart/2005/8/layout/pyramid2"/>
    <dgm:cxn modelId="{EC9A99AC-C4A9-46BD-802C-A3C7FC3722EE}" type="presParOf" srcId="{B3F0907A-9A54-40D0-9925-AE3818650D6C}" destId="{51FFAE9F-1024-4C62-AD18-75F63A83CB19}" srcOrd="1" destOrd="0" presId="urn:microsoft.com/office/officeart/2005/8/layout/pyramid2"/>
    <dgm:cxn modelId="{5D2D4E87-8CB0-44E0-8087-3A5139B56324}" type="presParOf" srcId="{B3F0907A-9A54-40D0-9925-AE3818650D6C}" destId="{29F6EF67-5961-470B-89A3-8D391B5CE286}" srcOrd="2" destOrd="0" presId="urn:microsoft.com/office/officeart/2005/8/layout/pyramid2"/>
    <dgm:cxn modelId="{9B94078D-3071-4005-BD45-3C085A3492E1}" type="presParOf" srcId="{B3F0907A-9A54-40D0-9925-AE3818650D6C}" destId="{A2BCF3A2-D87C-461F-96BD-ECD730404CBA}" srcOrd="3" destOrd="0" presId="urn:microsoft.com/office/officeart/2005/8/layout/pyramid2"/>
    <dgm:cxn modelId="{0A6B77E0-B324-4207-A918-EFDB79F23D8F}" type="presParOf" srcId="{B3F0907A-9A54-40D0-9925-AE3818650D6C}" destId="{EB2D13DD-A39E-41AF-85AB-5C22CCAF47D2}" srcOrd="4" destOrd="0" presId="urn:microsoft.com/office/officeart/2005/8/layout/pyramid2"/>
    <dgm:cxn modelId="{CDE1BE80-BABB-46CA-A9BB-D177714484F0}" type="presParOf" srcId="{B3F0907A-9A54-40D0-9925-AE3818650D6C}" destId="{3B4185DB-13DC-41D0-ABA3-97AD3583367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71063-390D-4CDE-95D3-741CB5A9D46A}">
      <dsp:nvSpPr>
        <dsp:cNvPr id="0" name=""/>
        <dsp:cNvSpPr/>
      </dsp:nvSpPr>
      <dsp:spPr>
        <a:xfrm>
          <a:off x="959743" y="0"/>
          <a:ext cx="2310771" cy="5132995"/>
        </a:xfrm>
        <a:prstGeom prst="triangl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75378-B493-4742-B3A3-666529EB1DE1}">
      <dsp:nvSpPr>
        <dsp:cNvPr id="0" name=""/>
        <dsp:cNvSpPr/>
      </dsp:nvSpPr>
      <dsp:spPr>
        <a:xfrm>
          <a:off x="1933517" y="547832"/>
          <a:ext cx="4202621" cy="12150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>
        <a:off x="1992832" y="607147"/>
        <a:ext cx="4083991" cy="1096446"/>
      </dsp:txXfrm>
    </dsp:sp>
    <dsp:sp modelId="{29F6EF67-5961-470B-89A3-8D391B5CE286}">
      <dsp:nvSpPr>
        <dsp:cNvPr id="0" name=""/>
        <dsp:cNvSpPr/>
      </dsp:nvSpPr>
      <dsp:spPr>
        <a:xfrm>
          <a:off x="1929580" y="1958960"/>
          <a:ext cx="4264279" cy="12150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>
        <a:off x="1988895" y="2018275"/>
        <a:ext cx="4145649" cy="1096446"/>
      </dsp:txXfrm>
    </dsp:sp>
    <dsp:sp modelId="{EB2D13DD-A39E-41AF-85AB-5C22CCAF47D2}">
      <dsp:nvSpPr>
        <dsp:cNvPr id="0" name=""/>
        <dsp:cNvSpPr/>
      </dsp:nvSpPr>
      <dsp:spPr>
        <a:xfrm>
          <a:off x="1914149" y="3469615"/>
          <a:ext cx="4268249" cy="12150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>
        <a:off x="1973464" y="3528930"/>
        <a:ext cx="4149619" cy="1096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66782-38E9-40AD-B785-65972891D282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95524-0BD8-41C3-B5C8-FE43AF125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3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usersoftwares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owerusersoftwares.com/term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usersoftwares.com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owerusersoftwares.com/term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8e4ee22b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8e4ee22b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SWOT là viết tắt của 4 từ tiếng Anh: Strengths (thế mạnh), Weakness (điểm yếu), Opportunities (cơ hội) và Threats (thách thức).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97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template was inserted from Power-user, the productivity add-in for PowerPoint, Excel and Word.</a:t>
            </a:r>
          </a:p>
          <a:p>
            <a:r>
              <a:rPr lang="en-US" dirty="0"/>
              <a:t>Install Power-user to access thousands of templates, icons, maps, diagrams and charts with Power-user.</a:t>
            </a:r>
          </a:p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https://www.powerusersoftwares.com/</a:t>
            </a:r>
            <a:endParaRPr lang="en-US" dirty="0"/>
          </a:p>
          <a:p>
            <a:r>
              <a:rPr lang="en-US" dirty="0"/>
              <a:t>©Power-user SAS, terms of license: </a:t>
            </a:r>
            <a:r>
              <a:rPr lang="en-US" dirty="0">
                <a:hlinkClick r:id="rId4"/>
              </a:rPr>
              <a:t>https://www.powerusersoftwares.com/terms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55CF2-256D-44FD-9430-5B63A079C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34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524-0BD8-41C3-B5C8-FE43AF125B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36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524-0BD8-41C3-B5C8-FE43AF125B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0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template was inserted from Power-user, the productivity add-in for PowerPoint, Excel and Word.</a:t>
            </a:r>
          </a:p>
          <a:p>
            <a:r>
              <a:rPr lang="en-US" dirty="0"/>
              <a:t>Install Power-user to access thousands of templates, icons, maps, diagrams and charts with Power-user.</a:t>
            </a:r>
          </a:p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https://www.powerusersoftwares.com/</a:t>
            </a:r>
            <a:endParaRPr lang="en-US" dirty="0"/>
          </a:p>
          <a:p>
            <a:r>
              <a:rPr lang="en-US" dirty="0"/>
              <a:t>©Power-user SAS, terms of license: </a:t>
            </a:r>
            <a:r>
              <a:rPr lang="en-US" dirty="0">
                <a:hlinkClick r:id="rId4"/>
              </a:rPr>
              <a:t>https://www.powerusersoftwares.com/terms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55CF2-256D-44FD-9430-5B63A079C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44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63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838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13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396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738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08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778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43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013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43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22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447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79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6095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90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54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152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278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6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523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43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4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869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21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93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805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5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6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5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26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4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09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6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34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3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83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1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312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8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73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8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0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685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029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86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61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05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33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504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43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5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04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54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920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69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2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56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79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91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1C850-81F9-473D-BCC9-2476976F0170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1FFCC-25DF-465E-912D-318FA1BD1B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6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8240D-1732-4D23-835C-8B4752CD5D71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49852-395A-46EE-AC8D-5F8A63CDB4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46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6402-CAEF-4BAA-A18F-45018A7473EE}" type="datetimeFigureOut">
              <a:rPr lang="vi-VN" smtClean="0"/>
              <a:t>07/05/2026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31C44-3971-4D03-A86D-DC67D4CF48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61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19F1B3D-50BD-4853-AE1B-B41BEAAF419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8C4C563-3E6D-4866-840A-1500FF93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57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59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61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63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66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68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70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9.png"/><Relationship Id="rId17" Type="http://schemas.openxmlformats.org/officeDocument/2006/relationships/image" Target="../media/image74.png"/><Relationship Id="rId2" Type="http://schemas.microsoft.com/office/2007/relationships/media" Target="../media/media3.mp3"/><Relationship Id="rId16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8.gif"/><Relationship Id="rId5" Type="http://schemas.microsoft.com/office/2007/relationships/media" Target="../media/media5.mp3"/><Relationship Id="rId15" Type="http://schemas.openxmlformats.org/officeDocument/2006/relationships/image" Target="../media/image72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3" Type="http://schemas.microsoft.com/office/2007/relationships/media" Target="../media/media2.mp4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2" Type="http://schemas.openxmlformats.org/officeDocument/2006/relationships/video" Target="NULL" TargetMode="External"/><Relationship Id="rId16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8EF4173F-CC3A-4818-861B-A0641A6E823C}"/>
              </a:ext>
            </a:extLst>
          </p:cNvPr>
          <p:cNvGrpSpPr/>
          <p:nvPr/>
        </p:nvGrpSpPr>
        <p:grpSpPr>
          <a:xfrm>
            <a:off x="0" y="6096000"/>
            <a:ext cx="12192000" cy="765125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3FF-7712-4A68-AF56-C3B42A2589ED}"/>
              </a:ext>
            </a:extLst>
          </p:cNvPr>
          <p:cNvSpPr txBox="1"/>
          <p:nvPr/>
        </p:nvSpPr>
        <p:spPr>
          <a:xfrm>
            <a:off x="1472805" y="320617"/>
            <a:ext cx="893499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ĐỀ 6: MỘT SỐ NỀN VĂN MINH TRÊN ĐẤT NƯỚC VIỆT NAM (TRƯỚC 1858)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9323FF-7712-4A68-AF56-C3B42A2589ED}"/>
              </a:ext>
            </a:extLst>
          </p:cNvPr>
          <p:cNvSpPr txBox="1"/>
          <p:nvPr/>
        </p:nvSpPr>
        <p:spPr>
          <a:xfrm>
            <a:off x="1630361" y="1665572"/>
            <a:ext cx="89349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BÀI 10: VĂN MINH VĂN LANG – ÂU LẠC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57438"/>
            <a:ext cx="12192000" cy="42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0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4430" y="1566344"/>
            <a:ext cx="10772869" cy="2403624"/>
            <a:chOff x="971766" y="2583556"/>
            <a:chExt cx="10772869" cy="240362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 rot="5400000" flipH="1">
              <a:off x="5156389" y="-1601067"/>
              <a:ext cx="2403624" cy="10772869"/>
            </a:xfrm>
            <a:custGeom>
              <a:avLst/>
              <a:gdLst>
                <a:gd name="G0" fmla="+- 6101 0 0"/>
                <a:gd name="G1" fmla="+- 21600 0 6101"/>
                <a:gd name="G2" fmla="*/ 6101 1 2"/>
                <a:gd name="G3" fmla="+- 21600 0 G2"/>
                <a:gd name="G4" fmla="+/ 6101 21600 2"/>
                <a:gd name="G5" fmla="+/ G1 0 2"/>
                <a:gd name="G6" fmla="*/ 21600 21600 6101"/>
                <a:gd name="G7" fmla="*/ G6 1 2"/>
                <a:gd name="G8" fmla="+- 21600 0 G7"/>
                <a:gd name="G9" fmla="*/ 21600 1 2"/>
                <a:gd name="G10" fmla="+- 6101 0 G9"/>
                <a:gd name="G11" fmla="?: G10 G8 0"/>
                <a:gd name="G12" fmla="?: G10 G7 21600"/>
                <a:gd name="T0" fmla="*/ 18549 w 21600"/>
                <a:gd name="T1" fmla="*/ 10800 h 21600"/>
                <a:gd name="T2" fmla="*/ 10800 w 21600"/>
                <a:gd name="T3" fmla="*/ 21600 h 21600"/>
                <a:gd name="T4" fmla="*/ 3051 w 21600"/>
                <a:gd name="T5" fmla="*/ 10800 h 21600"/>
                <a:gd name="T6" fmla="*/ 10800 w 21600"/>
                <a:gd name="T7" fmla="*/ 0 h 21600"/>
                <a:gd name="T8" fmla="*/ 4851 w 21600"/>
                <a:gd name="T9" fmla="*/ 4851 h 21600"/>
                <a:gd name="T10" fmla="*/ 16749 w 21600"/>
                <a:gd name="T11" fmla="*/ 1674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01" y="21600"/>
                  </a:lnTo>
                  <a:lnTo>
                    <a:pt x="1549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Mod val="75000"/>
                <a:alpha val="18000"/>
              </a:scheme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971767" y="3187877"/>
              <a:ext cx="1349091" cy="1125696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cảnh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79478" y="2933486"/>
              <a:ext cx="1722006" cy="1722006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793897" y="2730677"/>
              <a:ext cx="2301628" cy="2026792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Bước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-548265" y="1373917"/>
            <a:ext cx="4955987" cy="721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127" y="907489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342202" y="3802641"/>
            <a:ext cx="3019976" cy="2738639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14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20"/>
          <p:cNvGrpSpPr/>
          <p:nvPr/>
        </p:nvGrpSpPr>
        <p:grpSpPr>
          <a:xfrm>
            <a:off x="414430" y="3963067"/>
            <a:ext cx="2835207" cy="2421320"/>
            <a:chOff x="0" y="0"/>
            <a:chExt cx="2305254" cy="604763"/>
          </a:xfrm>
          <a:solidFill>
            <a:schemeClr val="bg1"/>
          </a:solidFill>
        </p:grpSpPr>
        <p:sp>
          <p:nvSpPr>
            <p:cNvPr id="16" name="Freeform 21"/>
            <p:cNvSpPr/>
            <p:nvPr/>
          </p:nvSpPr>
          <p:spPr>
            <a:xfrm>
              <a:off x="0" y="0"/>
              <a:ext cx="2305254" cy="604763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94127" y="4054207"/>
            <a:ext cx="2675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208 TCN,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4"/>
          <p:cNvGrpSpPr/>
          <p:nvPr/>
        </p:nvGrpSpPr>
        <p:grpSpPr>
          <a:xfrm>
            <a:off x="3731133" y="3802640"/>
            <a:ext cx="2441208" cy="2738639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19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825654" y="3928036"/>
            <a:ext cx="2291849" cy="2421320"/>
            <a:chOff x="0" y="0"/>
            <a:chExt cx="2305254" cy="604763"/>
          </a:xfrm>
          <a:solidFill>
            <a:schemeClr val="bg1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05254" cy="604763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14"/>
          <p:cNvGrpSpPr/>
          <p:nvPr/>
        </p:nvGrpSpPr>
        <p:grpSpPr>
          <a:xfrm>
            <a:off x="6541296" y="3802641"/>
            <a:ext cx="5465638" cy="2738639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23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0"/>
          <p:cNvGrpSpPr/>
          <p:nvPr/>
        </p:nvGrpSpPr>
        <p:grpSpPr>
          <a:xfrm>
            <a:off x="6651523" y="3963067"/>
            <a:ext cx="5191432" cy="2421320"/>
            <a:chOff x="0" y="0"/>
            <a:chExt cx="2305254" cy="604763"/>
          </a:xfrm>
          <a:solidFill>
            <a:schemeClr val="bg1"/>
          </a:solidFill>
        </p:grpSpPr>
        <p:sp>
          <p:nvSpPr>
            <p:cNvPr id="25" name="Freeform 21"/>
            <p:cNvSpPr/>
            <p:nvPr/>
          </p:nvSpPr>
          <p:spPr>
            <a:xfrm>
              <a:off x="0" y="0"/>
              <a:ext cx="2305254" cy="604763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011637" y="4213174"/>
            <a:ext cx="1932511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51873" y="4131546"/>
            <a:ext cx="4990732" cy="2080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E8E3A-24A2-0DFC-5971-16924F6205F5}"/>
              </a:ext>
            </a:extLst>
          </p:cNvPr>
          <p:cNvSpPr/>
          <p:nvPr/>
        </p:nvSpPr>
        <p:spPr>
          <a:xfrm>
            <a:off x="1048869" y="147700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Thành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LH_12den-h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6200"/>
            <a:ext cx="586957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Den_Hung_-_du_lich_sen_vang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" y="76200"/>
            <a:ext cx="570846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200400" y="5943601"/>
            <a:ext cx="53340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“Dù ai đi ngược về xuôi.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ngày Giỗ Tổ mùng 10 tháng 3</a:t>
            </a:r>
            <a:r>
              <a:rPr kumimoji="0" lang="vi-V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73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27" y="183092"/>
            <a:ext cx="6049341" cy="5072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94" y="3305908"/>
            <a:ext cx="5580361" cy="6813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868" y="183092"/>
            <a:ext cx="5580361" cy="5796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686151"/>
            <a:ext cx="6513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9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869" y="147700"/>
            <a:ext cx="10502153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Thành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413879" y="1730819"/>
            <a:ext cx="4583954" cy="1940957"/>
          </a:xfrm>
          <a:prstGeom prst="wedgeRoundRectCallout">
            <a:avLst>
              <a:gd name="adj1" fmla="val -415"/>
              <a:gd name="adj2" fmla="val 6768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576" y="1800633"/>
            <a:ext cx="6871064" cy="4822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85" y="4086888"/>
            <a:ext cx="3323771" cy="19409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67484" y="5869666"/>
            <a:ext cx="3323771" cy="88282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636695" y="6075297"/>
            <a:ext cx="213832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F1CC26-15F5-FA68-6E38-1F557E9FE6E4}"/>
              </a:ext>
            </a:extLst>
          </p:cNvPr>
          <p:cNvSpPr/>
          <p:nvPr/>
        </p:nvSpPr>
        <p:spPr>
          <a:xfrm>
            <a:off x="413879" y="951629"/>
            <a:ext cx="10502153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A2993-46AB-4FD2-8B48-BFB8F9DB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7" t="25726" r="43146" b="56784"/>
          <a:stretch/>
        </p:blipFill>
        <p:spPr>
          <a:xfrm>
            <a:off x="5630345" y="1277538"/>
            <a:ext cx="1117600" cy="106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4A2BF-2501-403B-9846-6E57F943E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9" t="25726" r="33825" b="56784"/>
          <a:stretch/>
        </p:blipFill>
        <p:spPr>
          <a:xfrm>
            <a:off x="8225373" y="1277538"/>
            <a:ext cx="1117600" cy="106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A708C-D649-484F-9A80-10FD263FB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37" t="25726" r="24396" b="56784"/>
          <a:stretch/>
        </p:blipFill>
        <p:spPr>
          <a:xfrm>
            <a:off x="10388565" y="1331222"/>
            <a:ext cx="1117600" cy="1109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1D719-48B0-44A8-AB12-0326F1963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35" t="25726" r="14947" b="56784"/>
          <a:stretch/>
        </p:blipFill>
        <p:spPr>
          <a:xfrm>
            <a:off x="3016906" y="1277538"/>
            <a:ext cx="1136012" cy="1064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E81D8-2181-4711-B8F6-AD1185B49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73" t="25726" r="5417" b="56784"/>
          <a:stretch/>
        </p:blipFill>
        <p:spPr>
          <a:xfrm>
            <a:off x="355600" y="1262868"/>
            <a:ext cx="1183879" cy="1079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2EE90-4227-418A-9172-DA11FC30C34B}"/>
              </a:ext>
            </a:extLst>
          </p:cNvPr>
          <p:cNvSpPr txBox="1"/>
          <p:nvPr/>
        </p:nvSpPr>
        <p:spPr>
          <a:xfrm>
            <a:off x="8712165" y="105489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PHIẾU HỌC TẬP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879ED2-81C1-4F60-B807-2B4FA6CFE217}"/>
              </a:ext>
            </a:extLst>
          </p:cNvPr>
          <p:cNvCxnSpPr>
            <a:cxnSpLocks/>
          </p:cNvCxnSpPr>
          <p:nvPr/>
        </p:nvCxnSpPr>
        <p:spPr>
          <a:xfrm>
            <a:off x="2242128" y="1978491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0729B-8AF6-4C38-9845-581D314135CB}"/>
              </a:ext>
            </a:extLst>
          </p:cNvPr>
          <p:cNvCxnSpPr>
            <a:cxnSpLocks/>
          </p:cNvCxnSpPr>
          <p:nvPr/>
        </p:nvCxnSpPr>
        <p:spPr>
          <a:xfrm>
            <a:off x="47244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CE3064-21D9-4A5C-8633-112256946570}"/>
              </a:ext>
            </a:extLst>
          </p:cNvPr>
          <p:cNvCxnSpPr>
            <a:cxnSpLocks/>
          </p:cNvCxnSpPr>
          <p:nvPr/>
        </p:nvCxnSpPr>
        <p:spPr>
          <a:xfrm>
            <a:off x="73152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18AE0-6BD7-476B-9263-5134308284FF}"/>
              </a:ext>
            </a:extLst>
          </p:cNvPr>
          <p:cNvCxnSpPr>
            <a:cxnSpLocks/>
          </p:cNvCxnSpPr>
          <p:nvPr/>
        </p:nvCxnSpPr>
        <p:spPr>
          <a:xfrm>
            <a:off x="99060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8CCE99-C4FB-44F3-9DEB-53596CB198C3}"/>
              </a:ext>
            </a:extLst>
          </p:cNvPr>
          <p:cNvSpPr txBox="1"/>
          <p:nvPr/>
        </p:nvSpPr>
        <p:spPr>
          <a:xfrm>
            <a:off x="186064" y="4190902"/>
            <a:ext cx="2252337" cy="220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endParaRPr lang="en-US" sz="1733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B904-EF83-435C-A392-329FAC9FAE89}"/>
              </a:ext>
            </a:extLst>
          </p:cNvPr>
          <p:cNvSpPr txBox="1"/>
          <p:nvPr/>
        </p:nvSpPr>
        <p:spPr>
          <a:xfrm>
            <a:off x="2491260" y="4236038"/>
            <a:ext cx="2360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99647E-B31F-456B-B0D6-A4BF65FAC8CD}"/>
              </a:ext>
            </a:extLst>
          </p:cNvPr>
          <p:cNvSpPr txBox="1"/>
          <p:nvPr/>
        </p:nvSpPr>
        <p:spPr>
          <a:xfrm>
            <a:off x="4696013" y="4247443"/>
            <a:ext cx="269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C55EE-0C3F-4E5E-8499-F8A7944EA71B}"/>
              </a:ext>
            </a:extLst>
          </p:cNvPr>
          <p:cNvSpPr txBox="1"/>
          <p:nvPr/>
        </p:nvSpPr>
        <p:spPr>
          <a:xfrm>
            <a:off x="7608366" y="4247443"/>
            <a:ext cx="220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17" indent="-342917" defTabSz="609630">
              <a:buFontTx/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F81F5-7711-4511-8AB1-C92696C08D47}"/>
              </a:ext>
            </a:extLst>
          </p:cNvPr>
          <p:cNvSpPr txBox="1"/>
          <p:nvPr/>
        </p:nvSpPr>
        <p:spPr>
          <a:xfrm>
            <a:off x="10080221" y="4260015"/>
            <a:ext cx="2297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9E4079DD-4402-4C3B-970D-8FDF30FCC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163935" y="86227"/>
            <a:ext cx="400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KHỞI ĐỘNG (5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40B3E-96A1-482C-9866-E1B4CC94BCFF}"/>
              </a:ext>
            </a:extLst>
          </p:cNvPr>
          <p:cNvSpPr/>
          <p:nvPr/>
        </p:nvSpPr>
        <p:spPr>
          <a:xfrm>
            <a:off x="679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6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76E94D-A67F-46C9-B29E-92E27297F50F}"/>
              </a:ext>
            </a:extLst>
          </p:cNvPr>
          <p:cNvSpPr/>
          <p:nvPr/>
        </p:nvSpPr>
        <p:spPr>
          <a:xfrm>
            <a:off x="3283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6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8948AA-FB8F-4BF2-9497-A24495307E2F}"/>
              </a:ext>
            </a:extLst>
          </p:cNvPr>
          <p:cNvSpPr/>
          <p:nvPr/>
        </p:nvSpPr>
        <p:spPr>
          <a:xfrm>
            <a:off x="5886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6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314F62-5B17-4B15-9BCB-7D0D2C8C576E}"/>
              </a:ext>
            </a:extLst>
          </p:cNvPr>
          <p:cNvSpPr/>
          <p:nvPr/>
        </p:nvSpPr>
        <p:spPr>
          <a:xfrm>
            <a:off x="8490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6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85B0F2-4F95-4D7C-8F21-7FAC4FFC840A}"/>
              </a:ext>
            </a:extLst>
          </p:cNvPr>
          <p:cNvSpPr/>
          <p:nvPr/>
        </p:nvSpPr>
        <p:spPr>
          <a:xfrm>
            <a:off x="10756439" y="2147194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6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FD4B17-043B-4EE3-8EBC-948836A22249}"/>
              </a:ext>
            </a:extLst>
          </p:cNvPr>
          <p:cNvSpPr txBox="1"/>
          <p:nvPr/>
        </p:nvSpPr>
        <p:spPr>
          <a:xfrm>
            <a:off x="-43871" y="3242587"/>
            <a:ext cx="225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6487FF-E516-468F-B971-1D63565F4604}"/>
              </a:ext>
            </a:extLst>
          </p:cNvPr>
          <p:cNvSpPr txBox="1"/>
          <p:nvPr/>
        </p:nvSpPr>
        <p:spPr>
          <a:xfrm>
            <a:off x="2263426" y="3242588"/>
            <a:ext cx="236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A5FCC9-B99C-42E3-9719-8387B5F3CCA3}"/>
              </a:ext>
            </a:extLst>
          </p:cNvPr>
          <p:cNvSpPr txBox="1"/>
          <p:nvPr/>
        </p:nvSpPr>
        <p:spPr>
          <a:xfrm>
            <a:off x="4708299" y="3176880"/>
            <a:ext cx="269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2AEB51-573D-49E6-8FF9-254490D98BBD}"/>
              </a:ext>
            </a:extLst>
          </p:cNvPr>
          <p:cNvSpPr txBox="1"/>
          <p:nvPr/>
        </p:nvSpPr>
        <p:spPr>
          <a:xfrm>
            <a:off x="7362648" y="3157700"/>
            <a:ext cx="269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C112A2-5602-4983-A3CA-1FEE4350E18D}"/>
              </a:ext>
            </a:extLst>
          </p:cNvPr>
          <p:cNvSpPr txBox="1"/>
          <p:nvPr/>
        </p:nvSpPr>
        <p:spPr>
          <a:xfrm>
            <a:off x="10139264" y="3178609"/>
            <a:ext cx="181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110146" y="653421"/>
            <a:ext cx="948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Lang –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endParaRPr lang="en-US" sz="2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6" grpId="0"/>
      <p:bldP spid="28" grpId="0"/>
      <p:bldP spid="29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A2993-46AB-4FD2-8B48-BFB8F9DB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87" t="25726" r="43146" b="56784"/>
          <a:stretch/>
        </p:blipFill>
        <p:spPr>
          <a:xfrm>
            <a:off x="5630345" y="1277538"/>
            <a:ext cx="1117600" cy="106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4A2BF-2501-403B-9846-6E57F943E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9" t="25726" r="33825" b="56784"/>
          <a:stretch/>
        </p:blipFill>
        <p:spPr>
          <a:xfrm>
            <a:off x="8225373" y="1277538"/>
            <a:ext cx="1117600" cy="106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A708C-D649-484F-9A80-10FD263F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7" t="25726" r="24396" b="56784"/>
          <a:stretch/>
        </p:blipFill>
        <p:spPr>
          <a:xfrm>
            <a:off x="10388565" y="1331222"/>
            <a:ext cx="1117600" cy="1109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1D719-48B0-44A8-AB12-0326F196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35" t="25726" r="14947" b="56784"/>
          <a:stretch/>
        </p:blipFill>
        <p:spPr>
          <a:xfrm>
            <a:off x="3016906" y="1277538"/>
            <a:ext cx="1136012" cy="1064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E81D8-2181-4711-B8F6-AD1185B49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73" t="25726" r="5417" b="56784"/>
          <a:stretch/>
        </p:blipFill>
        <p:spPr>
          <a:xfrm>
            <a:off x="355600" y="1262868"/>
            <a:ext cx="1183879" cy="1079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2EE90-4227-418A-9172-DA11FC30C34B}"/>
              </a:ext>
            </a:extLst>
          </p:cNvPr>
          <p:cNvSpPr txBox="1"/>
          <p:nvPr/>
        </p:nvSpPr>
        <p:spPr>
          <a:xfrm>
            <a:off x="8712165" y="105489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PHIẾU HỌC TẬP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879ED2-81C1-4F60-B807-2B4FA6CFE217}"/>
              </a:ext>
            </a:extLst>
          </p:cNvPr>
          <p:cNvCxnSpPr>
            <a:cxnSpLocks/>
          </p:cNvCxnSpPr>
          <p:nvPr/>
        </p:nvCxnSpPr>
        <p:spPr>
          <a:xfrm>
            <a:off x="2242128" y="1978491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0729B-8AF6-4C38-9845-581D314135CB}"/>
              </a:ext>
            </a:extLst>
          </p:cNvPr>
          <p:cNvCxnSpPr>
            <a:cxnSpLocks/>
          </p:cNvCxnSpPr>
          <p:nvPr/>
        </p:nvCxnSpPr>
        <p:spPr>
          <a:xfrm>
            <a:off x="47244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CE3064-21D9-4A5C-8633-112256946570}"/>
              </a:ext>
            </a:extLst>
          </p:cNvPr>
          <p:cNvCxnSpPr>
            <a:cxnSpLocks/>
          </p:cNvCxnSpPr>
          <p:nvPr/>
        </p:nvCxnSpPr>
        <p:spPr>
          <a:xfrm>
            <a:off x="73152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18AE0-6BD7-476B-9263-5134308284FF}"/>
              </a:ext>
            </a:extLst>
          </p:cNvPr>
          <p:cNvCxnSpPr>
            <a:cxnSpLocks/>
          </p:cNvCxnSpPr>
          <p:nvPr/>
        </p:nvCxnSpPr>
        <p:spPr>
          <a:xfrm>
            <a:off x="99060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ame 26">
            <a:extLst>
              <a:ext uri="{FF2B5EF4-FFF2-40B4-BE49-F238E27FC236}">
                <a16:creationId xmlns:a16="http://schemas.microsoft.com/office/drawing/2014/main" id="{9E4079DD-4402-4C3B-970D-8FDF30FCC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163935" y="86227"/>
            <a:ext cx="400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KHỞI ĐỘNG (5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40B3E-96A1-482C-9866-E1B4CC94BCFF}"/>
              </a:ext>
            </a:extLst>
          </p:cNvPr>
          <p:cNvSpPr/>
          <p:nvPr/>
        </p:nvSpPr>
        <p:spPr>
          <a:xfrm>
            <a:off x="679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76E94D-A67F-46C9-B29E-92E27297F50F}"/>
              </a:ext>
            </a:extLst>
          </p:cNvPr>
          <p:cNvSpPr/>
          <p:nvPr/>
        </p:nvSpPr>
        <p:spPr>
          <a:xfrm>
            <a:off x="3283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8948AA-FB8F-4BF2-9497-A24495307E2F}"/>
              </a:ext>
            </a:extLst>
          </p:cNvPr>
          <p:cNvSpPr/>
          <p:nvPr/>
        </p:nvSpPr>
        <p:spPr>
          <a:xfrm>
            <a:off x="5886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314F62-5B17-4B15-9BCB-7D0D2C8C576E}"/>
              </a:ext>
            </a:extLst>
          </p:cNvPr>
          <p:cNvSpPr/>
          <p:nvPr/>
        </p:nvSpPr>
        <p:spPr>
          <a:xfrm>
            <a:off x="8490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85B0F2-4F95-4D7C-8F21-7FAC4FFC840A}"/>
              </a:ext>
            </a:extLst>
          </p:cNvPr>
          <p:cNvSpPr/>
          <p:nvPr/>
        </p:nvSpPr>
        <p:spPr>
          <a:xfrm>
            <a:off x="10756439" y="2147194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FD4B17-043B-4EE3-8EBC-948836A22249}"/>
              </a:ext>
            </a:extLst>
          </p:cNvPr>
          <p:cNvSpPr txBox="1"/>
          <p:nvPr/>
        </p:nvSpPr>
        <p:spPr>
          <a:xfrm>
            <a:off x="66849" y="3078834"/>
            <a:ext cx="225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6487FF-E516-468F-B971-1D63565F4604}"/>
              </a:ext>
            </a:extLst>
          </p:cNvPr>
          <p:cNvSpPr txBox="1"/>
          <p:nvPr/>
        </p:nvSpPr>
        <p:spPr>
          <a:xfrm>
            <a:off x="2263694" y="3078833"/>
            <a:ext cx="236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A5FCC9-B99C-42E3-9719-8387B5F3CCA3}"/>
              </a:ext>
            </a:extLst>
          </p:cNvPr>
          <p:cNvSpPr txBox="1"/>
          <p:nvPr/>
        </p:nvSpPr>
        <p:spPr>
          <a:xfrm>
            <a:off x="4664692" y="3086726"/>
            <a:ext cx="269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2AEB51-573D-49E6-8FF9-254490D98BBD}"/>
              </a:ext>
            </a:extLst>
          </p:cNvPr>
          <p:cNvSpPr txBox="1"/>
          <p:nvPr/>
        </p:nvSpPr>
        <p:spPr>
          <a:xfrm>
            <a:off x="7277172" y="3130089"/>
            <a:ext cx="269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ngửi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C112A2-5602-4983-A3CA-1FEE4350E18D}"/>
              </a:ext>
            </a:extLst>
          </p:cNvPr>
          <p:cNvSpPr txBox="1"/>
          <p:nvPr/>
        </p:nvSpPr>
        <p:spPr>
          <a:xfrm>
            <a:off x="10057140" y="3142967"/>
            <a:ext cx="181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110146" y="653421"/>
            <a:ext cx="948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Lang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44" y="3931370"/>
            <a:ext cx="1866177" cy="2647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815" y="3932521"/>
            <a:ext cx="1910783" cy="2567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928" y="3985302"/>
            <a:ext cx="2331133" cy="2219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022" y="4118488"/>
            <a:ext cx="1726285" cy="21952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140" y="4239091"/>
            <a:ext cx="2067075" cy="16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9" y="5968"/>
            <a:ext cx="12217046" cy="803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8869" y="147700"/>
            <a:ext cx="10502153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350350" y="2864837"/>
            <a:ext cx="3743348" cy="3162639"/>
          </a:xfrm>
          <a:prstGeom prst="wedgeRoundRectCallout">
            <a:avLst>
              <a:gd name="adj1" fmla="val 748"/>
              <a:gd name="adj2" fmla="val -6185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35" y="1069145"/>
            <a:ext cx="6950887" cy="547233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58339" y="1173764"/>
            <a:ext cx="3055532" cy="120367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845164" y="1544769"/>
            <a:ext cx="26818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13795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997337" y="5601855"/>
            <a:ext cx="85064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3358" y="1926320"/>
            <a:ext cx="3725963" cy="3356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744" y="1926320"/>
            <a:ext cx="4027911" cy="3345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3386" y="1926319"/>
            <a:ext cx="3836535" cy="33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98335" y="5712554"/>
            <a:ext cx="16039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982" y="1896330"/>
            <a:ext cx="4046596" cy="3302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29042" y="480730"/>
            <a:ext cx="771551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 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94744" y="1896329"/>
            <a:ext cx="3680421" cy="3302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3785" y="1896153"/>
            <a:ext cx="3626136" cy="33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082455" y="5764194"/>
            <a:ext cx="8506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877" y="1825277"/>
            <a:ext cx="62484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3377" y="1959594"/>
            <a:ext cx="4809589" cy="3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(Ảnh: Edra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Google Shape;337;p20"/>
          <p:cNvSpPr txBox="1">
            <a:spLocks noGrp="1"/>
          </p:cNvSpPr>
          <p:nvPr>
            <p:ph type="title"/>
          </p:nvPr>
        </p:nvSpPr>
        <p:spPr>
          <a:xfrm>
            <a:off x="4666129" y="307968"/>
            <a:ext cx="4040848" cy="5576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81" y="4787153"/>
            <a:ext cx="3266048" cy="1941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55575" y="1268024"/>
            <a:ext cx="5506509" cy="4052173"/>
          </a:xfrm>
          <a:prstGeom prst="wedgeRoundRectCallout">
            <a:avLst>
              <a:gd name="adj1" fmla="val 2391"/>
              <a:gd name="adj2" fmla="val 6211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lần lượt trả lời các câu hỏi xuất hiện trong trò chơi trong thời gian 5 phút để truy tìm được những dấu tích của văn minh Văn Lang – Âu Lạc. Quét mã QR để tham gia trò chơi.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angson.qweb.com.vn/wp-content/uploads/2026/04/qr-922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590" y="1268024"/>
            <a:ext cx="4309098" cy="430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669636" y="5851744"/>
            <a:ext cx="49654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043" y="1987951"/>
            <a:ext cx="5619603" cy="3339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3442" y="2068169"/>
            <a:ext cx="4969689" cy="33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669636" y="5851744"/>
            <a:ext cx="49654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926" y="1940784"/>
            <a:ext cx="4408000" cy="3469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2932" y="1929017"/>
            <a:ext cx="6257925" cy="36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384068" y="6017354"/>
            <a:ext cx="77223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295" y="1995604"/>
            <a:ext cx="4526992" cy="348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8459" y="1926807"/>
            <a:ext cx="3276885" cy="35431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748" y="1967108"/>
            <a:ext cx="3863250" cy="34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980085" y="5653045"/>
            <a:ext cx="84496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877" y="1845295"/>
            <a:ext cx="6248400" cy="3467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8252" y="1845295"/>
            <a:ext cx="403742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840150" y="5712554"/>
            <a:ext cx="88208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62" y="1862030"/>
            <a:ext cx="5427324" cy="3664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93621" y="1862030"/>
            <a:ext cx="5679320" cy="36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0" y="907923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705710" y="5810311"/>
            <a:ext cx="84496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27199" y="560677"/>
            <a:ext cx="7426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0404" y="1994895"/>
            <a:ext cx="5255207" cy="337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813" y="1801553"/>
            <a:ext cx="5371588" cy="36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21" y="1077107"/>
            <a:ext cx="1078144" cy="103286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009156" y="5712554"/>
            <a:ext cx="84828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151"/>
            <a:ext cx="2331257" cy="1718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11538" y="229753"/>
            <a:ext cx="8082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62" y="5407754"/>
            <a:ext cx="1373854" cy="1185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5425" y="2077774"/>
            <a:ext cx="3313097" cy="3195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5735" y="2026008"/>
            <a:ext cx="2507236" cy="3267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2288" y="2033418"/>
            <a:ext cx="2898688" cy="3260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002079"/>
            <a:ext cx="2996418" cy="32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869" y="147700"/>
            <a:ext cx="10502153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308918" y="4004628"/>
            <a:ext cx="4403760" cy="2553891"/>
          </a:xfrm>
          <a:prstGeom prst="wedgeRoundRectCallout">
            <a:avLst>
              <a:gd name="adj1" fmla="val 748"/>
              <a:gd name="adj2" fmla="val -6185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8" y="809895"/>
            <a:ext cx="4403760" cy="28055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44725" y="1057393"/>
            <a:ext cx="1856937" cy="103869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910885" y="1198325"/>
            <a:ext cx="16962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MÃ LỊCH SỬ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74945" y="9516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46" y="5056784"/>
            <a:ext cx="6742402" cy="1774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822" y="898056"/>
            <a:ext cx="7260054" cy="40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7209224" y="879424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4981" y="2642973"/>
            <a:ext cx="6650993" cy="24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4" y="3229898"/>
            <a:ext cx="4401693" cy="33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324320" y="606319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59226" y="1563226"/>
            <a:ext cx="6650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4" y="3244644"/>
            <a:ext cx="4401693" cy="3451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226" y="3510945"/>
            <a:ext cx="6650993" cy="2918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026" y="161728"/>
            <a:ext cx="3019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3481" y="202674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737" y="925776"/>
            <a:ext cx="3788228" cy="3229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025" y="925777"/>
            <a:ext cx="2941321" cy="272857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218700"/>
              </p:ext>
            </p:extLst>
          </p:nvPr>
        </p:nvGraphicFramePr>
        <p:xfrm>
          <a:off x="5326508" y="4262670"/>
          <a:ext cx="6746838" cy="243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6838">
                  <a:extLst>
                    <a:ext uri="{9D8B030D-6E8A-4147-A177-3AD203B41FA5}">
                      <a16:colId xmlns:a16="http://schemas.microsoft.com/office/drawing/2014/main" val="1681565768"/>
                    </a:ext>
                  </a:extLst>
                </a:gridCol>
              </a:tblGrid>
              <a:tr h="2433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HỒNG, SÔNG MÃ, SÔNG CẢ; MƯA NHIỀU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HOA;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ĐỚI GIÓ MÙA                                              PHÙ SA;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SẢN;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 LƯU, TIẾP XÚC                                         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BỘ, BẮC TRUNG BỘ;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CỤ LAO ĐỘNG                                                 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 LÚA NƯỚC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419871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1481" y="898882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fr-FR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fr-FR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alt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822755" y="3681242"/>
            <a:ext cx="2162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98" y="4905234"/>
            <a:ext cx="3310415" cy="1952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97053" y="1534098"/>
            <a:ext cx="4583954" cy="3371136"/>
          </a:xfrm>
          <a:prstGeom prst="wedgeRoundRectCallout">
            <a:avLst>
              <a:gd name="adj1" fmla="val -1295"/>
              <a:gd name="adj2" fmla="val 5659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ĐIỂM HẸN VĂN HÓA VTV: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26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829396" y="527732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5320" y="1222986"/>
            <a:ext cx="6650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3" y="3058146"/>
            <a:ext cx="4401693" cy="3469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584" y="3058145"/>
            <a:ext cx="5984705" cy="35677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3073647"/>
            <a:ext cx="6096000" cy="7107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829396" y="527732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584" y="3058145"/>
            <a:ext cx="5984705" cy="35677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9624" y="1225303"/>
            <a:ext cx="7076050" cy="150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" y="3290263"/>
            <a:ext cx="4401693" cy="35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1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829396" y="527732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9624" y="1225303"/>
            <a:ext cx="7076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4" y="3058147"/>
            <a:ext cx="6185927" cy="3666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0" y="3468682"/>
            <a:ext cx="4670474" cy="19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829396" y="527732"/>
            <a:ext cx="1743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" y="253744"/>
            <a:ext cx="4401693" cy="28044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9624" y="1225303"/>
            <a:ext cx="7076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4" y="3170943"/>
            <a:ext cx="4710925" cy="344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243" y="3170943"/>
            <a:ext cx="6248400" cy="34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3" y="3531660"/>
            <a:ext cx="3205682" cy="2250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381" y="3416287"/>
            <a:ext cx="3205683" cy="2518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246" y="3388561"/>
            <a:ext cx="4021608" cy="25738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532108" y="2771987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43809" y="2771987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9814379" y="2723053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532109" y="6066259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43809" y="6071029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9814379" y="6132181"/>
            <a:ext cx="12404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93" y="318169"/>
            <a:ext cx="3480804" cy="2304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172" y="318169"/>
            <a:ext cx="3938954" cy="2399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001" y="318170"/>
            <a:ext cx="3474063" cy="24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90953" y="25400"/>
            <a:ext cx="4435819" cy="134840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Nom2"/>
          <p:cNvSpPr/>
          <p:nvPr/>
        </p:nvSpPr>
        <p:spPr>
          <a:xfrm>
            <a:off x="3025404" y="2106625"/>
            <a:ext cx="153285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Nom1"/>
          <p:cNvSpPr/>
          <p:nvPr/>
        </p:nvSpPr>
        <p:spPr>
          <a:xfrm>
            <a:off x="5130801" y="3379449"/>
            <a:ext cx="623199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Nom1"/>
          <p:cNvSpPr/>
          <p:nvPr/>
        </p:nvSpPr>
        <p:spPr>
          <a:xfrm>
            <a:off x="4288058" y="3379449"/>
            <a:ext cx="6096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</a:t>
            </a:r>
          </a:p>
        </p:txBody>
      </p:sp>
      <p:sp>
        <p:nvSpPr>
          <p:cNvPr id="24" name="Nom1"/>
          <p:cNvSpPr/>
          <p:nvPr/>
        </p:nvSpPr>
        <p:spPr>
          <a:xfrm>
            <a:off x="10169646" y="4691635"/>
            <a:ext cx="696215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trầu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Nom2"/>
          <p:cNvSpPr/>
          <p:nvPr/>
        </p:nvSpPr>
        <p:spPr>
          <a:xfrm>
            <a:off x="9042400" y="4691635"/>
            <a:ext cx="979752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Nhuộm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đen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om3"/>
          <p:cNvSpPr/>
          <p:nvPr/>
        </p:nvSpPr>
        <p:spPr>
          <a:xfrm>
            <a:off x="7660344" y="4652270"/>
            <a:ext cx="1234774" cy="1207765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Nom2"/>
          <p:cNvSpPr/>
          <p:nvPr/>
        </p:nvSpPr>
        <p:spPr>
          <a:xfrm>
            <a:off x="4690937" y="4652271"/>
            <a:ext cx="998663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sàn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Nom3"/>
          <p:cNvSpPr/>
          <p:nvPr/>
        </p:nvSpPr>
        <p:spPr>
          <a:xfrm>
            <a:off x="3296882" y="4652271"/>
            <a:ext cx="1331668" cy="1678191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Nam: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trần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Nom2"/>
          <p:cNvSpPr/>
          <p:nvPr/>
        </p:nvSpPr>
        <p:spPr>
          <a:xfrm>
            <a:off x="1874693" y="4652271"/>
            <a:ext cx="1331668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tẻ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44" name="Nom3"/>
          <p:cNvSpPr/>
          <p:nvPr/>
        </p:nvSpPr>
        <p:spPr>
          <a:xfrm>
            <a:off x="452504" y="4652271"/>
            <a:ext cx="1331668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Elbow Connector 6"/>
          <p:cNvCxnSpPr>
            <a:cxnSpLocks/>
            <a:stCxn id="3" idx="2"/>
            <a:endCxn id="12" idx="0"/>
          </p:cNvCxnSpPr>
          <p:nvPr/>
        </p:nvCxnSpPr>
        <p:spPr>
          <a:xfrm rot="16200000" flipH="1">
            <a:off x="7085351" y="765205"/>
            <a:ext cx="732823" cy="195001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cxnSpLocks/>
            <a:stCxn id="3" idx="2"/>
            <a:endCxn id="13" idx="0"/>
          </p:cNvCxnSpPr>
          <p:nvPr/>
        </p:nvCxnSpPr>
        <p:spPr>
          <a:xfrm rot="5400000">
            <a:off x="4767881" y="397754"/>
            <a:ext cx="732823" cy="268492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Nom1"/>
          <p:cNvSpPr/>
          <p:nvPr/>
        </p:nvSpPr>
        <p:spPr>
          <a:xfrm>
            <a:off x="7660344" y="2106625"/>
            <a:ext cx="153285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Nom1"/>
          <p:cNvSpPr/>
          <p:nvPr/>
        </p:nvSpPr>
        <p:spPr>
          <a:xfrm>
            <a:off x="9587637" y="3421636"/>
            <a:ext cx="1029563" cy="49781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Elbow Connector 45"/>
          <p:cNvCxnSpPr>
            <a:cxnSpLocks/>
            <a:stCxn id="12" idx="2"/>
            <a:endCxn id="15" idx="0"/>
          </p:cNvCxnSpPr>
          <p:nvPr/>
        </p:nvCxnSpPr>
        <p:spPr>
          <a:xfrm rot="16200000" flipH="1">
            <a:off x="8877091" y="2196307"/>
            <a:ext cx="775010" cy="16756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cxnSpLocks/>
            <a:stCxn id="12" idx="2"/>
            <a:endCxn id="99" idx="0"/>
          </p:cNvCxnSpPr>
          <p:nvPr/>
        </p:nvCxnSpPr>
        <p:spPr>
          <a:xfrm rot="5400000">
            <a:off x="7588472" y="2583335"/>
            <a:ext cx="775010" cy="90159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cxnSpLocks/>
            <a:stCxn id="13" idx="2"/>
            <a:endCxn id="22" idx="0"/>
          </p:cNvCxnSpPr>
          <p:nvPr/>
        </p:nvCxnSpPr>
        <p:spPr>
          <a:xfrm rot="16200000" flipH="1">
            <a:off x="4250705" y="2187753"/>
            <a:ext cx="732823" cy="165056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cxnSpLocks/>
            <a:stCxn id="13" idx="2"/>
            <a:endCxn id="23" idx="0"/>
          </p:cNvCxnSpPr>
          <p:nvPr/>
        </p:nvCxnSpPr>
        <p:spPr>
          <a:xfrm rot="16200000" flipH="1">
            <a:off x="3825934" y="2612524"/>
            <a:ext cx="732823" cy="8010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cxnSpLocks/>
            <a:stCxn id="15" idx="2"/>
            <a:endCxn id="115" idx="0"/>
          </p:cNvCxnSpPr>
          <p:nvPr/>
        </p:nvCxnSpPr>
        <p:spPr>
          <a:xfrm rot="16200000" flipH="1">
            <a:off x="10434662" y="3587205"/>
            <a:ext cx="772187" cy="143667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cxnSpLocks/>
            <a:stCxn id="15" idx="2"/>
            <a:endCxn id="24" idx="0"/>
          </p:cNvCxnSpPr>
          <p:nvPr/>
        </p:nvCxnSpPr>
        <p:spPr>
          <a:xfrm rot="16200000" flipH="1">
            <a:off x="9923993" y="4097875"/>
            <a:ext cx="772187" cy="41533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cxnSpLocks/>
            <a:stCxn id="15" idx="2"/>
            <a:endCxn id="25" idx="0"/>
          </p:cNvCxnSpPr>
          <p:nvPr/>
        </p:nvCxnSpPr>
        <p:spPr>
          <a:xfrm rot="5400000">
            <a:off x="9431254" y="4020471"/>
            <a:ext cx="772187" cy="57014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cxnSpLocks/>
            <a:stCxn id="22" idx="2"/>
            <a:endCxn id="84" idx="0"/>
          </p:cNvCxnSpPr>
          <p:nvPr/>
        </p:nvCxnSpPr>
        <p:spPr>
          <a:xfrm rot="16200000" flipH="1">
            <a:off x="5632772" y="3729077"/>
            <a:ext cx="721387" cy="110213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cxnSpLocks/>
            <a:stCxn id="49" idx="2"/>
            <a:endCxn id="43" idx="0"/>
          </p:cNvCxnSpPr>
          <p:nvPr/>
        </p:nvCxnSpPr>
        <p:spPr>
          <a:xfrm rot="5400000">
            <a:off x="2353234" y="4098129"/>
            <a:ext cx="741435" cy="3668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cxnSpLocks/>
            <a:stCxn id="23" idx="2"/>
            <a:endCxn id="33" idx="0"/>
          </p:cNvCxnSpPr>
          <p:nvPr/>
        </p:nvCxnSpPr>
        <p:spPr>
          <a:xfrm rot="16200000" flipH="1">
            <a:off x="4525153" y="3987154"/>
            <a:ext cx="732822" cy="59741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om1">
            <a:extLst>
              <a:ext uri="{FF2B5EF4-FFF2-40B4-BE49-F238E27FC236}">
                <a16:creationId xmlns:a16="http://schemas.microsoft.com/office/drawing/2014/main" id="{F5C8CF1C-5847-4121-A3A9-139D4B3E9F2B}"/>
              </a:ext>
            </a:extLst>
          </p:cNvPr>
          <p:cNvSpPr/>
          <p:nvPr/>
        </p:nvSpPr>
        <p:spPr>
          <a:xfrm>
            <a:off x="101600" y="3362222"/>
            <a:ext cx="2267832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Nom1">
            <a:extLst>
              <a:ext uri="{FF2B5EF4-FFF2-40B4-BE49-F238E27FC236}">
                <a16:creationId xmlns:a16="http://schemas.microsoft.com/office/drawing/2014/main" id="{173E3AB5-9055-438A-BA2C-EE497A5405C0}"/>
              </a:ext>
            </a:extLst>
          </p:cNvPr>
          <p:cNvSpPr/>
          <p:nvPr/>
        </p:nvSpPr>
        <p:spPr>
          <a:xfrm>
            <a:off x="2602574" y="3370835"/>
            <a:ext cx="6096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Nom1">
            <a:extLst>
              <a:ext uri="{FF2B5EF4-FFF2-40B4-BE49-F238E27FC236}">
                <a16:creationId xmlns:a16="http://schemas.microsoft.com/office/drawing/2014/main" id="{CDC4722E-7F51-4E51-82E8-5F6B622BBE8F}"/>
              </a:ext>
            </a:extLst>
          </p:cNvPr>
          <p:cNvSpPr/>
          <p:nvPr/>
        </p:nvSpPr>
        <p:spPr>
          <a:xfrm>
            <a:off x="3445316" y="3370835"/>
            <a:ext cx="6096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Elbow Connector 105">
            <a:extLst>
              <a:ext uri="{FF2B5EF4-FFF2-40B4-BE49-F238E27FC236}">
                <a16:creationId xmlns:a16="http://schemas.microsoft.com/office/drawing/2014/main" id="{526D1B76-5E8C-481D-866F-DEEBD0E1E73C}"/>
              </a:ext>
            </a:extLst>
          </p:cNvPr>
          <p:cNvCxnSpPr>
            <a:cxnSpLocks/>
            <a:stCxn id="48" idx="2"/>
          </p:cNvCxnSpPr>
          <p:nvPr/>
        </p:nvCxnSpPr>
        <p:spPr>
          <a:xfrm rot="5400000">
            <a:off x="780164" y="4196918"/>
            <a:ext cx="750049" cy="16065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08">
            <a:extLst>
              <a:ext uri="{FF2B5EF4-FFF2-40B4-BE49-F238E27FC236}">
                <a16:creationId xmlns:a16="http://schemas.microsoft.com/office/drawing/2014/main" id="{C5825A25-103A-4C6D-9465-34271FFD002C}"/>
              </a:ext>
            </a:extLst>
          </p:cNvPr>
          <p:cNvCxnSpPr>
            <a:cxnSpLocks/>
            <a:stCxn id="52" idx="2"/>
          </p:cNvCxnSpPr>
          <p:nvPr/>
        </p:nvCxnSpPr>
        <p:spPr>
          <a:xfrm rot="16200000" flipH="1">
            <a:off x="3485373" y="4175579"/>
            <a:ext cx="770323" cy="24083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Nom2">
            <a:extLst>
              <a:ext uri="{FF2B5EF4-FFF2-40B4-BE49-F238E27FC236}">
                <a16:creationId xmlns:a16="http://schemas.microsoft.com/office/drawing/2014/main" id="{E5A56CA0-DE13-4F51-A00F-C6C4FCB42374}"/>
              </a:ext>
            </a:extLst>
          </p:cNvPr>
          <p:cNvSpPr/>
          <p:nvPr/>
        </p:nvSpPr>
        <p:spPr>
          <a:xfrm>
            <a:off x="6045200" y="4640835"/>
            <a:ext cx="998663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Elbow Connector 49">
            <a:extLst>
              <a:ext uri="{FF2B5EF4-FFF2-40B4-BE49-F238E27FC236}">
                <a16:creationId xmlns:a16="http://schemas.microsoft.com/office/drawing/2014/main" id="{696E9560-9BB6-4487-B430-83348739E672}"/>
              </a:ext>
            </a:extLst>
          </p:cNvPr>
          <p:cNvCxnSpPr>
            <a:cxnSpLocks/>
            <a:stCxn id="13" idx="2"/>
            <a:endCxn id="48" idx="0"/>
          </p:cNvCxnSpPr>
          <p:nvPr/>
        </p:nvCxnSpPr>
        <p:spPr>
          <a:xfrm rot="5400000">
            <a:off x="2155876" y="1726265"/>
            <a:ext cx="715597" cy="255631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49">
            <a:extLst>
              <a:ext uri="{FF2B5EF4-FFF2-40B4-BE49-F238E27FC236}">
                <a16:creationId xmlns:a16="http://schemas.microsoft.com/office/drawing/2014/main" id="{B539BA82-94D6-4B6A-B93B-381688D2CAF4}"/>
              </a:ext>
            </a:extLst>
          </p:cNvPr>
          <p:cNvCxnSpPr>
            <a:cxnSpLocks/>
            <a:stCxn id="13" idx="2"/>
            <a:endCxn id="49" idx="0"/>
          </p:cNvCxnSpPr>
          <p:nvPr/>
        </p:nvCxnSpPr>
        <p:spPr>
          <a:xfrm rot="5400000">
            <a:off x="2987499" y="2566502"/>
            <a:ext cx="724210" cy="88445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49">
            <a:extLst>
              <a:ext uri="{FF2B5EF4-FFF2-40B4-BE49-F238E27FC236}">
                <a16:creationId xmlns:a16="http://schemas.microsoft.com/office/drawing/2014/main" id="{0A52201A-246E-49D1-B0B3-2212DC715CED}"/>
              </a:ext>
            </a:extLst>
          </p:cNvPr>
          <p:cNvCxnSpPr>
            <a:cxnSpLocks/>
            <a:stCxn id="13" idx="2"/>
            <a:endCxn id="52" idx="0"/>
          </p:cNvCxnSpPr>
          <p:nvPr/>
        </p:nvCxnSpPr>
        <p:spPr>
          <a:xfrm rot="5400000">
            <a:off x="3408870" y="2987872"/>
            <a:ext cx="724210" cy="4171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Nom1">
            <a:extLst>
              <a:ext uri="{FF2B5EF4-FFF2-40B4-BE49-F238E27FC236}">
                <a16:creationId xmlns:a16="http://schemas.microsoft.com/office/drawing/2014/main" id="{4F60075D-0EB0-479B-BA39-40E01DB5A9EA}"/>
              </a:ext>
            </a:extLst>
          </p:cNvPr>
          <p:cNvSpPr/>
          <p:nvPr/>
        </p:nvSpPr>
        <p:spPr>
          <a:xfrm>
            <a:off x="7010400" y="3421635"/>
            <a:ext cx="1029563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ngưỡng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0" name="Elbow Connector 62">
            <a:extLst>
              <a:ext uri="{FF2B5EF4-FFF2-40B4-BE49-F238E27FC236}">
                <a16:creationId xmlns:a16="http://schemas.microsoft.com/office/drawing/2014/main" id="{CD57E61D-F215-4C26-A096-548E15372B13}"/>
              </a:ext>
            </a:extLst>
          </p:cNvPr>
          <p:cNvCxnSpPr>
            <a:cxnSpLocks/>
            <a:stCxn id="99" idx="2"/>
            <a:endCxn id="26" idx="0"/>
          </p:cNvCxnSpPr>
          <p:nvPr/>
        </p:nvCxnSpPr>
        <p:spPr>
          <a:xfrm rot="16200000" flipH="1">
            <a:off x="7556139" y="3930678"/>
            <a:ext cx="690635" cy="7525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Nom1">
            <a:extLst>
              <a:ext uri="{FF2B5EF4-FFF2-40B4-BE49-F238E27FC236}">
                <a16:creationId xmlns:a16="http://schemas.microsoft.com/office/drawing/2014/main" id="{FA2B4F7E-D177-4CA5-90AF-6F45ED4AD0E9}"/>
              </a:ext>
            </a:extLst>
          </p:cNvPr>
          <p:cNvSpPr/>
          <p:nvPr/>
        </p:nvSpPr>
        <p:spPr>
          <a:xfrm>
            <a:off x="11190985" y="4691635"/>
            <a:ext cx="696215" cy="5400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2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3" grpId="0" animBg="1"/>
      <p:bldP spid="34" grpId="0" animBg="1"/>
      <p:bldP spid="43" grpId="0" animBg="1"/>
      <p:bldP spid="44" grpId="0" animBg="1"/>
      <p:bldP spid="12" grpId="0" animBg="1"/>
      <p:bldP spid="15" grpId="0" animBg="1"/>
      <p:bldP spid="48" grpId="0" animBg="1"/>
      <p:bldP spid="49" grpId="0" animBg="1"/>
      <p:bldP spid="52" grpId="0" animBg="1"/>
      <p:bldP spid="84" grpId="0" animBg="1"/>
      <p:bldP spid="99" grpId="0" animBg="1"/>
      <p:bldP spid="1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869" y="147700"/>
            <a:ext cx="10502153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98408" y="2834866"/>
            <a:ext cx="4766026" cy="3779758"/>
          </a:xfrm>
          <a:prstGeom prst="wedgeRoundRectCallout">
            <a:avLst>
              <a:gd name="adj1" fmla="val 748"/>
              <a:gd name="adj2" fmla="val -6185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3723" y="1057393"/>
            <a:ext cx="3615397" cy="12778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1203614" y="1198325"/>
            <a:ext cx="303076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SỬ HỌC THÔNG THÁI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74945" y="9516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129" y="1198324"/>
            <a:ext cx="6689992" cy="51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131" y="476746"/>
            <a:ext cx="11190851" cy="169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06" y="2715065"/>
            <a:ext cx="6048375" cy="3935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81" y="2715065"/>
            <a:ext cx="5073747" cy="39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2708" y="516588"/>
            <a:ext cx="10916529" cy="126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gạo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61" y="2079160"/>
            <a:ext cx="4822288" cy="434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58" y="2079160"/>
            <a:ext cx="6105379" cy="43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48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671505-9484-43F9-974B-F682B2CBCEDD}"/>
              </a:ext>
            </a:extLst>
          </p:cNvPr>
          <p:cNvSpPr txBox="1"/>
          <p:nvPr/>
        </p:nvSpPr>
        <p:spPr>
          <a:xfrm>
            <a:off x="3124200" y="143470"/>
            <a:ext cx="5943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923605"/>
            <a:ext cx="11924071" cy="57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5399999" flipV="1">
            <a:off x="4716370" y="2458455"/>
            <a:ext cx="518039" cy="1147355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5399999">
            <a:off x="1494090" y="2445224"/>
            <a:ext cx="473033" cy="1147356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5374" y="1410789"/>
            <a:ext cx="12030832" cy="5303519"/>
            <a:chOff x="0" y="0"/>
            <a:chExt cx="33265307" cy="1501582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3201806" cy="14952320"/>
            </a:xfrm>
            <a:custGeom>
              <a:avLst/>
              <a:gdLst/>
              <a:ahLst/>
              <a:cxnLst/>
              <a:rect l="l" t="t" r="r" b="b"/>
              <a:pathLst>
                <a:path w="33201806" h="14952320">
                  <a:moveTo>
                    <a:pt x="33109095" y="14952320"/>
                  </a:moveTo>
                  <a:lnTo>
                    <a:pt x="92710" y="14952320"/>
                  </a:lnTo>
                  <a:cubicBezTo>
                    <a:pt x="41910" y="14952320"/>
                    <a:pt x="0" y="14910411"/>
                    <a:pt x="0" y="1485961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3107827" y="0"/>
                  </a:lnTo>
                  <a:cubicBezTo>
                    <a:pt x="33158627" y="0"/>
                    <a:pt x="33200538" y="41910"/>
                    <a:pt x="33200538" y="92710"/>
                  </a:cubicBezTo>
                  <a:lnTo>
                    <a:pt x="33200538" y="14858341"/>
                  </a:lnTo>
                  <a:cubicBezTo>
                    <a:pt x="33201806" y="14910411"/>
                    <a:pt x="33159895" y="14952320"/>
                    <a:pt x="33109095" y="1495232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3265306" cy="15015820"/>
            </a:xfrm>
            <a:custGeom>
              <a:avLst/>
              <a:gdLst/>
              <a:ahLst/>
              <a:cxnLst/>
              <a:rect l="l" t="t" r="r" b="b"/>
              <a:pathLst>
                <a:path w="33265306" h="15015820">
                  <a:moveTo>
                    <a:pt x="33140845" y="59690"/>
                  </a:moveTo>
                  <a:cubicBezTo>
                    <a:pt x="33176406" y="59690"/>
                    <a:pt x="33205617" y="88900"/>
                    <a:pt x="33205617" y="124460"/>
                  </a:cubicBezTo>
                  <a:lnTo>
                    <a:pt x="33205617" y="14891361"/>
                  </a:lnTo>
                  <a:cubicBezTo>
                    <a:pt x="33205617" y="14926920"/>
                    <a:pt x="33176406" y="14956131"/>
                    <a:pt x="33140845" y="14956131"/>
                  </a:cubicBezTo>
                  <a:lnTo>
                    <a:pt x="124460" y="14956131"/>
                  </a:lnTo>
                  <a:cubicBezTo>
                    <a:pt x="88900" y="14956131"/>
                    <a:pt x="59690" y="14926920"/>
                    <a:pt x="59690" y="1489136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3140845" y="59690"/>
                  </a:lnTo>
                  <a:moveTo>
                    <a:pt x="331408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891361"/>
                  </a:lnTo>
                  <a:cubicBezTo>
                    <a:pt x="0" y="14959941"/>
                    <a:pt x="55880" y="15015820"/>
                    <a:pt x="124460" y="15015820"/>
                  </a:cubicBezTo>
                  <a:lnTo>
                    <a:pt x="33140845" y="15015820"/>
                  </a:lnTo>
                  <a:cubicBezTo>
                    <a:pt x="33209427" y="15015820"/>
                    <a:pt x="33265306" y="14959941"/>
                    <a:pt x="33265306" y="14891361"/>
                  </a:cubicBezTo>
                  <a:lnTo>
                    <a:pt x="33265306" y="124460"/>
                  </a:lnTo>
                  <a:cubicBezTo>
                    <a:pt x="33265306" y="55880"/>
                    <a:pt x="33209427" y="0"/>
                    <a:pt x="33140845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5693" y="1578295"/>
            <a:ext cx="2137401" cy="640819"/>
            <a:chOff x="0" y="-318154"/>
            <a:chExt cx="2317147" cy="2664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33267" y="4320033"/>
            <a:ext cx="2647917" cy="600502"/>
            <a:chOff x="0" y="0"/>
            <a:chExt cx="2317147" cy="234672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147" cy="2346724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78240" y="1578295"/>
            <a:ext cx="2523307" cy="640819"/>
            <a:chOff x="0" y="0"/>
            <a:chExt cx="2317147" cy="234672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7147" cy="2346724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48997" y="4995583"/>
            <a:ext cx="3733689" cy="1706237"/>
            <a:chOff x="0" y="0"/>
            <a:chExt cx="2305254" cy="75322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05254" cy="753222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64028" y="300491"/>
            <a:ext cx="10637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noProof="0" dirty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 KIỆN TỰ NHIÊN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50" noProof="0" dirty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 ĐẾN SỰ HÌNH THÀNH VĂN MINH VĂN LANG  - ÂU LẠC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441260" y="1666178"/>
            <a:ext cx="1802717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3"/>
          <p:cNvSpPr txBox="1"/>
          <p:nvPr/>
        </p:nvSpPr>
        <p:spPr>
          <a:xfrm>
            <a:off x="9138534" y="1674403"/>
            <a:ext cx="180271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3"/>
          <p:cNvSpPr txBox="1"/>
          <p:nvPr/>
        </p:nvSpPr>
        <p:spPr>
          <a:xfrm>
            <a:off x="9191008" y="4368066"/>
            <a:ext cx="194839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" y="2449696"/>
            <a:ext cx="4095750" cy="4067160"/>
          </a:xfrm>
          <a:prstGeom prst="rect">
            <a:avLst/>
          </a:prstGeom>
        </p:spPr>
      </p:pic>
      <p:sp>
        <p:nvSpPr>
          <p:cNvPr id="46" name="Freeform 21"/>
          <p:cNvSpPr/>
          <p:nvPr/>
        </p:nvSpPr>
        <p:spPr>
          <a:xfrm>
            <a:off x="216690" y="4497369"/>
            <a:ext cx="1678654" cy="1846660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  <p:txBody>
          <a:bodyPr/>
          <a:lstStyle/>
          <a:p>
            <a:endParaRPr lang="en-US"/>
          </a:p>
        </p:txBody>
      </p:sp>
      <p:sp>
        <p:nvSpPr>
          <p:cNvPr id="47" name="TextBox 33"/>
          <p:cNvSpPr txBox="1"/>
          <p:nvPr/>
        </p:nvSpPr>
        <p:spPr>
          <a:xfrm>
            <a:off x="170778" y="4517325"/>
            <a:ext cx="16786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00F0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0204" y="2494039"/>
            <a:ext cx="1651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28471" y="4111201"/>
            <a:ext cx="133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51" name="Freeform 21"/>
          <p:cNvSpPr/>
          <p:nvPr/>
        </p:nvSpPr>
        <p:spPr>
          <a:xfrm>
            <a:off x="2311854" y="5000241"/>
            <a:ext cx="1966522" cy="1463035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  <p:txBody>
          <a:bodyPr/>
          <a:lstStyle/>
          <a:p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620" y="2467639"/>
            <a:ext cx="3822424" cy="4049217"/>
          </a:xfrm>
          <a:prstGeom prst="rect">
            <a:avLst/>
          </a:prstGeom>
        </p:spPr>
      </p:pic>
      <p:sp>
        <p:nvSpPr>
          <p:cNvPr id="54" name="Freeform 21"/>
          <p:cNvSpPr/>
          <p:nvPr/>
        </p:nvSpPr>
        <p:spPr>
          <a:xfrm>
            <a:off x="4339204" y="2463224"/>
            <a:ext cx="3780649" cy="1213074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64946" y="2506337"/>
            <a:ext cx="38934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đắp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mỡ</a:t>
            </a:r>
            <a:endParaRPr lang="en-US" sz="2200" dirty="0"/>
          </a:p>
        </p:txBody>
      </p:sp>
      <p:sp>
        <p:nvSpPr>
          <p:cNvPr id="57" name="Freeform 21"/>
          <p:cNvSpPr/>
          <p:nvPr/>
        </p:nvSpPr>
        <p:spPr>
          <a:xfrm>
            <a:off x="4324636" y="5600639"/>
            <a:ext cx="3795217" cy="856696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  <p:txBody>
          <a:bodyPr/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64946" y="5600639"/>
            <a:ext cx="3822425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grpSp>
        <p:nvGrpSpPr>
          <p:cNvPr id="60" name="Group 20"/>
          <p:cNvGrpSpPr/>
          <p:nvPr/>
        </p:nvGrpSpPr>
        <p:grpSpPr>
          <a:xfrm>
            <a:off x="8240494" y="2409354"/>
            <a:ext cx="3768778" cy="1807051"/>
            <a:chOff x="0" y="0"/>
            <a:chExt cx="2305254" cy="753222"/>
          </a:xfrm>
        </p:grpSpPr>
        <p:sp>
          <p:nvSpPr>
            <p:cNvPr id="61" name="Freeform 21"/>
            <p:cNvSpPr/>
            <p:nvPr/>
          </p:nvSpPr>
          <p:spPr>
            <a:xfrm>
              <a:off x="0" y="0"/>
              <a:ext cx="2305254" cy="753222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8445025" y="5657104"/>
            <a:ext cx="3485054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=&gt;………………………………………….....................</a:t>
            </a:r>
            <a:endParaRPr lang="en-US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33"/>
          <p:cNvSpPr txBox="1"/>
          <p:nvPr/>
        </p:nvSpPr>
        <p:spPr>
          <a:xfrm>
            <a:off x="9046007" y="5141952"/>
            <a:ext cx="194839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410597" y="2451757"/>
            <a:ext cx="35236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300" dirty="0"/>
          </a:p>
        </p:txBody>
      </p:sp>
      <p:sp>
        <p:nvSpPr>
          <p:cNvPr id="38" name="Rectangle 37"/>
          <p:cNvSpPr/>
          <p:nvPr/>
        </p:nvSpPr>
        <p:spPr>
          <a:xfrm>
            <a:off x="2516097" y="5107861"/>
            <a:ext cx="185032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=&gt;…………………………………...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08171" y="4949230"/>
            <a:ext cx="1966522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313153" y="5632739"/>
            <a:ext cx="3822425" cy="8168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36519" y="3353221"/>
            <a:ext cx="3576728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=&gt;………………………………………………………</a:t>
            </a:r>
            <a:endParaRPr lang="en-US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68862" y="3244807"/>
            <a:ext cx="3576728" cy="8826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46411" y="5522651"/>
            <a:ext cx="3485054" cy="11791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4" grpId="0" animBg="1"/>
      <p:bldP spid="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9E95EB8-283F-4EA0-8AFB-5AF3C8F55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869787"/>
              </p:ext>
            </p:extLst>
          </p:nvPr>
        </p:nvGraphicFramePr>
        <p:xfrm>
          <a:off x="252920" y="131143"/>
          <a:ext cx="11780196" cy="6623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417">
                  <a:extLst>
                    <a:ext uri="{9D8B030D-6E8A-4147-A177-3AD203B41FA5}">
                      <a16:colId xmlns:a16="http://schemas.microsoft.com/office/drawing/2014/main" val="3644085350"/>
                    </a:ext>
                  </a:extLst>
                </a:gridCol>
                <a:gridCol w="4994297">
                  <a:extLst>
                    <a:ext uri="{9D8B030D-6E8A-4147-A177-3AD203B41FA5}">
                      <a16:colId xmlns:a16="http://schemas.microsoft.com/office/drawing/2014/main" val="1332167776"/>
                    </a:ext>
                  </a:extLst>
                </a:gridCol>
                <a:gridCol w="5233482">
                  <a:extLst>
                    <a:ext uri="{9D8B030D-6E8A-4147-A177-3AD203B41FA5}">
                      <a16:colId xmlns:a16="http://schemas.microsoft.com/office/drawing/2014/main" val="679175152"/>
                    </a:ext>
                  </a:extLst>
                </a:gridCol>
              </a:tblGrid>
              <a:tr h="61502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51473"/>
                  </a:ext>
                </a:extLst>
              </a:tr>
              <a:tr h="111473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948878"/>
                  </a:ext>
                </a:extLst>
              </a:tr>
              <a:tr h="111473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65852"/>
                  </a:ext>
                </a:extLst>
              </a:tr>
              <a:tr h="61502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431224"/>
                  </a:ext>
                </a:extLst>
              </a:tr>
              <a:tr h="104993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vi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16801"/>
                  </a:ext>
                </a:extLst>
              </a:tr>
              <a:tr h="211415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9374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A18EDD1-AE16-43C2-B9BC-F6946EF27633}"/>
              </a:ext>
            </a:extLst>
          </p:cNvPr>
          <p:cNvSpPr/>
          <p:nvPr/>
        </p:nvSpPr>
        <p:spPr>
          <a:xfrm>
            <a:off x="2177926" y="954201"/>
            <a:ext cx="4374225" cy="7393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TCN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FCC6C8-2372-4BFB-9335-93CAA2DE6660}"/>
              </a:ext>
            </a:extLst>
          </p:cNvPr>
          <p:cNvSpPr/>
          <p:nvPr/>
        </p:nvSpPr>
        <p:spPr>
          <a:xfrm>
            <a:off x="7360621" y="941187"/>
            <a:ext cx="4263022" cy="7393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208 TCN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91610E-0646-41D7-B5D2-57AFA22C1937}"/>
              </a:ext>
            </a:extLst>
          </p:cNvPr>
          <p:cNvSpPr/>
          <p:nvPr/>
        </p:nvSpPr>
        <p:spPr>
          <a:xfrm>
            <a:off x="2177927" y="2059740"/>
            <a:ext cx="4374225" cy="7393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B3392-F455-45B7-B98A-4B7F0EE14C45}"/>
              </a:ext>
            </a:extLst>
          </p:cNvPr>
          <p:cNvSpPr/>
          <p:nvPr/>
        </p:nvSpPr>
        <p:spPr>
          <a:xfrm>
            <a:off x="7360621" y="1971774"/>
            <a:ext cx="4263022" cy="7393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C9E0C9-4AD4-4C9B-8691-0DB2B9799935}"/>
              </a:ext>
            </a:extLst>
          </p:cNvPr>
          <p:cNvSpPr/>
          <p:nvPr/>
        </p:nvSpPr>
        <p:spPr>
          <a:xfrm>
            <a:off x="2177927" y="3022866"/>
            <a:ext cx="4374225" cy="463159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BB7525-B4FA-46B6-BB92-829FDAA45FA1}"/>
              </a:ext>
            </a:extLst>
          </p:cNvPr>
          <p:cNvSpPr/>
          <p:nvPr/>
        </p:nvSpPr>
        <p:spPr>
          <a:xfrm>
            <a:off x="7360621" y="3057279"/>
            <a:ext cx="4263022" cy="463159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44FEF-9401-489F-A40F-BF0AACDFCA5A}"/>
              </a:ext>
            </a:extLst>
          </p:cNvPr>
          <p:cNvSpPr/>
          <p:nvPr/>
        </p:nvSpPr>
        <p:spPr>
          <a:xfrm>
            <a:off x="2177928" y="3741818"/>
            <a:ext cx="4374225" cy="7393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0E209D-1BC7-44F1-A6AD-F9ACB00A7271}"/>
              </a:ext>
            </a:extLst>
          </p:cNvPr>
          <p:cNvSpPr/>
          <p:nvPr/>
        </p:nvSpPr>
        <p:spPr>
          <a:xfrm>
            <a:off x="7360621" y="3856807"/>
            <a:ext cx="4263022" cy="463160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A0CD8-EDB2-4FFB-B0F7-9A46635FDE75}"/>
              </a:ext>
            </a:extLst>
          </p:cNvPr>
          <p:cNvSpPr/>
          <p:nvPr/>
        </p:nvSpPr>
        <p:spPr>
          <a:xfrm>
            <a:off x="2177929" y="4992705"/>
            <a:ext cx="4374224" cy="530904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206B6-A211-40E6-A21D-200F455A0395}"/>
              </a:ext>
            </a:extLst>
          </p:cNvPr>
          <p:cNvSpPr/>
          <p:nvPr/>
        </p:nvSpPr>
        <p:spPr>
          <a:xfrm>
            <a:off x="7360621" y="4992705"/>
            <a:ext cx="4263022" cy="147077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Pencil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7A98FCD2-FD1C-41BC-B1AA-17216D5DC6EA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1293813" y="360021"/>
            <a:ext cx="787768" cy="788619"/>
          </a:xfrm>
          <a:custGeom>
            <a:avLst/>
            <a:gdLst>
              <a:gd name="T0" fmla="*/ 169 w 200"/>
              <a:gd name="T1" fmla="*/ 0 h 200"/>
              <a:gd name="T2" fmla="*/ 200 w 200"/>
              <a:gd name="T3" fmla="*/ 31 h 200"/>
              <a:gd name="T4" fmla="*/ 194 w 200"/>
              <a:gd name="T5" fmla="*/ 50 h 200"/>
              <a:gd name="T6" fmla="*/ 181 w 200"/>
              <a:gd name="T7" fmla="*/ 63 h 200"/>
              <a:gd name="T8" fmla="*/ 138 w 200"/>
              <a:gd name="T9" fmla="*/ 19 h 200"/>
              <a:gd name="T10" fmla="*/ 150 w 200"/>
              <a:gd name="T11" fmla="*/ 6 h 200"/>
              <a:gd name="T12" fmla="*/ 169 w 200"/>
              <a:gd name="T13" fmla="*/ 0 h 200"/>
              <a:gd name="T14" fmla="*/ 13 w 200"/>
              <a:gd name="T15" fmla="*/ 144 h 200"/>
              <a:gd name="T16" fmla="*/ 0 w 200"/>
              <a:gd name="T17" fmla="*/ 200 h 200"/>
              <a:gd name="T18" fmla="*/ 56 w 200"/>
              <a:gd name="T19" fmla="*/ 188 h 200"/>
              <a:gd name="T20" fmla="*/ 172 w 200"/>
              <a:gd name="T21" fmla="*/ 72 h 200"/>
              <a:gd name="T22" fmla="*/ 128 w 200"/>
              <a:gd name="T23" fmla="*/ 28 h 200"/>
              <a:gd name="T24" fmla="*/ 13 w 200"/>
              <a:gd name="T25" fmla="*/ 144 h 200"/>
              <a:gd name="T26" fmla="*/ 140 w 200"/>
              <a:gd name="T27" fmla="*/ 71 h 200"/>
              <a:gd name="T28" fmla="*/ 52 w 200"/>
              <a:gd name="T29" fmla="*/ 159 h 200"/>
              <a:gd name="T30" fmla="*/ 41 w 200"/>
              <a:gd name="T31" fmla="*/ 148 h 200"/>
              <a:gd name="T32" fmla="*/ 129 w 200"/>
              <a:gd name="T33" fmla="*/ 60 h 200"/>
              <a:gd name="T34" fmla="*/ 140 w 200"/>
              <a:gd name="T35" fmla="*/ 7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0" h="200">
                <a:moveTo>
                  <a:pt x="169" y="0"/>
                </a:moveTo>
                <a:cubicBezTo>
                  <a:pt x="186" y="0"/>
                  <a:pt x="200" y="14"/>
                  <a:pt x="200" y="31"/>
                </a:cubicBezTo>
                <a:cubicBezTo>
                  <a:pt x="200" y="38"/>
                  <a:pt x="198" y="45"/>
                  <a:pt x="194" y="50"/>
                </a:cubicBezTo>
                <a:lnTo>
                  <a:pt x="181" y="63"/>
                </a:lnTo>
                <a:lnTo>
                  <a:pt x="138" y="19"/>
                </a:lnTo>
                <a:lnTo>
                  <a:pt x="150" y="6"/>
                </a:lnTo>
                <a:cubicBezTo>
                  <a:pt x="155" y="2"/>
                  <a:pt x="162" y="0"/>
                  <a:pt x="169" y="0"/>
                </a:cubicBezTo>
                <a:close/>
                <a:moveTo>
                  <a:pt x="13" y="144"/>
                </a:moveTo>
                <a:lnTo>
                  <a:pt x="0" y="200"/>
                </a:lnTo>
                <a:lnTo>
                  <a:pt x="56" y="188"/>
                </a:lnTo>
                <a:lnTo>
                  <a:pt x="172" y="72"/>
                </a:lnTo>
                <a:lnTo>
                  <a:pt x="128" y="28"/>
                </a:lnTo>
                <a:lnTo>
                  <a:pt x="13" y="144"/>
                </a:lnTo>
                <a:close/>
                <a:moveTo>
                  <a:pt x="140" y="71"/>
                </a:moveTo>
                <a:lnTo>
                  <a:pt x="52" y="159"/>
                </a:lnTo>
                <a:lnTo>
                  <a:pt x="41" y="148"/>
                </a:lnTo>
                <a:lnTo>
                  <a:pt x="129" y="60"/>
                </a:lnTo>
                <a:lnTo>
                  <a:pt x="140" y="71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671505-9484-43F9-974B-F682B2CBCEDD}"/>
              </a:ext>
            </a:extLst>
          </p:cNvPr>
          <p:cNvSpPr txBox="1"/>
          <p:nvPr/>
        </p:nvSpPr>
        <p:spPr>
          <a:xfrm>
            <a:off x="3124200" y="143470"/>
            <a:ext cx="5943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3427" y="1897145"/>
            <a:ext cx="7868529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–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3481" y="202674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1481" y="832015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altLang="en-US" sz="2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2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alt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2048" y="5725195"/>
            <a:ext cx="2162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22" y="4827856"/>
            <a:ext cx="3310415" cy="2030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97051" y="1391325"/>
            <a:ext cx="4583955" cy="3371136"/>
          </a:xfrm>
          <a:prstGeom prst="wedgeRoundRectCallout">
            <a:avLst>
              <a:gd name="adj1" fmla="val 4865"/>
              <a:gd name="adj2" fmla="val 5619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ĐIỂM HẸN VĂN HÓA VTV: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35" y="888239"/>
            <a:ext cx="3546894" cy="1908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757" y="842657"/>
            <a:ext cx="3218017" cy="19543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156" y="2875330"/>
            <a:ext cx="3362750" cy="1837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330" y="2853212"/>
            <a:ext cx="3334869" cy="185986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615402"/>
              </p:ext>
            </p:extLst>
          </p:nvPr>
        </p:nvGraphicFramePr>
        <p:xfrm>
          <a:off x="5232980" y="4827856"/>
          <a:ext cx="6853851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3851">
                  <a:extLst>
                    <a:ext uri="{9D8B030D-6E8A-4147-A177-3AD203B41FA5}">
                      <a16:colId xmlns:a16="http://schemas.microsoft.com/office/drawing/2014/main" val="3696230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 DÙNG CÀY;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 TỘC;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CẢI DƯ THỪA;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DÂN TỰ DO;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HÓA XÃ HỘI;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 TÌ;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 ĐỔI SẢN PHẨM;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GIẶC NGOẠI XÂM;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ĐẮP ĐÊ, TRỊ THỦY;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 DÂN VIỆT CỔ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943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9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0280416"/>
              </p:ext>
            </p:extLst>
          </p:nvPr>
        </p:nvGraphicFramePr>
        <p:xfrm>
          <a:off x="5851732" y="1486532"/>
          <a:ext cx="6600244" cy="513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0"/>
          <p:cNvSpPr txBox="1"/>
          <p:nvPr/>
        </p:nvSpPr>
        <p:spPr>
          <a:xfrm>
            <a:off x="664028" y="300491"/>
            <a:ext cx="10637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noProof="0" dirty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 SỞ XÃ HỘI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50" noProof="0" dirty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 ĐẾN SỰ HÌNH THÀNH VĂN MINH VĂN LANG  - ÂU LẠC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14"/>
          <p:cNvGrpSpPr/>
          <p:nvPr/>
        </p:nvGrpSpPr>
        <p:grpSpPr>
          <a:xfrm>
            <a:off x="464917" y="1696265"/>
            <a:ext cx="6231718" cy="1275535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10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0"/>
          <p:cNvGrpSpPr/>
          <p:nvPr/>
        </p:nvGrpSpPr>
        <p:grpSpPr>
          <a:xfrm>
            <a:off x="618674" y="1785166"/>
            <a:ext cx="5924204" cy="1052164"/>
            <a:chOff x="0" y="0"/>
            <a:chExt cx="2305254" cy="604763"/>
          </a:xfrm>
          <a:solidFill>
            <a:schemeClr val="bg1"/>
          </a:solidFill>
        </p:grpSpPr>
        <p:sp>
          <p:nvSpPr>
            <p:cNvPr id="12" name="Freeform 21"/>
            <p:cNvSpPr/>
            <p:nvPr/>
          </p:nvSpPr>
          <p:spPr>
            <a:xfrm>
              <a:off x="0" y="0"/>
              <a:ext cx="2305254" cy="604763"/>
            </a:xfrm>
            <a:custGeom>
              <a:avLst/>
              <a:gdLst/>
              <a:ahLst/>
              <a:cxnLst/>
              <a:rect l="l" t="t" r="r" b="b"/>
              <a:pathLst>
                <a:path w="2305254" h="753222">
                  <a:moveTo>
                    <a:pt x="2180794" y="753222"/>
                  </a:moveTo>
                  <a:lnTo>
                    <a:pt x="124460" y="753222"/>
                  </a:lnTo>
                  <a:cubicBezTo>
                    <a:pt x="55880" y="753222"/>
                    <a:pt x="0" y="697342"/>
                    <a:pt x="0" y="628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0794" y="0"/>
                  </a:lnTo>
                  <a:cubicBezTo>
                    <a:pt x="2249374" y="0"/>
                    <a:pt x="2305254" y="55880"/>
                    <a:pt x="2305254" y="124460"/>
                  </a:cubicBezTo>
                  <a:lnTo>
                    <a:pt x="2305254" y="628762"/>
                  </a:lnTo>
                  <a:cubicBezTo>
                    <a:pt x="2305254" y="697342"/>
                    <a:pt x="2249374" y="753222"/>
                    <a:pt x="2180794" y="75322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57315" y="2000114"/>
            <a:ext cx="4682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grpSp>
        <p:nvGrpSpPr>
          <p:cNvPr id="14" name="Group 14"/>
          <p:cNvGrpSpPr/>
          <p:nvPr/>
        </p:nvGrpSpPr>
        <p:grpSpPr>
          <a:xfrm>
            <a:off x="464917" y="3217925"/>
            <a:ext cx="6231718" cy="1738220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4"/>
          <p:cNvGrpSpPr/>
          <p:nvPr/>
        </p:nvGrpSpPr>
        <p:grpSpPr>
          <a:xfrm>
            <a:off x="464917" y="5113142"/>
            <a:ext cx="6231718" cy="1472135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17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21"/>
          <p:cNvSpPr/>
          <p:nvPr/>
        </p:nvSpPr>
        <p:spPr>
          <a:xfrm>
            <a:off x="602008" y="3337017"/>
            <a:ext cx="5924204" cy="1473146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4028" y="3379096"/>
            <a:ext cx="5800165" cy="1347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eform 21"/>
          <p:cNvSpPr/>
          <p:nvPr/>
        </p:nvSpPr>
        <p:spPr>
          <a:xfrm>
            <a:off x="664028" y="5202270"/>
            <a:ext cx="5924204" cy="125383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651" y="5342019"/>
            <a:ext cx="559624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62304" y="2072422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61881" y="3555832"/>
            <a:ext cx="242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do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70733" y="5039242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lệ</a:t>
            </a:r>
            <a:endParaRPr lang="en-US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713" y="2108050"/>
            <a:ext cx="1459993" cy="11091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0658" y="3497004"/>
            <a:ext cx="1385048" cy="11800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134" y="5001332"/>
            <a:ext cx="1490572" cy="113052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05906" y="2662605"/>
            <a:ext cx="2143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lực</a:t>
            </a:r>
            <a:endParaRPr lang="en-US" sz="2400" i="1" dirty="0"/>
          </a:p>
        </p:txBody>
      </p:sp>
      <p:sp>
        <p:nvSpPr>
          <p:cNvPr id="30" name="Rectangle 29"/>
          <p:cNvSpPr/>
          <p:nvPr/>
        </p:nvSpPr>
        <p:spPr>
          <a:xfrm>
            <a:off x="9757431" y="412918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endParaRPr lang="en-US" sz="2400" i="1" dirty="0"/>
          </a:p>
        </p:txBody>
      </p:sp>
      <p:sp>
        <p:nvSpPr>
          <p:cNvPr id="31" name="Rectangle 30"/>
          <p:cNvSpPr/>
          <p:nvPr/>
        </p:nvSpPr>
        <p:spPr>
          <a:xfrm>
            <a:off x="8653182" y="5598355"/>
            <a:ext cx="343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hèn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tộc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802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3" grpId="0"/>
      <p:bldP spid="19" grpId="0"/>
      <p:bldP spid="21" grpId="0"/>
      <p:bldP spid="22" grpId="0"/>
      <p:bldP spid="23" grpId="0"/>
      <p:bldP spid="24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hái-quát-nhà-nước-Văn-Lang-BB-_1_">
            <a:hlinkClick r:id="" action="ppaction://media"/>
            <a:extLst>
              <a:ext uri="{FF2B5EF4-FFF2-40B4-BE49-F238E27FC236}">
                <a16:creationId xmlns:a16="http://schemas.microsoft.com/office/drawing/2014/main" id="{C239115A-69CF-479D-AEE7-C8DC46FDC9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7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424" y="1369774"/>
            <a:ext cx="6511874" cy="47457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242146-403E-49A9-BAA4-AC1E77204C37}"/>
              </a:ext>
            </a:extLst>
          </p:cNvPr>
          <p:cNvSpPr txBox="1"/>
          <p:nvPr/>
        </p:nvSpPr>
        <p:spPr>
          <a:xfrm>
            <a:off x="324989" y="458715"/>
            <a:ext cx="42537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56176" y="2488407"/>
            <a:ext cx="4987435" cy="3779758"/>
          </a:xfrm>
          <a:prstGeom prst="wedgeRoundRectCallout">
            <a:avLst>
              <a:gd name="adj1" fmla="val 47062"/>
              <a:gd name="adj2" fmla="val 5849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dõi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8765" y="35946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Thành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5504" y="1589227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D2F524-A2D3-EA0B-267B-1FC6648E2BD8}"/>
              </a:ext>
            </a:extLst>
          </p:cNvPr>
          <p:cNvSpPr/>
          <p:nvPr/>
        </p:nvSpPr>
        <p:spPr>
          <a:xfrm>
            <a:off x="324989" y="924110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6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4DE13-ACEA-49A9-94CB-B2B25B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9" t="-1" r="1615" b="167"/>
          <a:stretch/>
        </p:blipFill>
        <p:spPr>
          <a:xfrm>
            <a:off x="6411020" y="633882"/>
            <a:ext cx="5405842" cy="5933896"/>
          </a:xfrm>
          <a:prstGeom prst="triangl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1C8CF-D74E-4510-9481-1EDD4133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7" y="1728439"/>
            <a:ext cx="6492726" cy="48393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129" y="1801673"/>
            <a:ext cx="6312286" cy="5204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652" y="946202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36DB8-4274-4A41-9149-10F06D934B12}"/>
              </a:ext>
            </a:extLst>
          </p:cNvPr>
          <p:cNvSpPr txBox="1"/>
          <p:nvPr/>
        </p:nvSpPr>
        <p:spPr>
          <a:xfrm>
            <a:off x="480677" y="3706455"/>
            <a:ext cx="81814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VII TCN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69001-D43A-4E62-A000-EED710AE6D27}"/>
              </a:ext>
            </a:extLst>
          </p:cNvPr>
          <p:cNvSpPr txBox="1"/>
          <p:nvPr/>
        </p:nvSpPr>
        <p:spPr>
          <a:xfrm>
            <a:off x="3486462" y="3730021"/>
            <a:ext cx="10479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F7DBB-14B3-4E19-8EDF-5B4228C84438}"/>
              </a:ext>
            </a:extLst>
          </p:cNvPr>
          <p:cNvSpPr txBox="1"/>
          <p:nvPr/>
        </p:nvSpPr>
        <p:spPr>
          <a:xfrm>
            <a:off x="4769285" y="3971855"/>
            <a:ext cx="1938241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7506" y="3312472"/>
            <a:ext cx="796679" cy="368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36DB8-4274-4A41-9149-10F06D934B12}"/>
              </a:ext>
            </a:extLst>
          </p:cNvPr>
          <p:cNvSpPr txBox="1"/>
          <p:nvPr/>
        </p:nvSpPr>
        <p:spPr>
          <a:xfrm>
            <a:off x="2088131" y="3987244"/>
            <a:ext cx="81814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F3ADD-5C47-474E-8ABA-B1D732F7DA1A}"/>
              </a:ext>
            </a:extLst>
          </p:cNvPr>
          <p:cNvSpPr txBox="1"/>
          <p:nvPr/>
        </p:nvSpPr>
        <p:spPr>
          <a:xfrm>
            <a:off x="1838698" y="3774480"/>
            <a:ext cx="131701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2F7DBB-14B3-4E19-8EDF-5B4228C84438}"/>
              </a:ext>
            </a:extLst>
          </p:cNvPr>
          <p:cNvSpPr txBox="1"/>
          <p:nvPr/>
        </p:nvSpPr>
        <p:spPr>
          <a:xfrm>
            <a:off x="4791633" y="3676334"/>
            <a:ext cx="1837494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49E8B9-E86E-51F2-FDD5-0E07624C4D41}"/>
              </a:ext>
            </a:extLst>
          </p:cNvPr>
          <p:cNvSpPr/>
          <p:nvPr/>
        </p:nvSpPr>
        <p:spPr>
          <a:xfrm>
            <a:off x="1048869" y="147700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Thành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43340" y="1557712"/>
            <a:ext cx="4955987" cy="721635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ào-khí-ngàn-năm-An-Dương-Vương-lập-nước-Âu-Lạc-Video-đã-phát-trên-VTV1-VTV-VN">
            <a:hlinkClick r:id="" action="ppaction://media"/>
            <a:extLst>
              <a:ext uri="{FF2B5EF4-FFF2-40B4-BE49-F238E27FC236}">
                <a16:creationId xmlns:a16="http://schemas.microsoft.com/office/drawing/2014/main" id="{0461D898-1ADB-43E1-AEBF-502655EAB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3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7761" y="1059891"/>
            <a:ext cx="6517448" cy="4939483"/>
          </a:xfrm>
          <a:prstGeom prst="rect">
            <a:avLst/>
          </a:prstGeom>
        </p:spPr>
      </p:pic>
      <p:grpSp>
        <p:nvGrpSpPr>
          <p:cNvPr id="42" name="Television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A97C986-0069-4EED-A30A-15CB09EC644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278482" y="5768428"/>
            <a:ext cx="933826" cy="1022008"/>
            <a:chOff x="36" y="13"/>
            <a:chExt cx="413" cy="452"/>
          </a:xfrm>
          <a:solidFill>
            <a:schemeClr val="accent1"/>
          </a:solidFill>
        </p:grpSpPr>
        <p:sp>
          <p:nvSpPr>
            <p:cNvPr id="43" name="Television">
              <a:extLst>
                <a:ext uri="{FF2B5EF4-FFF2-40B4-BE49-F238E27FC236}">
                  <a16:creationId xmlns:a16="http://schemas.microsoft.com/office/drawing/2014/main" id="{B60B8120-9466-4D94-BC96-A53356E5C921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36" y="187"/>
              <a:ext cx="413" cy="278"/>
            </a:xfrm>
            <a:custGeom>
              <a:avLst/>
              <a:gdLst>
                <a:gd name="T0" fmla="*/ 1054 w 1100"/>
                <a:gd name="T1" fmla="*/ 0 h 738"/>
                <a:gd name="T2" fmla="*/ 46 w 1100"/>
                <a:gd name="T3" fmla="*/ 0 h 738"/>
                <a:gd name="T4" fmla="*/ 0 w 1100"/>
                <a:gd name="T5" fmla="*/ 46 h 738"/>
                <a:gd name="T6" fmla="*/ 0 w 1100"/>
                <a:gd name="T7" fmla="*/ 692 h 738"/>
                <a:gd name="T8" fmla="*/ 46 w 1100"/>
                <a:gd name="T9" fmla="*/ 738 h 738"/>
                <a:gd name="T10" fmla="*/ 1054 w 1100"/>
                <a:gd name="T11" fmla="*/ 738 h 738"/>
                <a:gd name="T12" fmla="*/ 1100 w 1100"/>
                <a:gd name="T13" fmla="*/ 692 h 738"/>
                <a:gd name="T14" fmla="*/ 1100 w 1100"/>
                <a:gd name="T15" fmla="*/ 46 h 738"/>
                <a:gd name="T16" fmla="*/ 1054 w 1100"/>
                <a:gd name="T17" fmla="*/ 0 h 738"/>
                <a:gd name="T18" fmla="*/ 802 w 1100"/>
                <a:gd name="T19" fmla="*/ 622 h 738"/>
                <a:gd name="T20" fmla="*/ 483 w 1100"/>
                <a:gd name="T21" fmla="*/ 638 h 738"/>
                <a:gd name="T22" fmla="*/ 119 w 1100"/>
                <a:gd name="T23" fmla="*/ 622 h 738"/>
                <a:gd name="T24" fmla="*/ 91 w 1100"/>
                <a:gd name="T25" fmla="*/ 371 h 738"/>
                <a:gd name="T26" fmla="*/ 119 w 1100"/>
                <a:gd name="T27" fmla="*/ 116 h 738"/>
                <a:gd name="T28" fmla="*/ 486 w 1100"/>
                <a:gd name="T29" fmla="*/ 93 h 738"/>
                <a:gd name="T30" fmla="*/ 802 w 1100"/>
                <a:gd name="T31" fmla="*/ 116 h 738"/>
                <a:gd name="T32" fmla="*/ 828 w 1100"/>
                <a:gd name="T33" fmla="*/ 363 h 738"/>
                <a:gd name="T34" fmla="*/ 802 w 1100"/>
                <a:gd name="T35" fmla="*/ 622 h 738"/>
                <a:gd name="T36" fmla="*/ 1025 w 1100"/>
                <a:gd name="T37" fmla="*/ 605 h 738"/>
                <a:gd name="T38" fmla="*/ 1012 w 1100"/>
                <a:gd name="T39" fmla="*/ 625 h 738"/>
                <a:gd name="T40" fmla="*/ 934 w 1100"/>
                <a:gd name="T41" fmla="*/ 625 h 738"/>
                <a:gd name="T42" fmla="*/ 913 w 1100"/>
                <a:gd name="T43" fmla="*/ 605 h 738"/>
                <a:gd name="T44" fmla="*/ 913 w 1100"/>
                <a:gd name="T45" fmla="*/ 133 h 738"/>
                <a:gd name="T46" fmla="*/ 934 w 1100"/>
                <a:gd name="T47" fmla="*/ 113 h 738"/>
                <a:gd name="T48" fmla="*/ 1012 w 1100"/>
                <a:gd name="T49" fmla="*/ 113 h 738"/>
                <a:gd name="T50" fmla="*/ 1025 w 1100"/>
                <a:gd name="T51" fmla="*/ 133 h 738"/>
                <a:gd name="T52" fmla="*/ 1025 w 1100"/>
                <a:gd name="T53" fmla="*/ 605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00" h="738">
                  <a:moveTo>
                    <a:pt x="1054" y="0"/>
                  </a:moveTo>
                  <a:lnTo>
                    <a:pt x="46" y="0"/>
                  </a:lnTo>
                  <a:cubicBezTo>
                    <a:pt x="21" y="0"/>
                    <a:pt x="0" y="21"/>
                    <a:pt x="0" y="46"/>
                  </a:cubicBezTo>
                  <a:lnTo>
                    <a:pt x="0" y="692"/>
                  </a:lnTo>
                  <a:cubicBezTo>
                    <a:pt x="0" y="717"/>
                    <a:pt x="21" y="738"/>
                    <a:pt x="46" y="738"/>
                  </a:cubicBezTo>
                  <a:lnTo>
                    <a:pt x="1054" y="738"/>
                  </a:lnTo>
                  <a:cubicBezTo>
                    <a:pt x="1079" y="738"/>
                    <a:pt x="1100" y="717"/>
                    <a:pt x="1100" y="692"/>
                  </a:cubicBezTo>
                  <a:lnTo>
                    <a:pt x="1100" y="46"/>
                  </a:lnTo>
                  <a:cubicBezTo>
                    <a:pt x="1100" y="21"/>
                    <a:pt x="1079" y="0"/>
                    <a:pt x="1054" y="0"/>
                  </a:cubicBezTo>
                  <a:close/>
                  <a:moveTo>
                    <a:pt x="802" y="622"/>
                  </a:moveTo>
                  <a:cubicBezTo>
                    <a:pt x="788" y="636"/>
                    <a:pt x="646" y="638"/>
                    <a:pt x="483" y="638"/>
                  </a:cubicBezTo>
                  <a:cubicBezTo>
                    <a:pt x="305" y="638"/>
                    <a:pt x="132" y="635"/>
                    <a:pt x="119" y="622"/>
                  </a:cubicBezTo>
                  <a:cubicBezTo>
                    <a:pt x="105" y="608"/>
                    <a:pt x="91" y="496"/>
                    <a:pt x="91" y="371"/>
                  </a:cubicBezTo>
                  <a:cubicBezTo>
                    <a:pt x="91" y="243"/>
                    <a:pt x="103" y="131"/>
                    <a:pt x="119" y="116"/>
                  </a:cubicBezTo>
                  <a:cubicBezTo>
                    <a:pt x="134" y="100"/>
                    <a:pt x="316" y="93"/>
                    <a:pt x="486" y="93"/>
                  </a:cubicBezTo>
                  <a:cubicBezTo>
                    <a:pt x="658" y="93"/>
                    <a:pt x="790" y="103"/>
                    <a:pt x="802" y="116"/>
                  </a:cubicBezTo>
                  <a:cubicBezTo>
                    <a:pt x="815" y="128"/>
                    <a:pt x="828" y="238"/>
                    <a:pt x="828" y="363"/>
                  </a:cubicBezTo>
                  <a:cubicBezTo>
                    <a:pt x="828" y="491"/>
                    <a:pt x="816" y="608"/>
                    <a:pt x="802" y="622"/>
                  </a:cubicBezTo>
                  <a:close/>
                  <a:moveTo>
                    <a:pt x="1025" y="605"/>
                  </a:moveTo>
                  <a:cubicBezTo>
                    <a:pt x="1025" y="613"/>
                    <a:pt x="1020" y="625"/>
                    <a:pt x="1012" y="625"/>
                  </a:cubicBezTo>
                  <a:lnTo>
                    <a:pt x="934" y="625"/>
                  </a:lnTo>
                  <a:cubicBezTo>
                    <a:pt x="925" y="625"/>
                    <a:pt x="913" y="613"/>
                    <a:pt x="913" y="605"/>
                  </a:cubicBezTo>
                  <a:lnTo>
                    <a:pt x="913" y="133"/>
                  </a:lnTo>
                  <a:cubicBezTo>
                    <a:pt x="913" y="125"/>
                    <a:pt x="925" y="113"/>
                    <a:pt x="934" y="113"/>
                  </a:cubicBezTo>
                  <a:lnTo>
                    <a:pt x="1012" y="113"/>
                  </a:lnTo>
                  <a:cubicBezTo>
                    <a:pt x="1020" y="113"/>
                    <a:pt x="1025" y="125"/>
                    <a:pt x="1025" y="133"/>
                  </a:cubicBezTo>
                  <a:lnTo>
                    <a:pt x="1025" y="60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levision">
              <a:extLst>
                <a:ext uri="{FF2B5EF4-FFF2-40B4-BE49-F238E27FC236}">
                  <a16:creationId xmlns:a16="http://schemas.microsoft.com/office/drawing/2014/main" id="{834BC3C0-8C18-4B1F-9223-DC1AE04ECDB1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93" y="241"/>
              <a:ext cx="17" cy="1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levision">
              <a:extLst>
                <a:ext uri="{FF2B5EF4-FFF2-40B4-BE49-F238E27FC236}">
                  <a16:creationId xmlns:a16="http://schemas.microsoft.com/office/drawing/2014/main" id="{C92EA66F-DA6A-4F11-AB20-3F455C0197A4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93" y="265"/>
              <a:ext cx="17" cy="1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levision">
              <a:extLst>
                <a:ext uri="{FF2B5EF4-FFF2-40B4-BE49-F238E27FC236}">
                  <a16:creationId xmlns:a16="http://schemas.microsoft.com/office/drawing/2014/main" id="{B1B405D2-DFD7-4FC7-8495-07F1B5F5762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93" y="289"/>
              <a:ext cx="17" cy="1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levision">
              <a:extLst>
                <a:ext uri="{FF2B5EF4-FFF2-40B4-BE49-F238E27FC236}">
                  <a16:creationId xmlns:a16="http://schemas.microsoft.com/office/drawing/2014/main" id="{04EE491C-D9F7-478B-8864-F3644BC984AC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86" y="329"/>
              <a:ext cx="31" cy="30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levision">
              <a:extLst>
                <a:ext uri="{FF2B5EF4-FFF2-40B4-BE49-F238E27FC236}">
                  <a16:creationId xmlns:a16="http://schemas.microsoft.com/office/drawing/2014/main" id="{113534D7-9F0D-497F-A35E-56EB5E9D2EFB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86" y="380"/>
              <a:ext cx="31" cy="30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levision">
              <a:extLst>
                <a:ext uri="{FF2B5EF4-FFF2-40B4-BE49-F238E27FC236}">
                  <a16:creationId xmlns:a16="http://schemas.microsoft.com/office/drawing/2014/main" id="{8E0A20E2-00BD-4F5F-8381-DE6106E82A52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69" y="150"/>
              <a:ext cx="135" cy="32"/>
            </a:xfrm>
            <a:custGeom>
              <a:avLst/>
              <a:gdLst>
                <a:gd name="T0" fmla="*/ 227 w 358"/>
                <a:gd name="T1" fmla="*/ 6 h 85"/>
                <a:gd name="T2" fmla="*/ 216 w 358"/>
                <a:gd name="T3" fmla="*/ 4 h 85"/>
                <a:gd name="T4" fmla="*/ 179 w 358"/>
                <a:gd name="T5" fmla="*/ 0 h 85"/>
                <a:gd name="T6" fmla="*/ 135 w 358"/>
                <a:gd name="T7" fmla="*/ 5 h 85"/>
                <a:gd name="T8" fmla="*/ 124 w 358"/>
                <a:gd name="T9" fmla="*/ 8 h 85"/>
                <a:gd name="T10" fmla="*/ 0 w 358"/>
                <a:gd name="T11" fmla="*/ 85 h 85"/>
                <a:gd name="T12" fmla="*/ 358 w 358"/>
                <a:gd name="T13" fmla="*/ 85 h 85"/>
                <a:gd name="T14" fmla="*/ 227 w 358"/>
                <a:gd name="T15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8" h="85">
                  <a:moveTo>
                    <a:pt x="227" y="6"/>
                  </a:moveTo>
                  <a:cubicBezTo>
                    <a:pt x="223" y="5"/>
                    <a:pt x="220" y="5"/>
                    <a:pt x="216" y="4"/>
                  </a:cubicBezTo>
                  <a:cubicBezTo>
                    <a:pt x="204" y="2"/>
                    <a:pt x="191" y="0"/>
                    <a:pt x="179" y="0"/>
                  </a:cubicBezTo>
                  <a:cubicBezTo>
                    <a:pt x="164" y="0"/>
                    <a:pt x="149" y="2"/>
                    <a:pt x="135" y="5"/>
                  </a:cubicBezTo>
                  <a:cubicBezTo>
                    <a:pt x="131" y="6"/>
                    <a:pt x="127" y="7"/>
                    <a:pt x="124" y="8"/>
                  </a:cubicBezTo>
                  <a:cubicBezTo>
                    <a:pt x="69" y="24"/>
                    <a:pt x="24" y="35"/>
                    <a:pt x="0" y="85"/>
                  </a:cubicBezTo>
                  <a:lnTo>
                    <a:pt x="358" y="85"/>
                  </a:lnTo>
                  <a:cubicBezTo>
                    <a:pt x="332" y="33"/>
                    <a:pt x="284" y="21"/>
                    <a:pt x="227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levision">
              <a:extLst>
                <a:ext uri="{FF2B5EF4-FFF2-40B4-BE49-F238E27FC236}">
                  <a16:creationId xmlns:a16="http://schemas.microsoft.com/office/drawing/2014/main" id="{25D39809-5262-4398-981F-B1999DD810FC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30" y="13"/>
              <a:ext cx="90" cy="137"/>
            </a:xfrm>
            <a:custGeom>
              <a:avLst/>
              <a:gdLst>
                <a:gd name="T0" fmla="*/ 11 w 238"/>
                <a:gd name="T1" fmla="*/ 3 h 363"/>
                <a:gd name="T2" fmla="*/ 3 w 238"/>
                <a:gd name="T3" fmla="*/ 2 h 363"/>
                <a:gd name="T4" fmla="*/ 2 w 238"/>
                <a:gd name="T5" fmla="*/ 9 h 363"/>
                <a:gd name="T6" fmla="*/ 227 w 238"/>
                <a:gd name="T7" fmla="*/ 363 h 363"/>
                <a:gd name="T8" fmla="*/ 238 w 238"/>
                <a:gd name="T9" fmla="*/ 360 h 363"/>
                <a:gd name="T10" fmla="*/ 11 w 238"/>
                <a:gd name="T11" fmla="*/ 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63">
                  <a:moveTo>
                    <a:pt x="11" y="3"/>
                  </a:moveTo>
                  <a:cubicBezTo>
                    <a:pt x="9" y="1"/>
                    <a:pt x="6" y="0"/>
                    <a:pt x="3" y="2"/>
                  </a:cubicBezTo>
                  <a:cubicBezTo>
                    <a:pt x="1" y="3"/>
                    <a:pt x="0" y="7"/>
                    <a:pt x="2" y="9"/>
                  </a:cubicBezTo>
                  <a:lnTo>
                    <a:pt x="227" y="363"/>
                  </a:lnTo>
                  <a:cubicBezTo>
                    <a:pt x="230" y="362"/>
                    <a:pt x="234" y="361"/>
                    <a:pt x="238" y="360"/>
                  </a:cubicBezTo>
                  <a:lnTo>
                    <a:pt x="1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levision">
              <a:extLst>
                <a:ext uri="{FF2B5EF4-FFF2-40B4-BE49-F238E27FC236}">
                  <a16:creationId xmlns:a16="http://schemas.microsoft.com/office/drawing/2014/main" id="{B1CD44C7-FE7B-41D3-B4B2-8797AFF68BD9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50" y="13"/>
              <a:ext cx="91" cy="136"/>
            </a:xfrm>
            <a:custGeom>
              <a:avLst/>
              <a:gdLst>
                <a:gd name="T0" fmla="*/ 239 w 242"/>
                <a:gd name="T1" fmla="*/ 2 h 362"/>
                <a:gd name="T2" fmla="*/ 232 w 242"/>
                <a:gd name="T3" fmla="*/ 4 h 362"/>
                <a:gd name="T4" fmla="*/ 0 w 242"/>
                <a:gd name="T5" fmla="*/ 360 h 362"/>
                <a:gd name="T6" fmla="*/ 11 w 242"/>
                <a:gd name="T7" fmla="*/ 362 h 362"/>
                <a:gd name="T8" fmla="*/ 241 w 242"/>
                <a:gd name="T9" fmla="*/ 9 h 362"/>
                <a:gd name="T10" fmla="*/ 239 w 242"/>
                <a:gd name="T11" fmla="*/ 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362">
                  <a:moveTo>
                    <a:pt x="239" y="2"/>
                  </a:moveTo>
                  <a:cubicBezTo>
                    <a:pt x="236" y="0"/>
                    <a:pt x="233" y="1"/>
                    <a:pt x="232" y="4"/>
                  </a:cubicBezTo>
                  <a:lnTo>
                    <a:pt x="0" y="360"/>
                  </a:lnTo>
                  <a:cubicBezTo>
                    <a:pt x="4" y="360"/>
                    <a:pt x="7" y="361"/>
                    <a:pt x="11" y="362"/>
                  </a:cubicBezTo>
                  <a:lnTo>
                    <a:pt x="241" y="9"/>
                  </a:lnTo>
                  <a:cubicBezTo>
                    <a:pt x="242" y="6"/>
                    <a:pt x="242" y="3"/>
                    <a:pt x="23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94521" y="1029518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276748" y="2403707"/>
            <a:ext cx="5117564" cy="3684980"/>
          </a:xfrm>
          <a:prstGeom prst="wedgeRoundRectCallout">
            <a:avLst>
              <a:gd name="adj1" fmla="val -6207"/>
              <a:gd name="adj2" fmla="val 5843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777FA-ED64-2608-481A-9D5C525641B6}"/>
              </a:ext>
            </a:extLst>
          </p:cNvPr>
          <p:cNvSpPr/>
          <p:nvPr/>
        </p:nvSpPr>
        <p:spPr>
          <a:xfrm>
            <a:off x="1048869" y="147700"/>
            <a:ext cx="10502153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Thành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4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Bubbl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Organizational_chart_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elevision_POWER_USER_SEPARATOR_ICONS_tv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2404</Words>
  <Application>Microsoft Office PowerPoint</Application>
  <PresentationFormat>Widescreen</PresentationFormat>
  <Paragraphs>258</Paragraphs>
  <Slides>41</Slides>
  <Notes>5</Notes>
  <HiddenSlides>0</HiddenSlides>
  <MMClips>32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#9Slide02 Noi dung dai</vt:lpstr>
      <vt:lpstr>#9Slide02 Tieu de rat dai 01</vt:lpstr>
      <vt:lpstr>Roboto</vt:lpstr>
      <vt:lpstr>Arial</vt:lpstr>
      <vt:lpstr>Calibri</vt:lpstr>
      <vt:lpstr>Calibri Light</vt:lpstr>
      <vt:lpstr>Garamond</vt:lpstr>
      <vt:lpstr>Rockwell</vt:lpstr>
      <vt:lpstr>Rockwell Condensed</vt:lpstr>
      <vt:lpstr>Symbol</vt:lpstr>
      <vt:lpstr>Tahoma</vt:lpstr>
      <vt:lpstr>Times New Roman</vt:lpstr>
      <vt:lpstr>Wingdings</vt:lpstr>
      <vt:lpstr>Custom Design</vt:lpstr>
      <vt:lpstr>2_Custom Design</vt:lpstr>
      <vt:lpstr>1_Custom Design</vt:lpstr>
      <vt:lpstr>Wood Type</vt:lpstr>
      <vt:lpstr>Organic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Nhà nước Âu Lạc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 SHOP</cp:lastModifiedBy>
  <cp:revision>87</cp:revision>
  <dcterms:created xsi:type="dcterms:W3CDTF">2022-09-16T03:27:16Z</dcterms:created>
  <dcterms:modified xsi:type="dcterms:W3CDTF">2026-05-07T16:28:49Z</dcterms:modified>
</cp:coreProperties>
</file>