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0.svg" ContentType="image/svg+xml"/>
  <Override PartName="/ppt/media/image13.svg" ContentType="image/svg+xml"/>
  <Override PartName="/ppt/media/image15.svg" ContentType="image/svg+xml"/>
  <Override PartName="/ppt/media/image17.svg" ContentType="image/svg+xml"/>
  <Override PartName="/ppt/media/image33.svg" ContentType="image/svg+xml"/>
  <Override PartName="/ppt/media/image37.svg" ContentType="image/svg+xml"/>
  <Override PartName="/ppt/media/image6.svg" ContentType="image/svg+xml"/>
  <Override PartName="/ppt/media/image61.svg" ContentType="image/svg+xml"/>
  <Override PartName="/ppt/media/image63.svg" ContentType="image/svg+xml"/>
  <Override PartName="/ppt/media/image68.svg" ContentType="image/svg+xml"/>
  <Override PartName="/ppt/media/image70.svg" ContentType="image/svg+xml"/>
  <Override PartName="/ppt/media/image72.svg" ContentType="image/svg+xml"/>
  <Override PartName="/ppt/media/image74.svg" ContentType="image/svg+xml"/>
  <Override PartName="/ppt/media/image76.svg" ContentType="image/svg+xml"/>
  <Override PartName="/ppt/media/image78.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66" r:id="rId4"/>
    <p:sldMasterId id="2147483678" r:id="rId5"/>
    <p:sldMasterId id="2147483685" r:id="rId6"/>
    <p:sldMasterId id="2147483698" r:id="rId7"/>
  </p:sldMasterIdLst>
  <p:notesMasterIdLst>
    <p:notesMasterId r:id="rId10"/>
  </p:notesMasterIdLst>
  <p:sldIdLst>
    <p:sldId id="257" r:id="rId8"/>
    <p:sldId id="258" r:id="rId9"/>
    <p:sldId id="291" r:id="rId11"/>
    <p:sldId id="278" r:id="rId12"/>
    <p:sldId id="11088772" r:id="rId13"/>
    <p:sldId id="273" r:id="rId14"/>
    <p:sldId id="11088775" r:id="rId15"/>
    <p:sldId id="274" r:id="rId16"/>
    <p:sldId id="11088776" r:id="rId17"/>
    <p:sldId id="11088773" r:id="rId18"/>
    <p:sldId id="11088777" r:id="rId19"/>
    <p:sldId id="11088731" r:id="rId20"/>
    <p:sldId id="11088766" r:id="rId21"/>
    <p:sldId id="11088778" r:id="rId22"/>
    <p:sldId id="11088779" r:id="rId23"/>
    <p:sldId id="11088780" r:id="rId24"/>
    <p:sldId id="11088781" r:id="rId25"/>
    <p:sldId id="11088782" r:id="rId26"/>
    <p:sldId id="11088783" r:id="rId27"/>
    <p:sldId id="260" r:id="rId28"/>
    <p:sldId id="11088784" r:id="rId29"/>
    <p:sldId id="281" r:id="rId30"/>
    <p:sldId id="11088786" r:id="rId31"/>
    <p:sldId id="11088790" r:id="rId32"/>
    <p:sldId id="11088791" r:id="rId33"/>
    <p:sldId id="11088796" r:id="rId34"/>
    <p:sldId id="11088797" r:id="rId35"/>
    <p:sldId id="11088793" r:id="rId36"/>
    <p:sldId id="11088801" r:id="rId37"/>
    <p:sldId id="11088798" r:id="rId38"/>
    <p:sldId id="11088794" r:id="rId39"/>
    <p:sldId id="272" r:id="rId40"/>
    <p:sldId id="284" r:id="rId41"/>
    <p:sldId id="11088762" r:id="rId42"/>
    <p:sldId id="262" r:id="rId43"/>
    <p:sldId id="26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EBF7"/>
    <a:srgbClr val="2E3192"/>
    <a:srgbClr val="FDC8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9006" autoAdjust="0"/>
  </p:normalViewPr>
  <p:slideViewPr>
    <p:cSldViewPr showGuides="1">
      <p:cViewPr varScale="1">
        <p:scale>
          <a:sx n="53" d="100"/>
          <a:sy n="53" d="100"/>
        </p:scale>
        <p:origin x="67" y="576"/>
      </p:cViewPr>
      <p:guideLst>
        <p:guide orient="horz" pos="2160"/>
        <p:guide pos="3840"/>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slide" Target="slides/slide36.xml"/><Relationship Id="rId43" Type="http://schemas.openxmlformats.org/officeDocument/2006/relationships/slide" Target="slides/slide35.xml"/><Relationship Id="rId42" Type="http://schemas.openxmlformats.org/officeDocument/2006/relationships/slide" Target="slides/slide34.xml"/><Relationship Id="rId41" Type="http://schemas.openxmlformats.org/officeDocument/2006/relationships/slide" Target="slides/slide33.xml"/><Relationship Id="rId40" Type="http://schemas.openxmlformats.org/officeDocument/2006/relationships/slide" Target="slides/slide32.xml"/><Relationship Id="rId4" Type="http://schemas.openxmlformats.org/officeDocument/2006/relationships/slideMaster" Target="slideMasters/slideMaster3.xml"/><Relationship Id="rId39" Type="http://schemas.openxmlformats.org/officeDocument/2006/relationships/slide" Target="slides/slide31.xml"/><Relationship Id="rId38" Type="http://schemas.openxmlformats.org/officeDocument/2006/relationships/slide" Target="slides/slide30.xml"/><Relationship Id="rId37" Type="http://schemas.openxmlformats.org/officeDocument/2006/relationships/slide" Target="slides/slide29.xml"/><Relationship Id="rId36" Type="http://schemas.openxmlformats.org/officeDocument/2006/relationships/slide" Target="slides/slide28.xml"/><Relationship Id="rId35" Type="http://schemas.openxmlformats.org/officeDocument/2006/relationships/slide" Target="slides/slide27.xml"/><Relationship Id="rId34" Type="http://schemas.openxmlformats.org/officeDocument/2006/relationships/slide" Target="slides/slide26.xml"/><Relationship Id="rId33" Type="http://schemas.openxmlformats.org/officeDocument/2006/relationships/slide" Target="slides/slide25.xml"/><Relationship Id="rId32" Type="http://schemas.openxmlformats.org/officeDocument/2006/relationships/slide" Target="slides/slide24.xml"/><Relationship Id="rId31" Type="http://schemas.openxmlformats.org/officeDocument/2006/relationships/slide" Target="slides/slide23.xml"/><Relationship Id="rId30" Type="http://schemas.openxmlformats.org/officeDocument/2006/relationships/slide" Target="slides/slide22.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94BB92-34FD-4095-817E-8792C939332E}" type="datetimeFigureOut">
              <a:rPr/>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C8751F-1A6E-4CD9-BFBC-C9F17C3AF6CB}" type="slidenum">
              <a:rPr/>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C8751F-1A6E-4CD9-BFBC-C9F17C3AF6CB}"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5"/>
          </p:nvPr>
        </p:nvSpPr>
        <p:spPr/>
        <p:txBody>
          <a:bodyPr/>
          <a:lstStyle/>
          <a:p>
            <a:fld id="{21C8751F-1A6E-4CD9-BFBC-C9F17C3AF6CB}" type="slidenum">
              <a:rPr/>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Lĩnh vực du lịch – ngành “công nghiệp không khói”, gắn liền với yếu tố lịch sử và văn hoá. Các di tích lịch sử – văn hoá là một nguồn tài nguyên quan trọng để khai thác và phát triển du lịch.</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Tham quan, tìm hiểu về lịch sử văn hoá là một trong những nhu cầu lớn của - khách du lịch. Du lịch văn hoá là loại hình du lịch phổ biến, giữ vai trò quan trọng trong chiến lược phát triển du lịch ở nhiều nước, trong đó có Việt Nam.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21C8751F-1A6E-4CD9-BFBC-C9F17C3AF6CB}"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Tác động của du lịch đối với công tác bảo tồn di tích lịch sử – văn hoá</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Du lịch góp phần quảng bá rộng rãi giá trị các di tích lịch sử – văn hoá của địa phương và cộng đồng ra bên ngoài.</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Du lịch góp phần bồi dưỡng lòng tự hào, ý thức trách nhiệm, sự quan tâm, bảo vệ của cộng đồng và các cấp chính quyền đối với các di tích lịch sử - văn hoá.</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Du lịch góp phần tạo ra nguồn kinh phí và các nguồn lực khác để hỗ trợ công tác bảo tồn và phát huy giá trị các di tích lịch sử – văn hóa.</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21C8751F-1A6E-4CD9-BFBC-C9F17C3AF6CB}"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4" Type="http://schemas.openxmlformats.org/officeDocument/2006/relationships/hyperlink" Target="https://www.twinkl.co.uk/" TargetMode="External"/><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4" Type="http://schemas.openxmlformats.org/officeDocument/2006/relationships/hyperlink" Target="https://www.twinkl.co.uk/" TargetMode="External"/><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8159076"/>
            <a:ext cx="31089600" cy="5629883"/>
          </a:xfrm>
        </p:spPr>
        <p:txBody>
          <a:bodyPr/>
          <a:lstStyle/>
          <a:p>
            <a:r>
              <a:rPr lang="en-US"/>
              <a:t>Click to edit Master title style</a:t>
            </a:r>
            <a:endParaRPr lang="en-US"/>
          </a:p>
        </p:txBody>
      </p:sp>
      <p:sp>
        <p:nvSpPr>
          <p:cNvPr id="3" name="Subtitle 2"/>
          <p:cNvSpPr>
            <a:spLocks noGrp="1"/>
          </p:cNvSpPr>
          <p:nvPr>
            <p:ph type="subTitle" idx="1"/>
          </p:nvPr>
        </p:nvSpPr>
        <p:spPr>
          <a:xfrm>
            <a:off x="5486400" y="14883319"/>
            <a:ext cx="25603200" cy="6712085"/>
          </a:xfrm>
        </p:spPr>
        <p:txBody>
          <a:bodyPr/>
          <a:lstStyle>
            <a:lvl1pPr marL="0" indent="0" algn="ctr">
              <a:buNone/>
              <a:defRPr>
                <a:solidFill>
                  <a:schemeClr val="tx1">
                    <a:tint val="75000"/>
                  </a:schemeClr>
                </a:solidFill>
              </a:defRPr>
            </a:lvl1pPr>
            <a:lvl2pPr marL="1750695" indent="0" algn="ctr">
              <a:buNone/>
              <a:defRPr>
                <a:solidFill>
                  <a:schemeClr val="tx1">
                    <a:tint val="75000"/>
                  </a:schemeClr>
                </a:solidFill>
              </a:defRPr>
            </a:lvl2pPr>
            <a:lvl3pPr marL="3502025" indent="0" algn="ctr">
              <a:buNone/>
              <a:defRPr>
                <a:solidFill>
                  <a:schemeClr val="tx1">
                    <a:tint val="75000"/>
                  </a:schemeClr>
                </a:solidFill>
              </a:defRPr>
            </a:lvl3pPr>
            <a:lvl4pPr marL="5252720" indent="0" algn="ctr">
              <a:buNone/>
              <a:defRPr>
                <a:solidFill>
                  <a:schemeClr val="tx1">
                    <a:tint val="75000"/>
                  </a:schemeClr>
                </a:solidFill>
              </a:defRPr>
            </a:lvl4pPr>
            <a:lvl5pPr marL="7004050" indent="0" algn="ctr">
              <a:buNone/>
              <a:defRPr>
                <a:solidFill>
                  <a:schemeClr val="tx1">
                    <a:tint val="75000"/>
                  </a:schemeClr>
                </a:solidFill>
              </a:defRPr>
            </a:lvl5pPr>
            <a:lvl6pPr marL="8754745" indent="0" algn="ctr">
              <a:buNone/>
              <a:defRPr>
                <a:solidFill>
                  <a:schemeClr val="tx1">
                    <a:tint val="75000"/>
                  </a:schemeClr>
                </a:solidFill>
              </a:defRPr>
            </a:lvl6pPr>
            <a:lvl7pPr marL="10506075" indent="0" algn="ctr">
              <a:buNone/>
              <a:defRPr>
                <a:solidFill>
                  <a:schemeClr val="tx1">
                    <a:tint val="75000"/>
                  </a:schemeClr>
                </a:solidFill>
              </a:defRPr>
            </a:lvl7pPr>
            <a:lvl8pPr marL="12256770" indent="0" algn="ctr">
              <a:buNone/>
              <a:defRPr>
                <a:solidFill>
                  <a:schemeClr val="tx1">
                    <a:tint val="75000"/>
                  </a:schemeClr>
                </a:solidFill>
              </a:defRPr>
            </a:lvl8pPr>
            <a:lvl9pPr marL="140081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517600" y="1051807"/>
            <a:ext cx="8229600" cy="22410096"/>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1828800" y="1051807"/>
            <a:ext cx="24079200" cy="22410096"/>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69B9EE9-F3BF-4B40-83E7-C9BC68FDDB0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745"/>
            </a:lvl1pPr>
          </a:lstStyle>
          <a:p>
            <a:r>
              <a:rPr lang="en-US"/>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300"/>
            </a:lvl1pPr>
            <a:lvl2pPr marL="437515" indent="0" algn="ctr">
              <a:buNone/>
              <a:defRPr sz="1915"/>
            </a:lvl2pPr>
            <a:lvl3pPr marL="875665" indent="0" algn="ctr">
              <a:buNone/>
              <a:defRPr sz="1725"/>
            </a:lvl3pPr>
            <a:lvl4pPr marL="1313180" indent="0" algn="ctr">
              <a:buNone/>
              <a:defRPr sz="1530"/>
            </a:lvl4pPr>
            <a:lvl5pPr marL="1750695" indent="0" algn="ctr">
              <a:buNone/>
              <a:defRPr sz="1530"/>
            </a:lvl5pPr>
            <a:lvl6pPr marL="2188845" indent="0" algn="ctr">
              <a:buNone/>
              <a:defRPr sz="1530"/>
            </a:lvl6pPr>
            <a:lvl7pPr marL="2626360" indent="0" algn="ctr">
              <a:buNone/>
              <a:defRPr sz="1530"/>
            </a:lvl7pPr>
            <a:lvl8pPr marL="3064510" indent="0" algn="ctr">
              <a:buNone/>
              <a:defRPr sz="1530"/>
            </a:lvl8pPr>
            <a:lvl9pPr marL="3502025" indent="0" algn="ctr">
              <a:buNone/>
              <a:defRPr sz="153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69B9EE9-F3BF-4B40-83E7-C9BC68FDDB0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6" cy="1600200"/>
          </a:xfrm>
        </p:spPr>
        <p:txBody>
          <a:bodyPr anchor="b"/>
          <a:lstStyle>
            <a:lvl1pPr>
              <a:defRPr sz="3065"/>
            </a:lvl1pPr>
          </a:lstStyle>
          <a:p>
            <a:r>
              <a:rPr lang="en-US"/>
              <a:t>Click to edit Master title style</a:t>
            </a:r>
            <a:endParaRPr lang="en-US"/>
          </a:p>
        </p:txBody>
      </p:sp>
      <p:sp>
        <p:nvSpPr>
          <p:cNvPr id="3" name="Picture Placeholder 2"/>
          <p:cNvSpPr>
            <a:spLocks noGrp="1"/>
          </p:cNvSpPr>
          <p:nvPr>
            <p:ph type="pic" idx="1"/>
          </p:nvPr>
        </p:nvSpPr>
        <p:spPr>
          <a:xfrm>
            <a:off x="5183188" y="987427"/>
            <a:ext cx="6172200" cy="4873626"/>
          </a:xfrm>
        </p:spPr>
        <p:txBody>
          <a:bodyPr/>
          <a:lstStyle>
            <a:lvl1pPr marL="0" indent="0">
              <a:buNone/>
              <a:defRPr sz="3065"/>
            </a:lvl1pPr>
            <a:lvl2pPr marL="437515" indent="0">
              <a:buNone/>
              <a:defRPr sz="2680"/>
            </a:lvl2pPr>
            <a:lvl3pPr marL="875665" indent="0">
              <a:buNone/>
              <a:defRPr sz="2300"/>
            </a:lvl3pPr>
            <a:lvl4pPr marL="1313180" indent="0">
              <a:buNone/>
              <a:defRPr sz="1915"/>
            </a:lvl4pPr>
            <a:lvl5pPr marL="1750695" indent="0">
              <a:buNone/>
              <a:defRPr sz="1915"/>
            </a:lvl5pPr>
            <a:lvl6pPr marL="2188845" indent="0">
              <a:buNone/>
              <a:defRPr sz="1915"/>
            </a:lvl6pPr>
            <a:lvl7pPr marL="2626360" indent="0">
              <a:buNone/>
              <a:defRPr sz="1915"/>
            </a:lvl7pPr>
            <a:lvl8pPr marL="3064510" indent="0">
              <a:buNone/>
              <a:defRPr sz="1915"/>
            </a:lvl8pPr>
            <a:lvl9pPr marL="3502025" indent="0">
              <a:buNone/>
              <a:defRPr sz="1915"/>
            </a:lvl9pPr>
          </a:lstStyle>
          <a:p>
            <a:r>
              <a:rPr lang="en-US"/>
              <a:t>Click icon to add picture</a:t>
            </a:r>
            <a:endParaRPr lang="en-US"/>
          </a:p>
        </p:txBody>
      </p:sp>
      <p:sp>
        <p:nvSpPr>
          <p:cNvPr id="4" name="Text Placeholder 3"/>
          <p:cNvSpPr>
            <a:spLocks noGrp="1"/>
          </p:cNvSpPr>
          <p:nvPr>
            <p:ph type="body" sz="half" idx="2"/>
          </p:nvPr>
        </p:nvSpPr>
        <p:spPr>
          <a:xfrm>
            <a:off x="839790" y="2057400"/>
            <a:ext cx="3932236" cy="3811588"/>
          </a:xfrm>
        </p:spPr>
        <p:txBody>
          <a:bodyPr/>
          <a:lstStyle>
            <a:lvl1pPr marL="0" indent="0">
              <a:buNone/>
              <a:defRPr sz="1530"/>
            </a:lvl1pPr>
            <a:lvl2pPr marL="437515" indent="0">
              <a:buNone/>
              <a:defRPr sz="1340"/>
            </a:lvl2pPr>
            <a:lvl3pPr marL="875665" indent="0">
              <a:buNone/>
              <a:defRPr sz="1150"/>
            </a:lvl3pPr>
            <a:lvl4pPr marL="1313180" indent="0">
              <a:buNone/>
              <a:defRPr sz="955"/>
            </a:lvl4pPr>
            <a:lvl5pPr marL="1750695" indent="0">
              <a:buNone/>
              <a:defRPr sz="955"/>
            </a:lvl5pPr>
            <a:lvl6pPr marL="2188845" indent="0">
              <a:buNone/>
              <a:defRPr sz="955"/>
            </a:lvl6pPr>
            <a:lvl7pPr marL="2626360" indent="0">
              <a:buNone/>
              <a:defRPr sz="955"/>
            </a:lvl7pPr>
            <a:lvl8pPr marL="3064510" indent="0">
              <a:buNone/>
              <a:defRPr sz="955"/>
            </a:lvl8pPr>
            <a:lvl9pPr marL="3502025" indent="0">
              <a:buNone/>
              <a:defRPr sz="955"/>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69B9EE9-F3BF-4B40-83E7-C9BC68FDDB0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69B9EE9-F3BF-4B40-83E7-C9BC68FDDB0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6"/>
            <a:ext cx="5181600" cy="980016"/>
          </a:xfrm>
        </p:spPr>
        <p:txBody>
          <a:bodyPr/>
          <a:lstStyle/>
          <a:p>
            <a:r>
              <a:rPr lang="en-US"/>
              <a:t>Click to edit Master title style</a:t>
            </a:r>
            <a:endParaRPr lang="en-US"/>
          </a:p>
        </p:txBody>
      </p:sp>
      <p:sp>
        <p:nvSpPr>
          <p:cNvPr id="3" name="Subtitle 2"/>
          <p:cNvSpPr>
            <a:spLocks noGrp="1"/>
          </p:cNvSpPr>
          <p:nvPr>
            <p:ph type="subTitle" idx="1"/>
          </p:nvPr>
        </p:nvSpPr>
        <p:spPr>
          <a:xfrm>
            <a:off x="914400" y="2590801"/>
            <a:ext cx="4267200" cy="1168399"/>
          </a:xfrm>
        </p:spPr>
        <p:txBody>
          <a:bodyPr/>
          <a:lstStyle>
            <a:lvl1pPr marL="0" indent="0" algn="ctr">
              <a:buNone/>
              <a:defRPr>
                <a:solidFill>
                  <a:schemeClr val="tx1">
                    <a:tint val="75000"/>
                  </a:schemeClr>
                </a:solidFill>
              </a:defRPr>
            </a:lvl1pPr>
            <a:lvl2pPr marL="292100" indent="0" algn="ctr">
              <a:buNone/>
              <a:defRPr>
                <a:solidFill>
                  <a:schemeClr val="tx1">
                    <a:tint val="75000"/>
                  </a:schemeClr>
                </a:solidFill>
              </a:defRPr>
            </a:lvl2pPr>
            <a:lvl3pPr marL="583565" indent="0" algn="ctr">
              <a:buNone/>
              <a:defRPr>
                <a:solidFill>
                  <a:schemeClr val="tx1">
                    <a:tint val="75000"/>
                  </a:schemeClr>
                </a:solidFill>
              </a:defRPr>
            </a:lvl3pPr>
            <a:lvl4pPr marL="875665" indent="0" algn="ctr">
              <a:buNone/>
              <a:defRPr>
                <a:solidFill>
                  <a:schemeClr val="tx1">
                    <a:tint val="75000"/>
                  </a:schemeClr>
                </a:solidFill>
              </a:defRPr>
            </a:lvl4pPr>
            <a:lvl5pPr marL="1167765" indent="0" algn="ctr">
              <a:buNone/>
              <a:defRPr>
                <a:solidFill>
                  <a:schemeClr val="tx1">
                    <a:tint val="75000"/>
                  </a:schemeClr>
                </a:solidFill>
              </a:defRPr>
            </a:lvl5pPr>
            <a:lvl6pPr marL="1459230" indent="0" algn="ctr">
              <a:buNone/>
              <a:defRPr>
                <a:solidFill>
                  <a:schemeClr val="tx1">
                    <a:tint val="75000"/>
                  </a:schemeClr>
                </a:solidFill>
              </a:defRPr>
            </a:lvl6pPr>
            <a:lvl7pPr marL="1751330" indent="0" algn="ctr">
              <a:buNone/>
              <a:defRPr>
                <a:solidFill>
                  <a:schemeClr val="tx1">
                    <a:tint val="75000"/>
                  </a:schemeClr>
                </a:solidFill>
              </a:defRPr>
            </a:lvl7pPr>
            <a:lvl8pPr marL="2043430" indent="0" algn="ctr">
              <a:buNone/>
              <a:defRPr>
                <a:solidFill>
                  <a:schemeClr val="tx1">
                    <a:tint val="75000"/>
                  </a:schemeClr>
                </a:solidFill>
              </a:defRPr>
            </a:lvl8pPr>
            <a:lvl9pPr marL="2334895"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4" y="2937933"/>
            <a:ext cx="5181600" cy="908050"/>
          </a:xfrm>
        </p:spPr>
        <p:txBody>
          <a:bodyPr anchor="t"/>
          <a:lstStyle>
            <a:lvl1pPr algn="l">
              <a:defRPr sz="2555" b="1" cap="all"/>
            </a:lvl1pPr>
          </a:lstStyle>
          <a:p>
            <a:r>
              <a:rPr lang="en-US"/>
              <a:t>Click to edit Master title style</a:t>
            </a:r>
            <a:endParaRPr lang="en-US"/>
          </a:p>
        </p:txBody>
      </p:sp>
      <p:sp>
        <p:nvSpPr>
          <p:cNvPr id="3" name="Text Placeholder 2"/>
          <p:cNvSpPr>
            <a:spLocks noGrp="1"/>
          </p:cNvSpPr>
          <p:nvPr>
            <p:ph type="body" idx="1"/>
          </p:nvPr>
        </p:nvSpPr>
        <p:spPr>
          <a:xfrm>
            <a:off x="481544" y="1937807"/>
            <a:ext cx="5181600" cy="1000126"/>
          </a:xfrm>
        </p:spPr>
        <p:txBody>
          <a:bodyPr anchor="b"/>
          <a:lstStyle>
            <a:lvl1pPr marL="0" indent="0">
              <a:buNone/>
              <a:defRPr sz="1275">
                <a:solidFill>
                  <a:schemeClr val="tx1">
                    <a:tint val="75000"/>
                  </a:schemeClr>
                </a:solidFill>
              </a:defRPr>
            </a:lvl1pPr>
            <a:lvl2pPr marL="292100" indent="0">
              <a:buNone/>
              <a:defRPr sz="1150">
                <a:solidFill>
                  <a:schemeClr val="tx1">
                    <a:tint val="75000"/>
                  </a:schemeClr>
                </a:solidFill>
              </a:defRPr>
            </a:lvl2pPr>
            <a:lvl3pPr marL="583565" indent="0">
              <a:buNone/>
              <a:defRPr sz="1025">
                <a:solidFill>
                  <a:schemeClr val="tx1">
                    <a:tint val="75000"/>
                  </a:schemeClr>
                </a:solidFill>
              </a:defRPr>
            </a:lvl3pPr>
            <a:lvl4pPr marL="875665" indent="0">
              <a:buNone/>
              <a:defRPr sz="890">
                <a:solidFill>
                  <a:schemeClr val="tx1">
                    <a:tint val="75000"/>
                  </a:schemeClr>
                </a:solidFill>
              </a:defRPr>
            </a:lvl4pPr>
            <a:lvl5pPr marL="1167765" indent="0">
              <a:buNone/>
              <a:defRPr sz="890">
                <a:solidFill>
                  <a:schemeClr val="tx1">
                    <a:tint val="75000"/>
                  </a:schemeClr>
                </a:solidFill>
              </a:defRPr>
            </a:lvl5pPr>
            <a:lvl6pPr marL="1459230" indent="0">
              <a:buNone/>
              <a:defRPr sz="890">
                <a:solidFill>
                  <a:schemeClr val="tx1">
                    <a:tint val="75000"/>
                  </a:schemeClr>
                </a:solidFill>
              </a:defRPr>
            </a:lvl6pPr>
            <a:lvl7pPr marL="1751330" indent="0">
              <a:buNone/>
              <a:defRPr sz="890">
                <a:solidFill>
                  <a:schemeClr val="tx1">
                    <a:tint val="75000"/>
                  </a:schemeClr>
                </a:solidFill>
              </a:defRPr>
            </a:lvl7pPr>
            <a:lvl8pPr marL="2043430" indent="0">
              <a:buNone/>
              <a:defRPr sz="890">
                <a:solidFill>
                  <a:schemeClr val="tx1">
                    <a:tint val="75000"/>
                  </a:schemeClr>
                </a:solidFill>
              </a:defRPr>
            </a:lvl8pPr>
            <a:lvl9pPr marL="2334895" indent="0">
              <a:buNone/>
              <a:defRPr sz="89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1"/>
            <a:ext cx="2692400" cy="3017309"/>
          </a:xfrm>
        </p:spPr>
        <p:txBody>
          <a:bodyPr/>
          <a:lstStyle>
            <a:lvl1pPr>
              <a:defRPr sz="1790"/>
            </a:lvl1pPr>
            <a:lvl2pPr>
              <a:defRPr sz="1530"/>
            </a:lvl2pPr>
            <a:lvl3pPr>
              <a:defRPr sz="1275"/>
            </a:lvl3pPr>
            <a:lvl4pPr>
              <a:defRPr sz="1150"/>
            </a:lvl4pPr>
            <a:lvl5pPr>
              <a:defRPr sz="1150"/>
            </a:lvl5pPr>
            <a:lvl6pPr>
              <a:defRPr sz="1150"/>
            </a:lvl6pPr>
            <a:lvl7pPr>
              <a:defRPr sz="1150"/>
            </a:lvl7pPr>
            <a:lvl8pPr>
              <a:defRPr sz="1150"/>
            </a:lvl8pPr>
            <a:lvl9pPr>
              <a:defRPr sz="115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1"/>
            <a:ext cx="2692400" cy="3017309"/>
          </a:xfrm>
        </p:spPr>
        <p:txBody>
          <a:bodyPr/>
          <a:lstStyle>
            <a:lvl1pPr>
              <a:defRPr sz="1790"/>
            </a:lvl1pPr>
            <a:lvl2pPr>
              <a:defRPr sz="1530"/>
            </a:lvl2pPr>
            <a:lvl3pPr>
              <a:defRPr sz="1275"/>
            </a:lvl3pPr>
            <a:lvl4pPr>
              <a:defRPr sz="1150"/>
            </a:lvl4pPr>
            <a:lvl5pPr>
              <a:defRPr sz="1150"/>
            </a:lvl5pPr>
            <a:lvl6pPr>
              <a:defRPr sz="1150"/>
            </a:lvl6pPr>
            <a:lvl7pPr>
              <a:defRPr sz="1150"/>
            </a:lvl7pPr>
            <a:lvl8pPr>
              <a:defRPr sz="1150"/>
            </a:lvl8pPr>
            <a:lvl9pPr>
              <a:defRPr sz="115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2" y="1023407"/>
            <a:ext cx="2693460" cy="426508"/>
          </a:xfrm>
        </p:spPr>
        <p:txBody>
          <a:bodyPr anchor="b"/>
          <a:lstStyle>
            <a:lvl1pPr marL="0" indent="0">
              <a:buNone/>
              <a:defRPr sz="1530" b="1"/>
            </a:lvl1pPr>
            <a:lvl2pPr marL="292100" indent="0">
              <a:buNone/>
              <a:defRPr sz="1275" b="1"/>
            </a:lvl2pPr>
            <a:lvl3pPr marL="583565" indent="0">
              <a:buNone/>
              <a:defRPr sz="1150" b="1"/>
            </a:lvl3pPr>
            <a:lvl4pPr marL="875665" indent="0">
              <a:buNone/>
              <a:defRPr sz="1025" b="1"/>
            </a:lvl4pPr>
            <a:lvl5pPr marL="1167765" indent="0">
              <a:buNone/>
              <a:defRPr sz="1025" b="1"/>
            </a:lvl5pPr>
            <a:lvl6pPr marL="1459230" indent="0">
              <a:buNone/>
              <a:defRPr sz="1025" b="1"/>
            </a:lvl6pPr>
            <a:lvl7pPr marL="1751330" indent="0">
              <a:buNone/>
              <a:defRPr sz="1025" b="1"/>
            </a:lvl7pPr>
            <a:lvl8pPr marL="2043430" indent="0">
              <a:buNone/>
              <a:defRPr sz="1025" b="1"/>
            </a:lvl8pPr>
            <a:lvl9pPr marL="2334895" indent="0">
              <a:buNone/>
              <a:defRPr sz="1025" b="1"/>
            </a:lvl9pPr>
          </a:lstStyle>
          <a:p>
            <a:pPr lvl="0"/>
            <a:r>
              <a:rPr lang="en-US"/>
              <a:t>Click to edit Master text styles</a:t>
            </a:r>
            <a:endParaRPr lang="en-US"/>
          </a:p>
        </p:txBody>
      </p:sp>
      <p:sp>
        <p:nvSpPr>
          <p:cNvPr id="4" name="Content Placeholder 3"/>
          <p:cNvSpPr>
            <a:spLocks noGrp="1"/>
          </p:cNvSpPr>
          <p:nvPr>
            <p:ph sz="half" idx="2"/>
          </p:nvPr>
        </p:nvSpPr>
        <p:spPr>
          <a:xfrm>
            <a:off x="304802" y="1449917"/>
            <a:ext cx="2693460" cy="2634193"/>
          </a:xfrm>
        </p:spPr>
        <p:txBody>
          <a:bodyPr/>
          <a:lstStyle>
            <a:lvl1pPr>
              <a:defRPr sz="1530"/>
            </a:lvl1pPr>
            <a:lvl2pPr>
              <a:defRPr sz="1275"/>
            </a:lvl2pPr>
            <a:lvl3pPr>
              <a:defRPr sz="1150"/>
            </a:lvl3pPr>
            <a:lvl4pPr>
              <a:defRPr sz="1025"/>
            </a:lvl4pPr>
            <a:lvl5pPr>
              <a:defRPr sz="1025"/>
            </a:lvl5pPr>
            <a:lvl6pPr>
              <a:defRPr sz="1025"/>
            </a:lvl6pPr>
            <a:lvl7pPr>
              <a:defRPr sz="1025"/>
            </a:lvl7pPr>
            <a:lvl8pPr>
              <a:defRPr sz="1025"/>
            </a:lvl8pPr>
            <a:lvl9pPr>
              <a:defRPr sz="102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6" y="1023407"/>
            <a:ext cx="2694516" cy="426508"/>
          </a:xfrm>
        </p:spPr>
        <p:txBody>
          <a:bodyPr anchor="b"/>
          <a:lstStyle>
            <a:lvl1pPr marL="0" indent="0">
              <a:buNone/>
              <a:defRPr sz="1530" b="1"/>
            </a:lvl1pPr>
            <a:lvl2pPr marL="292100" indent="0">
              <a:buNone/>
              <a:defRPr sz="1275" b="1"/>
            </a:lvl2pPr>
            <a:lvl3pPr marL="583565" indent="0">
              <a:buNone/>
              <a:defRPr sz="1150" b="1"/>
            </a:lvl3pPr>
            <a:lvl4pPr marL="875665" indent="0">
              <a:buNone/>
              <a:defRPr sz="1025" b="1"/>
            </a:lvl4pPr>
            <a:lvl5pPr marL="1167765" indent="0">
              <a:buNone/>
              <a:defRPr sz="1025" b="1"/>
            </a:lvl5pPr>
            <a:lvl6pPr marL="1459230" indent="0">
              <a:buNone/>
              <a:defRPr sz="1025" b="1"/>
            </a:lvl6pPr>
            <a:lvl7pPr marL="1751330" indent="0">
              <a:buNone/>
              <a:defRPr sz="1025" b="1"/>
            </a:lvl7pPr>
            <a:lvl8pPr marL="2043430" indent="0">
              <a:buNone/>
              <a:defRPr sz="1025" b="1"/>
            </a:lvl8pPr>
            <a:lvl9pPr marL="2334895" indent="0">
              <a:buNone/>
              <a:defRPr sz="1025" b="1"/>
            </a:lvl9pPr>
          </a:lstStyle>
          <a:p>
            <a:pPr lvl="0"/>
            <a:r>
              <a:rPr lang="en-US"/>
              <a:t>Click to edit Master text styles</a:t>
            </a:r>
            <a:endParaRPr lang="en-US"/>
          </a:p>
        </p:txBody>
      </p:sp>
      <p:sp>
        <p:nvSpPr>
          <p:cNvPr id="6" name="Content Placeholder 5"/>
          <p:cNvSpPr>
            <a:spLocks noGrp="1"/>
          </p:cNvSpPr>
          <p:nvPr>
            <p:ph sz="quarter" idx="4"/>
          </p:nvPr>
        </p:nvSpPr>
        <p:spPr>
          <a:xfrm>
            <a:off x="3096686" y="1449917"/>
            <a:ext cx="2694516" cy="2634193"/>
          </a:xfrm>
        </p:spPr>
        <p:txBody>
          <a:bodyPr/>
          <a:lstStyle>
            <a:lvl1pPr>
              <a:defRPr sz="1530"/>
            </a:lvl1pPr>
            <a:lvl2pPr>
              <a:defRPr sz="1275"/>
            </a:lvl2pPr>
            <a:lvl3pPr>
              <a:defRPr sz="1150"/>
            </a:lvl3pPr>
            <a:lvl4pPr>
              <a:defRPr sz="1025"/>
            </a:lvl4pPr>
            <a:lvl5pPr>
              <a:defRPr sz="1025"/>
            </a:lvl5pPr>
            <a:lvl6pPr>
              <a:defRPr sz="1025"/>
            </a:lvl6pPr>
            <a:lvl7pPr>
              <a:defRPr sz="1025"/>
            </a:lvl7pPr>
            <a:lvl8pPr>
              <a:defRPr sz="1025"/>
            </a:lvl8pPr>
            <a:lvl9pPr>
              <a:defRPr sz="102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5"/>
            <a:ext cx="2005544" cy="774701"/>
          </a:xfrm>
        </p:spPr>
        <p:txBody>
          <a:bodyPr anchor="b"/>
          <a:lstStyle>
            <a:lvl1pPr algn="l">
              <a:defRPr sz="1275" b="1"/>
            </a:lvl1pPr>
          </a:lstStyle>
          <a:p>
            <a:r>
              <a:rPr lang="en-US"/>
              <a:t>Click to edit Master title style</a:t>
            </a:r>
            <a:endParaRPr lang="en-US"/>
          </a:p>
        </p:txBody>
      </p:sp>
      <p:sp>
        <p:nvSpPr>
          <p:cNvPr id="3" name="Content Placeholder 2"/>
          <p:cNvSpPr>
            <a:spLocks noGrp="1"/>
          </p:cNvSpPr>
          <p:nvPr>
            <p:ph idx="1"/>
          </p:nvPr>
        </p:nvSpPr>
        <p:spPr>
          <a:xfrm>
            <a:off x="2383368" y="182036"/>
            <a:ext cx="3407832" cy="3902074"/>
          </a:xfrm>
        </p:spPr>
        <p:txBody>
          <a:bodyPr/>
          <a:lstStyle>
            <a:lvl1pPr>
              <a:defRPr sz="2040"/>
            </a:lvl1pPr>
            <a:lvl2pPr>
              <a:defRPr sz="1790"/>
            </a:lvl2pPr>
            <a:lvl3pPr>
              <a:defRPr sz="1530"/>
            </a:lvl3pPr>
            <a:lvl4pPr>
              <a:defRPr sz="1275"/>
            </a:lvl4pPr>
            <a:lvl5pPr>
              <a:defRPr sz="1275"/>
            </a:lvl5pPr>
            <a:lvl6pPr>
              <a:defRPr sz="1275"/>
            </a:lvl6pPr>
            <a:lvl7pPr>
              <a:defRPr sz="1275"/>
            </a:lvl7pPr>
            <a:lvl8pPr>
              <a:defRPr sz="1275"/>
            </a:lvl8pPr>
            <a:lvl9pPr>
              <a:defRPr sz="127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4" cy="3127374"/>
          </a:xfrm>
        </p:spPr>
        <p:txBody>
          <a:bodyPr/>
          <a:lstStyle>
            <a:lvl1pPr marL="0" indent="0">
              <a:buNone/>
              <a:defRPr sz="890"/>
            </a:lvl1pPr>
            <a:lvl2pPr marL="292100" indent="0">
              <a:buNone/>
              <a:defRPr sz="765"/>
            </a:lvl2pPr>
            <a:lvl3pPr marL="583565" indent="0">
              <a:buNone/>
              <a:defRPr sz="640"/>
            </a:lvl3pPr>
            <a:lvl4pPr marL="875665" indent="0">
              <a:buNone/>
              <a:defRPr sz="575"/>
            </a:lvl4pPr>
            <a:lvl5pPr marL="1167765" indent="0">
              <a:buNone/>
              <a:defRPr sz="575"/>
            </a:lvl5pPr>
            <a:lvl6pPr marL="1459230" indent="0">
              <a:buNone/>
              <a:defRPr sz="575"/>
            </a:lvl6pPr>
            <a:lvl7pPr marL="1751330" indent="0">
              <a:buNone/>
              <a:defRPr sz="575"/>
            </a:lvl7pPr>
            <a:lvl8pPr marL="2043430" indent="0">
              <a:buNone/>
              <a:defRPr sz="575"/>
            </a:lvl8pPr>
            <a:lvl9pPr marL="2334895" indent="0">
              <a:buNone/>
              <a:defRPr sz="575"/>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60" y="3200400"/>
            <a:ext cx="3657600" cy="377824"/>
          </a:xfrm>
        </p:spPr>
        <p:txBody>
          <a:bodyPr anchor="b"/>
          <a:lstStyle>
            <a:lvl1pPr algn="l">
              <a:defRPr sz="1275" b="1"/>
            </a:lvl1pPr>
          </a:lstStyle>
          <a:p>
            <a:r>
              <a:rPr lang="en-US"/>
              <a:t>Click to edit Master title style</a:t>
            </a:r>
            <a:endParaRPr lang="en-US"/>
          </a:p>
        </p:txBody>
      </p:sp>
      <p:sp>
        <p:nvSpPr>
          <p:cNvPr id="3" name="Picture Placeholder 2"/>
          <p:cNvSpPr>
            <a:spLocks noGrp="1"/>
          </p:cNvSpPr>
          <p:nvPr>
            <p:ph type="pic" idx="1"/>
          </p:nvPr>
        </p:nvSpPr>
        <p:spPr>
          <a:xfrm>
            <a:off x="1194860" y="408516"/>
            <a:ext cx="3657600" cy="2743200"/>
          </a:xfrm>
        </p:spPr>
        <p:txBody>
          <a:bodyPr/>
          <a:lstStyle>
            <a:lvl1pPr marL="0" indent="0">
              <a:buNone/>
              <a:defRPr sz="2040"/>
            </a:lvl1pPr>
            <a:lvl2pPr marL="292100" indent="0">
              <a:buNone/>
              <a:defRPr sz="1790"/>
            </a:lvl2pPr>
            <a:lvl3pPr marL="583565" indent="0">
              <a:buNone/>
              <a:defRPr sz="1530"/>
            </a:lvl3pPr>
            <a:lvl4pPr marL="875665" indent="0">
              <a:buNone/>
              <a:defRPr sz="1275"/>
            </a:lvl4pPr>
            <a:lvl5pPr marL="1167765" indent="0">
              <a:buNone/>
              <a:defRPr sz="1275"/>
            </a:lvl5pPr>
            <a:lvl6pPr marL="1459230" indent="0">
              <a:buNone/>
              <a:defRPr sz="1275"/>
            </a:lvl6pPr>
            <a:lvl7pPr marL="1751330" indent="0">
              <a:buNone/>
              <a:defRPr sz="1275"/>
            </a:lvl7pPr>
            <a:lvl8pPr marL="2043430" indent="0">
              <a:buNone/>
              <a:defRPr sz="1275"/>
            </a:lvl8pPr>
            <a:lvl9pPr marL="2334895" indent="0">
              <a:buNone/>
              <a:defRPr sz="1275"/>
            </a:lvl9pPr>
          </a:lstStyle>
          <a:p>
            <a:endParaRPr lang="en-US"/>
          </a:p>
        </p:txBody>
      </p:sp>
      <p:sp>
        <p:nvSpPr>
          <p:cNvPr id="4" name="Text Placeholder 3"/>
          <p:cNvSpPr>
            <a:spLocks noGrp="1"/>
          </p:cNvSpPr>
          <p:nvPr>
            <p:ph type="body" sz="half" idx="2"/>
          </p:nvPr>
        </p:nvSpPr>
        <p:spPr>
          <a:xfrm>
            <a:off x="1194860" y="3578224"/>
            <a:ext cx="3657600" cy="536576"/>
          </a:xfrm>
        </p:spPr>
        <p:txBody>
          <a:bodyPr/>
          <a:lstStyle>
            <a:lvl1pPr marL="0" indent="0">
              <a:buNone/>
              <a:defRPr sz="890"/>
            </a:lvl1pPr>
            <a:lvl2pPr marL="292100" indent="0">
              <a:buNone/>
              <a:defRPr sz="765"/>
            </a:lvl2pPr>
            <a:lvl3pPr marL="583565" indent="0">
              <a:buNone/>
              <a:defRPr sz="640"/>
            </a:lvl3pPr>
            <a:lvl4pPr marL="875665" indent="0">
              <a:buNone/>
              <a:defRPr sz="575"/>
            </a:lvl4pPr>
            <a:lvl5pPr marL="1167765" indent="0">
              <a:buNone/>
              <a:defRPr sz="575"/>
            </a:lvl5pPr>
            <a:lvl6pPr marL="1459230" indent="0">
              <a:buNone/>
              <a:defRPr sz="575"/>
            </a:lvl6pPr>
            <a:lvl7pPr marL="1751330" indent="0">
              <a:buNone/>
              <a:defRPr sz="575"/>
            </a:lvl7pPr>
            <a:lvl8pPr marL="2043430" indent="0">
              <a:buNone/>
              <a:defRPr sz="575"/>
            </a:lvl8pPr>
            <a:lvl9pPr marL="2334895" indent="0">
              <a:buNone/>
              <a:defRPr sz="575"/>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stretch>
            <a:fillRect/>
          </a:stretch>
        </p:blipFill>
        <p:spPr>
          <a:xfrm>
            <a:off x="11363690" y="6196126"/>
            <a:ext cx="768660" cy="580719"/>
          </a:xfrm>
          <a:prstGeom prst="rect">
            <a:avLst/>
          </a:prstGeom>
        </p:spPr>
      </p:pic>
      <p:sp>
        <p:nvSpPr>
          <p:cNvPr id="2" name="Rectangle 1">
            <a:hlinkClick r:id="rId4"/>
          </p:cNvPr>
          <p:cNvSpPr/>
          <p:nvPr userDrawn="1"/>
        </p:nvSpPr>
        <p:spPr>
          <a:xfrm>
            <a:off x="5516880" y="5561814"/>
            <a:ext cx="115824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609598" y="219809"/>
            <a:ext cx="10960100" cy="6392006"/>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endParaRPr lang="en-GB" sz="1350" dirty="0">
              <a:latin typeface="Twinkl" pitchFamily="50" charset="0"/>
            </a:endParaRPr>
          </a:p>
        </p:txBody>
      </p:sp>
      <p:pic>
        <p:nvPicPr>
          <p:cNvPr id="3" name="Picture 2"/>
          <p:cNvPicPr>
            <a:picLocks noChangeAspect="1"/>
          </p:cNvPicPr>
          <p:nvPr userDrawn="1"/>
        </p:nvPicPr>
        <p:blipFill>
          <a:blip r:embed="rId2" cstate="screen"/>
          <a:stretch>
            <a:fillRect/>
          </a:stretch>
        </p:blipFill>
        <p:spPr>
          <a:xfrm>
            <a:off x="10763330" y="5936435"/>
            <a:ext cx="768660" cy="580719"/>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89252" y="16877492"/>
            <a:ext cx="31089600" cy="5216457"/>
          </a:xfrm>
        </p:spPr>
        <p:txBody>
          <a:bodyPr anchor="t"/>
          <a:lstStyle>
            <a:lvl1pPr algn="l">
              <a:defRPr sz="15320" b="1" cap="all"/>
            </a:lvl1pPr>
          </a:lstStyle>
          <a:p>
            <a:r>
              <a:rPr lang="en-US"/>
              <a:t>Click to edit Master title style</a:t>
            </a:r>
            <a:endParaRPr lang="en-US"/>
          </a:p>
        </p:txBody>
      </p:sp>
      <p:sp>
        <p:nvSpPr>
          <p:cNvPr id="3" name="Text Placeholder 2"/>
          <p:cNvSpPr>
            <a:spLocks noGrp="1"/>
          </p:cNvSpPr>
          <p:nvPr>
            <p:ph type="body" idx="1"/>
          </p:nvPr>
        </p:nvSpPr>
        <p:spPr>
          <a:xfrm>
            <a:off x="2889252" y="11132094"/>
            <a:ext cx="31089600" cy="5745397"/>
          </a:xfrm>
        </p:spPr>
        <p:txBody>
          <a:bodyPr anchor="b"/>
          <a:lstStyle>
            <a:lvl1pPr marL="0" indent="0">
              <a:buNone/>
              <a:defRPr sz="7660">
                <a:solidFill>
                  <a:schemeClr val="tx1">
                    <a:tint val="75000"/>
                  </a:schemeClr>
                </a:solidFill>
              </a:defRPr>
            </a:lvl1pPr>
            <a:lvl2pPr marL="1750695" indent="0">
              <a:buNone/>
              <a:defRPr sz="6895">
                <a:solidFill>
                  <a:schemeClr val="tx1">
                    <a:tint val="75000"/>
                  </a:schemeClr>
                </a:solidFill>
              </a:defRPr>
            </a:lvl2pPr>
            <a:lvl3pPr marL="3502025" indent="0">
              <a:buNone/>
              <a:defRPr sz="6130">
                <a:solidFill>
                  <a:schemeClr val="tx1">
                    <a:tint val="75000"/>
                  </a:schemeClr>
                </a:solidFill>
              </a:defRPr>
            </a:lvl3pPr>
            <a:lvl4pPr marL="5252720" indent="0">
              <a:buNone/>
              <a:defRPr sz="5360">
                <a:solidFill>
                  <a:schemeClr val="tx1">
                    <a:tint val="75000"/>
                  </a:schemeClr>
                </a:solidFill>
              </a:defRPr>
            </a:lvl4pPr>
            <a:lvl5pPr marL="7004050" indent="0">
              <a:buNone/>
              <a:defRPr sz="5360">
                <a:solidFill>
                  <a:schemeClr val="tx1">
                    <a:tint val="75000"/>
                  </a:schemeClr>
                </a:solidFill>
              </a:defRPr>
            </a:lvl5pPr>
            <a:lvl6pPr marL="8754745" indent="0">
              <a:buNone/>
              <a:defRPr sz="5360">
                <a:solidFill>
                  <a:schemeClr val="tx1">
                    <a:tint val="75000"/>
                  </a:schemeClr>
                </a:solidFill>
              </a:defRPr>
            </a:lvl6pPr>
            <a:lvl7pPr marL="10506075" indent="0">
              <a:buNone/>
              <a:defRPr sz="5360">
                <a:solidFill>
                  <a:schemeClr val="tx1">
                    <a:tint val="75000"/>
                  </a:schemeClr>
                </a:solidFill>
              </a:defRPr>
            </a:lvl7pPr>
            <a:lvl8pPr marL="12256770" indent="0">
              <a:buNone/>
              <a:defRPr sz="5360">
                <a:solidFill>
                  <a:schemeClr val="tx1">
                    <a:tint val="75000"/>
                  </a:schemeClr>
                </a:solidFill>
              </a:defRPr>
            </a:lvl8pPr>
            <a:lvl9pPr marL="14008100" indent="0">
              <a:buNone/>
              <a:defRPr sz="536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endParaRPr lang="en-GB" sz="1350" dirty="0">
              <a:latin typeface="Twinkl" pitchFamily="50" charset="0"/>
            </a:endParaRP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50" charset="0"/>
              </a:defRPr>
            </a:lvl1pPr>
          </a:lstStyle>
          <a:p>
            <a:r>
              <a:rPr lang="en-US"/>
              <a:t>Click to edit Master title style</a:t>
            </a:r>
            <a:endParaRPr lang="en-GB"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stretch>
            <a:fillRect/>
          </a:stretch>
        </p:blipFill>
        <p:spPr>
          <a:xfrm>
            <a:off x="11363690" y="6196126"/>
            <a:ext cx="768660" cy="580719"/>
          </a:xfrm>
          <a:prstGeom prst="rect">
            <a:avLst/>
          </a:prstGeom>
        </p:spPr>
      </p:pic>
      <p:sp>
        <p:nvSpPr>
          <p:cNvPr id="4" name="Rectangle 3">
            <a:hlinkClick r:id="rId4"/>
          </p:cNvPr>
          <p:cNvSpPr/>
          <p:nvPr userDrawn="1"/>
        </p:nvSpPr>
        <p:spPr>
          <a:xfrm>
            <a:off x="5516880" y="3152488"/>
            <a:ext cx="115824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7F656D5C-5106-4E31-A975-ABB9FA25A6E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4003C9-3584-408B-BC34-BDB153B780BF}"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7F656D5C-5106-4E31-A975-ABB9FA25A6E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4003C9-3584-408B-BC34-BDB153B780BF}"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7F656D5C-5106-4E31-A975-ABB9FA25A6E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4003C9-3584-408B-BC34-BDB153B780BF}" type="slidenum">
              <a:rPr lang="en-US" smtClean="0"/>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7F656D5C-5106-4E31-A975-ABB9FA25A6E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4003C9-3584-408B-BC34-BDB153B780BF}" type="slidenum">
              <a:rPr lang="en-US" smtClean="0"/>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7F656D5C-5106-4E31-A975-ABB9FA25A6EC}"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4003C9-3584-408B-BC34-BDB153B780BF}" type="slidenum">
              <a:rPr lang="en-US" smtClean="0"/>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7F656D5C-5106-4E31-A975-ABB9FA25A6EC}"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4003C9-3584-408B-BC34-BDB153B780BF}"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1828800" y="6128428"/>
            <a:ext cx="16154400" cy="17333475"/>
          </a:xfrm>
        </p:spPr>
        <p:txBody>
          <a:bodyPr/>
          <a:lstStyle>
            <a:lvl1pPr>
              <a:defRPr sz="10725"/>
            </a:lvl1pPr>
            <a:lvl2pPr>
              <a:defRPr sz="9190"/>
            </a:lvl2pPr>
            <a:lvl3pPr>
              <a:defRPr sz="7660"/>
            </a:lvl3pPr>
            <a:lvl4pPr>
              <a:defRPr sz="6895"/>
            </a:lvl4pPr>
            <a:lvl5pPr>
              <a:defRPr sz="6895"/>
            </a:lvl5pPr>
            <a:lvl6pPr>
              <a:defRPr sz="6895"/>
            </a:lvl6pPr>
            <a:lvl7pPr>
              <a:defRPr sz="6895"/>
            </a:lvl7pPr>
            <a:lvl8pPr>
              <a:defRPr sz="6895"/>
            </a:lvl8pPr>
            <a:lvl9pPr>
              <a:defRPr sz="689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18592800" y="6128428"/>
            <a:ext cx="16154400" cy="17333475"/>
          </a:xfrm>
        </p:spPr>
        <p:txBody>
          <a:bodyPr/>
          <a:lstStyle>
            <a:lvl1pPr>
              <a:defRPr sz="10725"/>
            </a:lvl1pPr>
            <a:lvl2pPr>
              <a:defRPr sz="9190"/>
            </a:lvl2pPr>
            <a:lvl3pPr>
              <a:defRPr sz="7660"/>
            </a:lvl3pPr>
            <a:lvl4pPr>
              <a:defRPr sz="6895"/>
            </a:lvl4pPr>
            <a:lvl5pPr>
              <a:defRPr sz="6895"/>
            </a:lvl5pPr>
            <a:lvl6pPr>
              <a:defRPr sz="6895"/>
            </a:lvl6pPr>
            <a:lvl7pPr>
              <a:defRPr sz="6895"/>
            </a:lvl7pPr>
            <a:lvl8pPr>
              <a:defRPr sz="6895"/>
            </a:lvl8pPr>
            <a:lvl9pPr>
              <a:defRPr sz="689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656D5C-5106-4E31-A975-ABB9FA25A6EC}"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4003C9-3584-408B-BC34-BDB153B780BF}" type="slidenum">
              <a:rPr lang="en-US" smtClean="0"/>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7F656D5C-5106-4E31-A975-ABB9FA25A6E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4003C9-3584-408B-BC34-BDB153B780BF}" type="slidenum">
              <a:rPr lang="en-US" smtClean="0"/>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7F656D5C-5106-4E31-A975-ABB9FA25A6E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4003C9-3584-408B-BC34-BDB153B780BF}" type="slidenum">
              <a:rPr lang="en-US" smtClean="0"/>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7F656D5C-5106-4E31-A975-ABB9FA25A6E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4003C9-3584-408B-BC34-BDB153B780BF}" type="slidenum">
              <a:rPr lang="en-US" smtClean="0"/>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7F656D5C-5106-4E31-A975-ABB9FA25A6E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4003C9-3584-408B-BC34-BDB153B780BF}" type="slidenum">
              <a:rPr lang="en-US" smtClean="0"/>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E729B46-988B-4623-B2B1-6BCFE513DC46}"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294860F-AB27-4A87-854D-DC34C6F13DF8}" type="slidenum">
              <a:rPr lang="vi-VN" smtClean="0"/>
            </a:fld>
            <a:endParaRPr lang="vi-VN"/>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BE729B46-988B-4623-B2B1-6BCFE513DC46}"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294860F-AB27-4A87-854D-DC34C6F13DF8}" type="slidenum">
              <a:rPr lang="vi-VN" smtClean="0"/>
            </a:fld>
            <a:endParaRPr lang="vi-VN"/>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BE729B46-988B-4623-B2B1-6BCFE513DC46}"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294860F-AB27-4A87-854D-DC34C6F13DF8}" type="slidenum">
              <a:rPr lang="vi-VN" smtClean="0"/>
            </a:fld>
            <a:endParaRPr lang="vi-VN"/>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Date Placeholder 4"/>
          <p:cNvSpPr>
            <a:spLocks noGrp="1"/>
          </p:cNvSpPr>
          <p:nvPr>
            <p:ph type="dt" sz="half" idx="10"/>
          </p:nvPr>
        </p:nvSpPr>
        <p:spPr/>
        <p:txBody>
          <a:bodyPr/>
          <a:lstStyle/>
          <a:p>
            <a:fld id="{BE729B46-988B-4623-B2B1-6BCFE513DC46}"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294860F-AB27-4A87-854D-DC34C6F13DF8}" type="slidenum">
              <a:rPr lang="vi-VN" smtClean="0"/>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1828800" y="5879156"/>
            <a:ext cx="16160752" cy="2450152"/>
          </a:xfrm>
        </p:spPr>
        <p:txBody>
          <a:bodyPr anchor="b"/>
          <a:lstStyle>
            <a:lvl1pPr marL="0" indent="0">
              <a:buNone/>
              <a:defRPr sz="9190" b="1"/>
            </a:lvl1pPr>
            <a:lvl2pPr marL="1750695" indent="0">
              <a:buNone/>
              <a:defRPr sz="7660" b="1"/>
            </a:lvl2pPr>
            <a:lvl3pPr marL="3502025" indent="0">
              <a:buNone/>
              <a:defRPr sz="6895" b="1"/>
            </a:lvl3pPr>
            <a:lvl4pPr marL="5252720" indent="0">
              <a:buNone/>
              <a:defRPr sz="6130" b="1"/>
            </a:lvl4pPr>
            <a:lvl5pPr marL="7004050" indent="0">
              <a:buNone/>
              <a:defRPr sz="6130" b="1"/>
            </a:lvl5pPr>
            <a:lvl6pPr marL="8754745" indent="0">
              <a:buNone/>
              <a:defRPr sz="6130" b="1"/>
            </a:lvl6pPr>
            <a:lvl7pPr marL="10506075" indent="0">
              <a:buNone/>
              <a:defRPr sz="6130" b="1"/>
            </a:lvl7pPr>
            <a:lvl8pPr marL="12256770" indent="0">
              <a:buNone/>
              <a:defRPr sz="6130" b="1"/>
            </a:lvl8pPr>
            <a:lvl9pPr marL="14008100" indent="0">
              <a:buNone/>
              <a:defRPr sz="6130" b="1"/>
            </a:lvl9pPr>
          </a:lstStyle>
          <a:p>
            <a:pPr lvl="0"/>
            <a:r>
              <a:rPr lang="en-US"/>
              <a:t>Click to edit Master text styles</a:t>
            </a:r>
            <a:endParaRPr lang="en-US"/>
          </a:p>
        </p:txBody>
      </p:sp>
      <p:sp>
        <p:nvSpPr>
          <p:cNvPr id="4" name="Content Placeholder 3"/>
          <p:cNvSpPr>
            <a:spLocks noGrp="1"/>
          </p:cNvSpPr>
          <p:nvPr>
            <p:ph sz="half" idx="2"/>
          </p:nvPr>
        </p:nvSpPr>
        <p:spPr>
          <a:xfrm>
            <a:off x="1828800" y="8329309"/>
            <a:ext cx="16160752" cy="15132592"/>
          </a:xfrm>
        </p:spPr>
        <p:txBody>
          <a:bodyPr/>
          <a:lstStyle>
            <a:lvl1pPr>
              <a:defRPr sz="9190"/>
            </a:lvl1pPr>
            <a:lvl2pPr>
              <a:defRPr sz="7660"/>
            </a:lvl2pPr>
            <a:lvl3pPr>
              <a:defRPr sz="6895"/>
            </a:lvl3pPr>
            <a:lvl4pPr>
              <a:defRPr sz="6130"/>
            </a:lvl4pPr>
            <a:lvl5pPr>
              <a:defRPr sz="6130"/>
            </a:lvl5pPr>
            <a:lvl6pPr>
              <a:defRPr sz="6130"/>
            </a:lvl6pPr>
            <a:lvl7pPr>
              <a:defRPr sz="6130"/>
            </a:lvl7pPr>
            <a:lvl8pPr>
              <a:defRPr sz="6130"/>
            </a:lvl8pPr>
            <a:lvl9pPr>
              <a:defRPr sz="613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18580102" y="5879156"/>
            <a:ext cx="16167100" cy="2450152"/>
          </a:xfrm>
        </p:spPr>
        <p:txBody>
          <a:bodyPr anchor="b"/>
          <a:lstStyle>
            <a:lvl1pPr marL="0" indent="0">
              <a:buNone/>
              <a:defRPr sz="9190" b="1"/>
            </a:lvl1pPr>
            <a:lvl2pPr marL="1750695" indent="0">
              <a:buNone/>
              <a:defRPr sz="7660" b="1"/>
            </a:lvl2pPr>
            <a:lvl3pPr marL="3502025" indent="0">
              <a:buNone/>
              <a:defRPr sz="6895" b="1"/>
            </a:lvl3pPr>
            <a:lvl4pPr marL="5252720" indent="0">
              <a:buNone/>
              <a:defRPr sz="6130" b="1"/>
            </a:lvl4pPr>
            <a:lvl5pPr marL="7004050" indent="0">
              <a:buNone/>
              <a:defRPr sz="6130" b="1"/>
            </a:lvl5pPr>
            <a:lvl6pPr marL="8754745" indent="0">
              <a:buNone/>
              <a:defRPr sz="6130" b="1"/>
            </a:lvl6pPr>
            <a:lvl7pPr marL="10506075" indent="0">
              <a:buNone/>
              <a:defRPr sz="6130" b="1"/>
            </a:lvl7pPr>
            <a:lvl8pPr marL="12256770" indent="0">
              <a:buNone/>
              <a:defRPr sz="6130" b="1"/>
            </a:lvl8pPr>
            <a:lvl9pPr marL="14008100" indent="0">
              <a:buNone/>
              <a:defRPr sz="6130" b="1"/>
            </a:lvl9pPr>
          </a:lstStyle>
          <a:p>
            <a:pPr lvl="0"/>
            <a:r>
              <a:rPr lang="en-US"/>
              <a:t>Click to edit Master text styles</a:t>
            </a:r>
            <a:endParaRPr lang="en-US"/>
          </a:p>
        </p:txBody>
      </p:sp>
      <p:sp>
        <p:nvSpPr>
          <p:cNvPr id="6" name="Content Placeholder 5"/>
          <p:cNvSpPr>
            <a:spLocks noGrp="1"/>
          </p:cNvSpPr>
          <p:nvPr>
            <p:ph sz="quarter" idx="4"/>
          </p:nvPr>
        </p:nvSpPr>
        <p:spPr>
          <a:xfrm>
            <a:off x="18580102" y="8329309"/>
            <a:ext cx="16167100" cy="15132592"/>
          </a:xfrm>
        </p:spPr>
        <p:txBody>
          <a:bodyPr/>
          <a:lstStyle>
            <a:lvl1pPr>
              <a:defRPr sz="9190"/>
            </a:lvl1pPr>
            <a:lvl2pPr>
              <a:defRPr sz="7660"/>
            </a:lvl2pPr>
            <a:lvl3pPr>
              <a:defRPr sz="6895"/>
            </a:lvl3pPr>
            <a:lvl4pPr>
              <a:defRPr sz="6130"/>
            </a:lvl4pPr>
            <a:lvl5pPr>
              <a:defRPr sz="6130"/>
            </a:lvl5pPr>
            <a:lvl6pPr>
              <a:defRPr sz="6130"/>
            </a:lvl6pPr>
            <a:lvl7pPr>
              <a:defRPr sz="6130"/>
            </a:lvl7pPr>
            <a:lvl8pPr>
              <a:defRPr sz="6130"/>
            </a:lvl8pPr>
            <a:lvl9pPr>
              <a:defRPr sz="613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6"/>
          <p:cNvSpPr>
            <a:spLocks noGrp="1"/>
          </p:cNvSpPr>
          <p:nvPr>
            <p:ph type="dt" sz="half" idx="10"/>
          </p:nvPr>
        </p:nvSpPr>
        <p:spPr/>
        <p:txBody>
          <a:bodyPr/>
          <a:lstStyle/>
          <a:p>
            <a:fld id="{BE729B46-988B-4623-B2B1-6BCFE513DC46}" type="datetimeFigureOut">
              <a:rPr lang="vi-VN" smtClean="0"/>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F294860F-AB27-4A87-854D-DC34C6F13DF8}" type="slidenum">
              <a:rPr lang="vi-VN" smtClean="0"/>
            </a:fld>
            <a:endParaRPr lang="vi-VN"/>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E729B46-988B-4623-B2B1-6BCFE513DC46}" type="datetimeFigureOut">
              <a:rPr lang="vi-VN" smtClean="0"/>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F294860F-AB27-4A87-854D-DC34C6F13DF8}" type="slidenum">
              <a:rPr lang="vi-VN" smtClean="0"/>
            </a:fld>
            <a:endParaRPr lang="vi-VN"/>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29B46-988B-4623-B2B1-6BCFE513DC46}" type="datetimeFigureOut">
              <a:rPr lang="vi-VN" smtClean="0"/>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F294860F-AB27-4A87-854D-DC34C6F13DF8}" type="slidenum">
              <a:rPr lang="vi-VN" smtClean="0"/>
            </a:fld>
            <a:endParaRPr lang="vi-VN"/>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BE729B46-988B-4623-B2B1-6BCFE513DC46}"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294860F-AB27-4A87-854D-DC34C6F13DF8}" type="slidenum">
              <a:rPr lang="vi-VN" smtClean="0"/>
            </a:fld>
            <a:endParaRPr lang="vi-VN"/>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BE729B46-988B-4623-B2B1-6BCFE513DC46}"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294860F-AB27-4A87-854D-DC34C6F13DF8}" type="slidenum">
              <a:rPr lang="vi-VN" smtClean="0"/>
            </a:fld>
            <a:endParaRPr lang="vi-VN"/>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BE729B46-988B-4623-B2B1-6BCFE513DC46}"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294860F-AB27-4A87-854D-DC34C6F13DF8}" type="slidenum">
              <a:rPr lang="vi-VN" smtClean="0"/>
            </a:fld>
            <a:endParaRPr lang="vi-VN"/>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BE729B46-988B-4623-B2B1-6BCFE513DC46}"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294860F-AB27-4A87-854D-DC34C6F13DF8}" type="slidenum">
              <a:rPr lang="vi-VN" smtClean="0"/>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2" y="1045724"/>
            <a:ext cx="12033252" cy="4450404"/>
          </a:xfrm>
        </p:spPr>
        <p:txBody>
          <a:bodyPr anchor="b"/>
          <a:lstStyle>
            <a:lvl1pPr algn="l">
              <a:defRPr sz="7660" b="1"/>
            </a:lvl1pPr>
          </a:lstStyle>
          <a:p>
            <a:r>
              <a:rPr lang="en-US"/>
              <a:t>Click to edit Master title style</a:t>
            </a:r>
            <a:endParaRPr lang="en-US"/>
          </a:p>
        </p:txBody>
      </p:sp>
      <p:sp>
        <p:nvSpPr>
          <p:cNvPr id="3" name="Content Placeholder 2"/>
          <p:cNvSpPr>
            <a:spLocks noGrp="1"/>
          </p:cNvSpPr>
          <p:nvPr>
            <p:ph idx="1"/>
          </p:nvPr>
        </p:nvSpPr>
        <p:spPr>
          <a:xfrm>
            <a:off x="14300200" y="1045726"/>
            <a:ext cx="20447000" cy="22416177"/>
          </a:xfrm>
        </p:spPr>
        <p:txBody>
          <a:bodyPr/>
          <a:lstStyle>
            <a:lvl1pPr>
              <a:defRPr sz="12255"/>
            </a:lvl1pPr>
            <a:lvl2pPr>
              <a:defRPr sz="10725"/>
            </a:lvl2pPr>
            <a:lvl3pPr>
              <a:defRPr sz="9190"/>
            </a:lvl3pPr>
            <a:lvl4pPr>
              <a:defRPr sz="7660"/>
            </a:lvl4pPr>
            <a:lvl5pPr>
              <a:defRPr sz="7660"/>
            </a:lvl5pPr>
            <a:lvl6pPr>
              <a:defRPr sz="7660"/>
            </a:lvl6pPr>
            <a:lvl7pPr>
              <a:defRPr sz="7660"/>
            </a:lvl7pPr>
            <a:lvl8pPr>
              <a:defRPr sz="7660"/>
            </a:lvl8pPr>
            <a:lvl9pPr>
              <a:defRPr sz="766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1828802" y="5496130"/>
            <a:ext cx="12033252" cy="17965773"/>
          </a:xfrm>
        </p:spPr>
        <p:txBody>
          <a:bodyPr/>
          <a:lstStyle>
            <a:lvl1pPr marL="0" indent="0">
              <a:buNone/>
              <a:defRPr sz="5360"/>
            </a:lvl1pPr>
            <a:lvl2pPr marL="1750695" indent="0">
              <a:buNone/>
              <a:defRPr sz="4595"/>
            </a:lvl2pPr>
            <a:lvl3pPr marL="3502025" indent="0">
              <a:buNone/>
              <a:defRPr sz="3830"/>
            </a:lvl3pPr>
            <a:lvl4pPr marL="5252720" indent="0">
              <a:buNone/>
              <a:defRPr sz="3445"/>
            </a:lvl4pPr>
            <a:lvl5pPr marL="7004050" indent="0">
              <a:buNone/>
              <a:defRPr sz="3445"/>
            </a:lvl5pPr>
            <a:lvl6pPr marL="8754745" indent="0">
              <a:buNone/>
              <a:defRPr sz="3445"/>
            </a:lvl6pPr>
            <a:lvl7pPr marL="10506075" indent="0">
              <a:buNone/>
              <a:defRPr sz="3445"/>
            </a:lvl7pPr>
            <a:lvl8pPr marL="12256770" indent="0">
              <a:buNone/>
              <a:defRPr sz="3445"/>
            </a:lvl8pPr>
            <a:lvl9pPr marL="14008100" indent="0">
              <a:buNone/>
              <a:defRPr sz="3445"/>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69152" y="18385277"/>
            <a:ext cx="21945600" cy="2170486"/>
          </a:xfrm>
        </p:spPr>
        <p:txBody>
          <a:bodyPr anchor="b"/>
          <a:lstStyle>
            <a:lvl1pPr algn="l">
              <a:defRPr sz="7660" b="1"/>
            </a:lvl1pPr>
          </a:lstStyle>
          <a:p>
            <a:r>
              <a:rPr lang="en-US"/>
              <a:t>Click to edit Master title style</a:t>
            </a:r>
            <a:endParaRPr lang="en-US"/>
          </a:p>
        </p:txBody>
      </p:sp>
      <p:sp>
        <p:nvSpPr>
          <p:cNvPr id="3" name="Picture Placeholder 2"/>
          <p:cNvSpPr>
            <a:spLocks noGrp="1"/>
          </p:cNvSpPr>
          <p:nvPr>
            <p:ph type="pic" idx="1"/>
          </p:nvPr>
        </p:nvSpPr>
        <p:spPr>
          <a:xfrm>
            <a:off x="7169152" y="2346798"/>
            <a:ext cx="21945600" cy="15758809"/>
          </a:xfrm>
        </p:spPr>
        <p:txBody>
          <a:bodyPr/>
          <a:lstStyle>
            <a:lvl1pPr marL="0" indent="0">
              <a:buNone/>
              <a:defRPr sz="12255"/>
            </a:lvl1pPr>
            <a:lvl2pPr marL="1750695" indent="0">
              <a:buNone/>
              <a:defRPr sz="10725"/>
            </a:lvl2pPr>
            <a:lvl3pPr marL="3502025" indent="0">
              <a:buNone/>
              <a:defRPr sz="9190"/>
            </a:lvl3pPr>
            <a:lvl4pPr marL="5252720" indent="0">
              <a:buNone/>
              <a:defRPr sz="7660"/>
            </a:lvl4pPr>
            <a:lvl5pPr marL="7004050" indent="0">
              <a:buNone/>
              <a:defRPr sz="7660"/>
            </a:lvl5pPr>
            <a:lvl6pPr marL="8754745" indent="0">
              <a:buNone/>
              <a:defRPr sz="7660"/>
            </a:lvl6pPr>
            <a:lvl7pPr marL="10506075" indent="0">
              <a:buNone/>
              <a:defRPr sz="7660"/>
            </a:lvl7pPr>
            <a:lvl8pPr marL="12256770" indent="0">
              <a:buNone/>
              <a:defRPr sz="7660"/>
            </a:lvl8pPr>
            <a:lvl9pPr marL="14008100" indent="0">
              <a:buNone/>
              <a:defRPr sz="7660"/>
            </a:lvl9pPr>
          </a:lstStyle>
          <a:p>
            <a:endParaRPr lang="en-US"/>
          </a:p>
        </p:txBody>
      </p:sp>
      <p:sp>
        <p:nvSpPr>
          <p:cNvPr id="4" name="Text Placeholder 3"/>
          <p:cNvSpPr>
            <a:spLocks noGrp="1"/>
          </p:cNvSpPr>
          <p:nvPr>
            <p:ph type="body" sz="half" idx="2"/>
          </p:nvPr>
        </p:nvSpPr>
        <p:spPr>
          <a:xfrm>
            <a:off x="7169152" y="20555763"/>
            <a:ext cx="21945600" cy="3082450"/>
          </a:xfrm>
        </p:spPr>
        <p:txBody>
          <a:bodyPr/>
          <a:lstStyle>
            <a:lvl1pPr marL="0" indent="0">
              <a:buNone/>
              <a:defRPr sz="5360"/>
            </a:lvl1pPr>
            <a:lvl2pPr marL="1750695" indent="0">
              <a:buNone/>
              <a:defRPr sz="4595"/>
            </a:lvl2pPr>
            <a:lvl3pPr marL="3502025" indent="0">
              <a:buNone/>
              <a:defRPr sz="3830"/>
            </a:lvl3pPr>
            <a:lvl4pPr marL="5252720" indent="0">
              <a:buNone/>
              <a:defRPr sz="3445"/>
            </a:lvl4pPr>
            <a:lvl5pPr marL="7004050" indent="0">
              <a:buNone/>
              <a:defRPr sz="3445"/>
            </a:lvl5pPr>
            <a:lvl6pPr marL="8754745" indent="0">
              <a:buNone/>
              <a:defRPr sz="3445"/>
            </a:lvl6pPr>
            <a:lvl7pPr marL="10506075" indent="0">
              <a:buNone/>
              <a:defRPr sz="3445"/>
            </a:lvl7pPr>
            <a:lvl8pPr marL="12256770" indent="0">
              <a:buNone/>
              <a:defRPr sz="3445"/>
            </a:lvl8pPr>
            <a:lvl9pPr marL="14008100" indent="0">
              <a:buNone/>
              <a:defRPr sz="3445"/>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theme" Target="../theme/theme2.xml"/><Relationship Id="rId8" Type="http://schemas.openxmlformats.org/officeDocument/2006/relationships/tags" Target="../tags/tag3.xml"/><Relationship Id="rId7" Type="http://schemas.openxmlformats.org/officeDocument/2006/relationships/tags" Target="../tags/tag2.xml"/><Relationship Id="rId6" Type="http://schemas.openxmlformats.org/officeDocument/2006/relationships/tags" Target="../tags/tag1.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5.xml"/><Relationship Id="rId8" Type="http://schemas.openxmlformats.org/officeDocument/2006/relationships/slideLayout" Target="../slideLayouts/slideLayout24.xml"/><Relationship Id="rId7" Type="http://schemas.openxmlformats.org/officeDocument/2006/relationships/slideLayout" Target="../slideLayouts/slideLayout23.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3" Type="http://schemas.openxmlformats.org/officeDocument/2006/relationships/slideLayout" Target="../slideLayouts/slideLayout19.xml"/><Relationship Id="rId2" Type="http://schemas.openxmlformats.org/officeDocument/2006/relationships/slideLayout" Target="../slideLayouts/slideLayout18.xml"/><Relationship Id="rId12" Type="http://schemas.openxmlformats.org/officeDocument/2006/relationships/theme" Target="../theme/theme3.xml"/><Relationship Id="rId11" Type="http://schemas.openxmlformats.org/officeDocument/2006/relationships/slideLayout" Target="../slideLayouts/slideLayout27.xml"/><Relationship Id="rId10" Type="http://schemas.openxmlformats.org/officeDocument/2006/relationships/slideLayout" Target="../slideLayouts/slideLayout26.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7" Type="http://schemas.openxmlformats.org/officeDocument/2006/relationships/image" Target="../media/image4.png"/><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3" Type="http://schemas.openxmlformats.org/officeDocument/2006/relationships/theme" Target="../theme/theme5.xml"/><Relationship Id="rId12" Type="http://schemas.openxmlformats.org/officeDocument/2006/relationships/slideLayout" Target="../slideLayouts/slideLayout45.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54.xml"/><Relationship Id="rId8" Type="http://schemas.openxmlformats.org/officeDocument/2006/relationships/slideLayout" Target="../slideLayouts/slideLayout53.xml"/><Relationship Id="rId7" Type="http://schemas.openxmlformats.org/officeDocument/2006/relationships/slideLayout" Target="../slideLayouts/slideLayout52.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3" Type="http://schemas.openxmlformats.org/officeDocument/2006/relationships/slideLayout" Target="../slideLayouts/slideLayout48.xml"/><Relationship Id="rId2" Type="http://schemas.openxmlformats.org/officeDocument/2006/relationships/slideLayout" Target="../slideLayouts/slideLayout47.xml"/><Relationship Id="rId12" Type="http://schemas.openxmlformats.org/officeDocument/2006/relationships/theme" Target="../theme/theme6.xml"/><Relationship Id="rId11" Type="http://schemas.openxmlformats.org/officeDocument/2006/relationships/slideLayout" Target="../slideLayouts/slideLayout56.xml"/><Relationship Id="rId10" Type="http://schemas.openxmlformats.org/officeDocument/2006/relationships/slideLayout" Target="../slideLayouts/slideLayout55.xml"/><Relationship Id="rId1"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1828800" y="1051805"/>
            <a:ext cx="32918400" cy="4377447"/>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1828800" y="6128428"/>
            <a:ext cx="32918400" cy="17333475"/>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1828800" y="24343470"/>
            <a:ext cx="8534400" cy="1398351"/>
          </a:xfrm>
          <a:prstGeom prst="rect">
            <a:avLst/>
          </a:prstGeom>
        </p:spPr>
        <p:txBody>
          <a:bodyPr vert="horz" lIns="91440" tIns="45720" rIns="91440" bIns="45720" rtlCol="0" anchor="ctr"/>
          <a:lstStyle>
            <a:lvl1pPr algn="l">
              <a:defRPr sz="4595">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12496800" y="24343470"/>
            <a:ext cx="11582400" cy="1398351"/>
          </a:xfrm>
          <a:prstGeom prst="rect">
            <a:avLst/>
          </a:prstGeom>
        </p:spPr>
        <p:txBody>
          <a:bodyPr vert="horz" lIns="91440" tIns="45720" rIns="91440" bIns="45720" rtlCol="0" anchor="ctr"/>
          <a:lstStyle>
            <a:lvl1pPr algn="ctr">
              <a:defRPr sz="459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6212800" y="24343470"/>
            <a:ext cx="8534400" cy="1398351"/>
          </a:xfrm>
          <a:prstGeom prst="rect">
            <a:avLst/>
          </a:prstGeom>
        </p:spPr>
        <p:txBody>
          <a:bodyPr vert="horz" lIns="91440" tIns="45720" rIns="91440" bIns="45720" rtlCol="0" anchor="ctr"/>
          <a:lstStyle>
            <a:lvl1pPr algn="r">
              <a:defRPr sz="4595">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502025" rtl="0" eaLnBrk="1" latinLnBrk="0" hangingPunct="1">
        <a:spcBef>
          <a:spcPct val="0"/>
        </a:spcBef>
        <a:buNone/>
        <a:defRPr sz="16850" kern="1200">
          <a:solidFill>
            <a:schemeClr val="tx1"/>
          </a:solidFill>
          <a:latin typeface="+mj-lt"/>
          <a:ea typeface="+mj-ea"/>
          <a:cs typeface="+mj-cs"/>
        </a:defRPr>
      </a:lvl1pPr>
    </p:titleStyle>
    <p:bodyStyle>
      <a:lvl1pPr marL="1313180" indent="-1313180" algn="l" defTabSz="3502025" rtl="0" eaLnBrk="1" latinLnBrk="0" hangingPunct="1">
        <a:spcBef>
          <a:spcPct val="20000"/>
        </a:spcBef>
        <a:buFont typeface="Arial" panose="020B0604020202020204" pitchFamily="34" charset="0"/>
        <a:buChar char="•"/>
        <a:defRPr sz="12255" kern="1200">
          <a:solidFill>
            <a:schemeClr val="tx1"/>
          </a:solidFill>
          <a:latin typeface="+mn-lt"/>
          <a:ea typeface="+mn-ea"/>
          <a:cs typeface="+mn-cs"/>
        </a:defRPr>
      </a:lvl1pPr>
      <a:lvl2pPr marL="2845435" indent="-1094105" algn="l" defTabSz="3502025" rtl="0" eaLnBrk="1" latinLnBrk="0" hangingPunct="1">
        <a:spcBef>
          <a:spcPct val="20000"/>
        </a:spcBef>
        <a:buFont typeface="Arial" panose="020B0604020202020204" pitchFamily="34" charset="0"/>
        <a:buChar char="–"/>
        <a:defRPr sz="10725" kern="1200">
          <a:solidFill>
            <a:schemeClr val="tx1"/>
          </a:solidFill>
          <a:latin typeface="+mn-lt"/>
          <a:ea typeface="+mn-ea"/>
          <a:cs typeface="+mn-cs"/>
        </a:defRPr>
      </a:lvl2pPr>
      <a:lvl3pPr marL="4377690" indent="-875665" algn="l" defTabSz="3502025" rtl="0" eaLnBrk="1" latinLnBrk="0" hangingPunct="1">
        <a:spcBef>
          <a:spcPct val="20000"/>
        </a:spcBef>
        <a:buFont typeface="Arial" panose="020B0604020202020204" pitchFamily="34" charset="0"/>
        <a:buChar char="•"/>
        <a:defRPr sz="9190" kern="1200">
          <a:solidFill>
            <a:schemeClr val="tx1"/>
          </a:solidFill>
          <a:latin typeface="+mn-lt"/>
          <a:ea typeface="+mn-ea"/>
          <a:cs typeface="+mn-cs"/>
        </a:defRPr>
      </a:lvl3pPr>
      <a:lvl4pPr marL="6128385" indent="-875665" algn="l" defTabSz="3502025" rtl="0" eaLnBrk="1" latinLnBrk="0" hangingPunct="1">
        <a:spcBef>
          <a:spcPct val="20000"/>
        </a:spcBef>
        <a:buFont typeface="Arial" panose="020B0604020202020204" pitchFamily="34" charset="0"/>
        <a:buChar char="–"/>
        <a:defRPr sz="7660" kern="1200">
          <a:solidFill>
            <a:schemeClr val="tx1"/>
          </a:solidFill>
          <a:latin typeface="+mn-lt"/>
          <a:ea typeface="+mn-ea"/>
          <a:cs typeface="+mn-cs"/>
        </a:defRPr>
      </a:lvl4pPr>
      <a:lvl5pPr marL="7879715" indent="-875665" algn="l" defTabSz="3502025" rtl="0" eaLnBrk="1" latinLnBrk="0" hangingPunct="1">
        <a:spcBef>
          <a:spcPct val="20000"/>
        </a:spcBef>
        <a:buFont typeface="Arial" panose="020B0604020202020204" pitchFamily="34" charset="0"/>
        <a:buChar char="»"/>
        <a:defRPr sz="7660" kern="1200">
          <a:solidFill>
            <a:schemeClr val="tx1"/>
          </a:solidFill>
          <a:latin typeface="+mn-lt"/>
          <a:ea typeface="+mn-ea"/>
          <a:cs typeface="+mn-cs"/>
        </a:defRPr>
      </a:lvl5pPr>
      <a:lvl6pPr marL="9630410" indent="-875665" algn="l" defTabSz="3502025" rtl="0" eaLnBrk="1" latinLnBrk="0" hangingPunct="1">
        <a:spcBef>
          <a:spcPct val="20000"/>
        </a:spcBef>
        <a:buFont typeface="Arial" panose="020B0604020202020204" pitchFamily="34" charset="0"/>
        <a:buChar char="•"/>
        <a:defRPr sz="7660" kern="1200">
          <a:solidFill>
            <a:schemeClr val="tx1"/>
          </a:solidFill>
          <a:latin typeface="+mn-lt"/>
          <a:ea typeface="+mn-ea"/>
          <a:cs typeface="+mn-cs"/>
        </a:defRPr>
      </a:lvl6pPr>
      <a:lvl7pPr marL="11381105" indent="-875665" algn="l" defTabSz="3502025" rtl="0" eaLnBrk="1" latinLnBrk="0" hangingPunct="1">
        <a:spcBef>
          <a:spcPct val="20000"/>
        </a:spcBef>
        <a:buFont typeface="Arial" panose="020B0604020202020204" pitchFamily="34" charset="0"/>
        <a:buChar char="•"/>
        <a:defRPr sz="7660" kern="1200">
          <a:solidFill>
            <a:schemeClr val="tx1"/>
          </a:solidFill>
          <a:latin typeface="+mn-lt"/>
          <a:ea typeface="+mn-ea"/>
          <a:cs typeface="+mn-cs"/>
        </a:defRPr>
      </a:lvl7pPr>
      <a:lvl8pPr marL="13132435" indent="-875665" algn="l" defTabSz="3502025" rtl="0" eaLnBrk="1" latinLnBrk="0" hangingPunct="1">
        <a:spcBef>
          <a:spcPct val="20000"/>
        </a:spcBef>
        <a:buFont typeface="Arial" panose="020B0604020202020204" pitchFamily="34" charset="0"/>
        <a:buChar char="•"/>
        <a:defRPr sz="7660" kern="1200">
          <a:solidFill>
            <a:schemeClr val="tx1"/>
          </a:solidFill>
          <a:latin typeface="+mn-lt"/>
          <a:ea typeface="+mn-ea"/>
          <a:cs typeface="+mn-cs"/>
        </a:defRPr>
      </a:lvl8pPr>
      <a:lvl9pPr marL="14883130" indent="-875665" algn="l" defTabSz="3502025" rtl="0" eaLnBrk="1" latinLnBrk="0" hangingPunct="1">
        <a:spcBef>
          <a:spcPct val="20000"/>
        </a:spcBef>
        <a:buFont typeface="Arial" panose="020B0604020202020204" pitchFamily="34" charset="0"/>
        <a:buChar char="•"/>
        <a:defRPr sz="7660" kern="1200">
          <a:solidFill>
            <a:schemeClr val="tx1"/>
          </a:solidFill>
          <a:latin typeface="+mn-lt"/>
          <a:ea typeface="+mn-ea"/>
          <a:cs typeface="+mn-cs"/>
        </a:defRPr>
      </a:lvl9pPr>
    </p:bodyStyle>
    <p:otherStyle>
      <a:defPPr>
        <a:defRPr lang="en-US"/>
      </a:defPPr>
      <a:lvl1pPr marL="0" algn="l" defTabSz="3502025" rtl="0" eaLnBrk="1" latinLnBrk="0" hangingPunct="1">
        <a:defRPr sz="6895" kern="1200">
          <a:solidFill>
            <a:schemeClr val="tx1"/>
          </a:solidFill>
          <a:latin typeface="+mn-lt"/>
          <a:ea typeface="+mn-ea"/>
          <a:cs typeface="+mn-cs"/>
        </a:defRPr>
      </a:lvl1pPr>
      <a:lvl2pPr marL="1750695" algn="l" defTabSz="3502025" rtl="0" eaLnBrk="1" latinLnBrk="0" hangingPunct="1">
        <a:defRPr sz="6895" kern="1200">
          <a:solidFill>
            <a:schemeClr val="tx1"/>
          </a:solidFill>
          <a:latin typeface="+mn-lt"/>
          <a:ea typeface="+mn-ea"/>
          <a:cs typeface="+mn-cs"/>
        </a:defRPr>
      </a:lvl2pPr>
      <a:lvl3pPr marL="3502025" algn="l" defTabSz="3502025" rtl="0" eaLnBrk="1" latinLnBrk="0" hangingPunct="1">
        <a:defRPr sz="6895" kern="1200">
          <a:solidFill>
            <a:schemeClr val="tx1"/>
          </a:solidFill>
          <a:latin typeface="+mn-lt"/>
          <a:ea typeface="+mn-ea"/>
          <a:cs typeface="+mn-cs"/>
        </a:defRPr>
      </a:lvl3pPr>
      <a:lvl4pPr marL="5252720" algn="l" defTabSz="3502025" rtl="0" eaLnBrk="1" latinLnBrk="0" hangingPunct="1">
        <a:defRPr sz="6895" kern="1200">
          <a:solidFill>
            <a:schemeClr val="tx1"/>
          </a:solidFill>
          <a:latin typeface="+mn-lt"/>
          <a:ea typeface="+mn-ea"/>
          <a:cs typeface="+mn-cs"/>
        </a:defRPr>
      </a:lvl4pPr>
      <a:lvl5pPr marL="7004050" algn="l" defTabSz="3502025" rtl="0" eaLnBrk="1" latinLnBrk="0" hangingPunct="1">
        <a:defRPr sz="6895" kern="1200">
          <a:solidFill>
            <a:schemeClr val="tx1"/>
          </a:solidFill>
          <a:latin typeface="+mn-lt"/>
          <a:ea typeface="+mn-ea"/>
          <a:cs typeface="+mn-cs"/>
        </a:defRPr>
      </a:lvl5pPr>
      <a:lvl6pPr marL="8754745" algn="l" defTabSz="3502025" rtl="0" eaLnBrk="1" latinLnBrk="0" hangingPunct="1">
        <a:defRPr sz="6895" kern="1200">
          <a:solidFill>
            <a:schemeClr val="tx1"/>
          </a:solidFill>
          <a:latin typeface="+mn-lt"/>
          <a:ea typeface="+mn-ea"/>
          <a:cs typeface="+mn-cs"/>
        </a:defRPr>
      </a:lvl6pPr>
      <a:lvl7pPr marL="10506075" algn="l" defTabSz="3502025" rtl="0" eaLnBrk="1" latinLnBrk="0" hangingPunct="1">
        <a:defRPr sz="6895" kern="1200">
          <a:solidFill>
            <a:schemeClr val="tx1"/>
          </a:solidFill>
          <a:latin typeface="+mn-lt"/>
          <a:ea typeface="+mn-ea"/>
          <a:cs typeface="+mn-cs"/>
        </a:defRPr>
      </a:lvl7pPr>
      <a:lvl8pPr marL="12256770" algn="l" defTabSz="3502025" rtl="0" eaLnBrk="1" latinLnBrk="0" hangingPunct="1">
        <a:defRPr sz="6895" kern="1200">
          <a:solidFill>
            <a:schemeClr val="tx1"/>
          </a:solidFill>
          <a:latin typeface="+mn-lt"/>
          <a:ea typeface="+mn-ea"/>
          <a:cs typeface="+mn-cs"/>
        </a:defRPr>
      </a:lvl8pPr>
      <a:lvl9pPr marL="14008100" algn="l" defTabSz="3502025" rtl="0" eaLnBrk="1" latinLnBrk="0" hangingPunct="1">
        <a:defRPr sz="689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6"/>
            <a:ext cx="10515600" cy="1325562"/>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7"/>
            <a:ext cx="10515600" cy="435133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2"/>
            <a:ext cx="2743200" cy="365124"/>
          </a:xfrm>
          <a:prstGeom prst="rect">
            <a:avLst/>
          </a:prstGeom>
        </p:spPr>
        <p:txBody>
          <a:bodyPr vert="horz" lIns="91440" tIns="45720" rIns="91440" bIns="45720" rtlCol="0" anchor="ctr"/>
          <a:lstStyle>
            <a:lvl1pPr algn="l">
              <a:defRPr sz="1150">
                <a:solidFill>
                  <a:schemeClr val="tx1">
                    <a:tint val="75000"/>
                  </a:schemeClr>
                </a:solidFill>
              </a:defRPr>
            </a:lvl1pPr>
          </a:lstStyle>
          <a:p>
            <a:fld id="{E69B9EE9-F3BF-4B40-83E7-C9BC68FDDB0E}" type="datetimeFigureOut">
              <a:rPr lang="en-US" smtClean="0"/>
            </a:fld>
            <a:endParaRPr lang="en-US"/>
          </a:p>
        </p:txBody>
      </p:sp>
      <p:sp>
        <p:nvSpPr>
          <p:cNvPr id="5" name="Footer Placeholder 4"/>
          <p:cNvSpPr>
            <a:spLocks noGrp="1"/>
          </p:cNvSpPr>
          <p:nvPr>
            <p:ph type="ftr" sz="quarter" idx="3"/>
          </p:nvPr>
        </p:nvSpPr>
        <p:spPr>
          <a:xfrm>
            <a:off x="4038600" y="6356352"/>
            <a:ext cx="4114800" cy="365124"/>
          </a:xfrm>
          <a:prstGeom prst="rect">
            <a:avLst/>
          </a:prstGeom>
        </p:spPr>
        <p:txBody>
          <a:bodyPr vert="horz" lIns="91440" tIns="45720" rIns="91440" bIns="45720" rtlCol="0" anchor="ctr"/>
          <a:lstStyle>
            <a:lvl1pPr algn="ctr">
              <a:defRPr sz="11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4"/>
          </a:xfrm>
          <a:prstGeom prst="rect">
            <a:avLst/>
          </a:prstGeom>
        </p:spPr>
        <p:txBody>
          <a:bodyPr vert="horz" lIns="91440" tIns="45720" rIns="91440" bIns="45720" rtlCol="0" anchor="ctr"/>
          <a:lstStyle>
            <a:lvl1pPr algn="r">
              <a:defRPr sz="1150">
                <a:solidFill>
                  <a:schemeClr val="tx1">
                    <a:tint val="75000"/>
                  </a:schemeClr>
                </a:solidFill>
              </a:defRPr>
            </a:lvl1pPr>
          </a:lstStyle>
          <a:p>
            <a:fld id="{17F55963-6440-4C45-BA09-4E6A99D1BBE0}" type="slidenum">
              <a:rPr lang="en-US" smtClean="0"/>
            </a:fld>
            <a:endParaRPr lang="en-US"/>
          </a:p>
        </p:txBody>
      </p:sp>
      <p:grpSp>
        <p:nvGrpSpPr>
          <p:cNvPr id="11" name="Group 10"/>
          <p:cNvGrpSpPr>
            <a:grpSpLocks noGrp="1" noSelect="1" noRot="1" noMove="1" noResize="1"/>
          </p:cNvGrpSpPr>
          <p:nvPr userDrawn="1">
            <p:custDataLst>
              <p:tags r:id="rId6"/>
            </p:custDataLst>
          </p:nvPr>
        </p:nvGrpSpPr>
        <p:grpSpPr>
          <a:xfrm>
            <a:off x="-2202100" y="-2224222"/>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5">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58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5"/>
            </a:p>
          </p:txBody>
        </p:sp>
      </p:grpSp>
      <p:sp>
        <p:nvSpPr>
          <p:cNvPr id="50" name="9Slide.vn"/>
          <p:cNvSpPr>
            <a:spLocks noSelect="1"/>
          </p:cNvSpPr>
          <p:nvPr userDrawn="1">
            <p:custDataLst>
              <p:tags r:id="rId7"/>
            </p:custDataLst>
          </p:nvPr>
        </p:nvSpPr>
        <p:spPr>
          <a:xfrm>
            <a:off x="6091428" y="-8915400"/>
            <a:ext cx="9144" cy="914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5"/>
          </a:p>
        </p:txBody>
      </p:sp>
      <p:sp>
        <p:nvSpPr>
          <p:cNvPr id="51" name="9Slide.vn"/>
          <p:cNvSpPr>
            <a:spLocks noSelect="1"/>
          </p:cNvSpPr>
          <p:nvPr userDrawn="1">
            <p:custDataLst>
              <p:tags r:id="rId8"/>
            </p:custDataLst>
          </p:nvPr>
        </p:nvSpPr>
        <p:spPr>
          <a:xfrm>
            <a:off x="6091428" y="15764254"/>
            <a:ext cx="9144" cy="914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25"/>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875665" rtl="0" eaLnBrk="1" latinLnBrk="0" hangingPunct="1">
        <a:lnSpc>
          <a:spcPct val="90000"/>
        </a:lnSpc>
        <a:spcBef>
          <a:spcPct val="0"/>
        </a:spcBef>
        <a:buNone/>
        <a:defRPr sz="4215" kern="1200">
          <a:solidFill>
            <a:schemeClr val="tx2"/>
          </a:solidFill>
          <a:latin typeface="+mj-lt"/>
          <a:ea typeface="+mj-ea"/>
          <a:cs typeface="+mj-cs"/>
        </a:defRPr>
      </a:lvl1pPr>
    </p:titleStyle>
    <p:bodyStyle>
      <a:lvl1pPr marL="219075" indent="-219075" algn="l" defTabSz="875665" rtl="0" eaLnBrk="1" latinLnBrk="0" hangingPunct="1">
        <a:lnSpc>
          <a:spcPct val="90000"/>
        </a:lnSpc>
        <a:spcBef>
          <a:spcPts val="955"/>
        </a:spcBef>
        <a:buFont typeface="Arial" panose="020B0604020202020204" pitchFamily="34" charset="0"/>
        <a:buChar char="•"/>
        <a:defRPr sz="2680" kern="1200">
          <a:solidFill>
            <a:schemeClr val="tx1">
              <a:lumMod val="50000"/>
              <a:lumOff val="50000"/>
            </a:schemeClr>
          </a:solidFill>
          <a:latin typeface="+mn-lt"/>
          <a:ea typeface="+mn-ea"/>
          <a:cs typeface="+mn-cs"/>
        </a:defRPr>
      </a:lvl1pPr>
      <a:lvl2pPr marL="656590" indent="-219075" algn="l" defTabSz="875665" rtl="0" eaLnBrk="1" latinLnBrk="0" hangingPunct="1">
        <a:lnSpc>
          <a:spcPct val="90000"/>
        </a:lnSpc>
        <a:spcBef>
          <a:spcPts val="480"/>
        </a:spcBef>
        <a:buFont typeface="Arial" panose="020B0604020202020204" pitchFamily="34" charset="0"/>
        <a:buChar char="•"/>
        <a:defRPr sz="2300" kern="1200">
          <a:solidFill>
            <a:schemeClr val="tx1">
              <a:lumMod val="50000"/>
              <a:lumOff val="50000"/>
            </a:schemeClr>
          </a:solidFill>
          <a:latin typeface="+mn-lt"/>
          <a:ea typeface="+mn-ea"/>
          <a:cs typeface="+mn-cs"/>
        </a:defRPr>
      </a:lvl2pPr>
      <a:lvl3pPr marL="1094105" indent="-219075" algn="l" defTabSz="875665" rtl="0" eaLnBrk="1" latinLnBrk="0" hangingPunct="1">
        <a:lnSpc>
          <a:spcPct val="90000"/>
        </a:lnSpc>
        <a:spcBef>
          <a:spcPts val="480"/>
        </a:spcBef>
        <a:buFont typeface="Arial" panose="020B0604020202020204" pitchFamily="34" charset="0"/>
        <a:buChar char="•"/>
        <a:defRPr sz="1915" kern="1200">
          <a:solidFill>
            <a:schemeClr val="tx1">
              <a:lumMod val="50000"/>
              <a:lumOff val="50000"/>
            </a:schemeClr>
          </a:solidFill>
          <a:latin typeface="+mn-lt"/>
          <a:ea typeface="+mn-ea"/>
          <a:cs typeface="+mn-cs"/>
        </a:defRPr>
      </a:lvl3pPr>
      <a:lvl4pPr marL="1532255" indent="-219075" algn="l" defTabSz="875665" rtl="0" eaLnBrk="1" latinLnBrk="0" hangingPunct="1">
        <a:lnSpc>
          <a:spcPct val="90000"/>
        </a:lnSpc>
        <a:spcBef>
          <a:spcPts val="480"/>
        </a:spcBef>
        <a:buFont typeface="Arial" panose="020B0604020202020204" pitchFamily="34" charset="0"/>
        <a:buChar char="•"/>
        <a:defRPr sz="1725" kern="1200">
          <a:solidFill>
            <a:schemeClr val="tx1">
              <a:lumMod val="50000"/>
              <a:lumOff val="50000"/>
            </a:schemeClr>
          </a:solidFill>
          <a:latin typeface="+mn-lt"/>
          <a:ea typeface="+mn-ea"/>
          <a:cs typeface="+mn-cs"/>
        </a:defRPr>
      </a:lvl4pPr>
      <a:lvl5pPr marL="1969770" indent="-219075" algn="l" defTabSz="875665" rtl="0" eaLnBrk="1" latinLnBrk="0" hangingPunct="1">
        <a:lnSpc>
          <a:spcPct val="90000"/>
        </a:lnSpc>
        <a:spcBef>
          <a:spcPts val="480"/>
        </a:spcBef>
        <a:buFont typeface="Arial" panose="020B0604020202020204" pitchFamily="34" charset="0"/>
        <a:buChar char="•"/>
        <a:defRPr sz="1725" kern="1200">
          <a:solidFill>
            <a:schemeClr val="tx1">
              <a:lumMod val="50000"/>
              <a:lumOff val="50000"/>
            </a:schemeClr>
          </a:solidFill>
          <a:latin typeface="+mn-lt"/>
          <a:ea typeface="+mn-ea"/>
          <a:cs typeface="+mn-cs"/>
        </a:defRPr>
      </a:lvl5pPr>
      <a:lvl6pPr marL="2407920" indent="-219075" algn="l" defTabSz="875665" rtl="0" eaLnBrk="1" latinLnBrk="0" hangingPunct="1">
        <a:lnSpc>
          <a:spcPct val="90000"/>
        </a:lnSpc>
        <a:spcBef>
          <a:spcPts val="480"/>
        </a:spcBef>
        <a:buFont typeface="Arial" panose="020B0604020202020204" pitchFamily="34" charset="0"/>
        <a:buChar char="•"/>
        <a:defRPr sz="1725" kern="1200">
          <a:solidFill>
            <a:schemeClr val="tx1"/>
          </a:solidFill>
          <a:latin typeface="+mn-lt"/>
          <a:ea typeface="+mn-ea"/>
          <a:cs typeface="+mn-cs"/>
        </a:defRPr>
      </a:lvl6pPr>
      <a:lvl7pPr marL="2845435" indent="-219075" algn="l" defTabSz="875665" rtl="0" eaLnBrk="1" latinLnBrk="0" hangingPunct="1">
        <a:lnSpc>
          <a:spcPct val="90000"/>
        </a:lnSpc>
        <a:spcBef>
          <a:spcPts val="480"/>
        </a:spcBef>
        <a:buFont typeface="Arial" panose="020B0604020202020204" pitchFamily="34" charset="0"/>
        <a:buChar char="•"/>
        <a:defRPr sz="1725" kern="1200">
          <a:solidFill>
            <a:schemeClr val="tx1"/>
          </a:solidFill>
          <a:latin typeface="+mn-lt"/>
          <a:ea typeface="+mn-ea"/>
          <a:cs typeface="+mn-cs"/>
        </a:defRPr>
      </a:lvl7pPr>
      <a:lvl8pPr marL="3282950" indent="-219075" algn="l" defTabSz="875665" rtl="0" eaLnBrk="1" latinLnBrk="0" hangingPunct="1">
        <a:lnSpc>
          <a:spcPct val="90000"/>
        </a:lnSpc>
        <a:spcBef>
          <a:spcPts val="480"/>
        </a:spcBef>
        <a:buFont typeface="Arial" panose="020B0604020202020204" pitchFamily="34" charset="0"/>
        <a:buChar char="•"/>
        <a:defRPr sz="1725" kern="1200">
          <a:solidFill>
            <a:schemeClr val="tx1"/>
          </a:solidFill>
          <a:latin typeface="+mn-lt"/>
          <a:ea typeface="+mn-ea"/>
          <a:cs typeface="+mn-cs"/>
        </a:defRPr>
      </a:lvl8pPr>
      <a:lvl9pPr marL="3721100" indent="-219075" algn="l" defTabSz="875665" rtl="0" eaLnBrk="1" latinLnBrk="0" hangingPunct="1">
        <a:lnSpc>
          <a:spcPct val="90000"/>
        </a:lnSpc>
        <a:spcBef>
          <a:spcPts val="480"/>
        </a:spcBef>
        <a:buFont typeface="Arial" panose="020B0604020202020204" pitchFamily="34" charset="0"/>
        <a:buChar char="•"/>
        <a:defRPr sz="1725" kern="1200">
          <a:solidFill>
            <a:schemeClr val="tx1"/>
          </a:solidFill>
          <a:latin typeface="+mn-lt"/>
          <a:ea typeface="+mn-ea"/>
          <a:cs typeface="+mn-cs"/>
        </a:defRPr>
      </a:lvl9pPr>
    </p:bodyStyle>
    <p:otherStyle>
      <a:defPPr>
        <a:defRPr lang="en-US"/>
      </a:defPPr>
      <a:lvl1pPr marL="0" algn="l" defTabSz="875665" rtl="0" eaLnBrk="1" latinLnBrk="0" hangingPunct="1">
        <a:defRPr sz="1725" kern="1200">
          <a:solidFill>
            <a:schemeClr val="tx1"/>
          </a:solidFill>
          <a:latin typeface="+mn-lt"/>
          <a:ea typeface="+mn-ea"/>
          <a:cs typeface="+mn-cs"/>
        </a:defRPr>
      </a:lvl1pPr>
      <a:lvl2pPr marL="437515" algn="l" defTabSz="875665" rtl="0" eaLnBrk="1" latinLnBrk="0" hangingPunct="1">
        <a:defRPr sz="1725" kern="1200">
          <a:solidFill>
            <a:schemeClr val="tx1"/>
          </a:solidFill>
          <a:latin typeface="+mn-lt"/>
          <a:ea typeface="+mn-ea"/>
          <a:cs typeface="+mn-cs"/>
        </a:defRPr>
      </a:lvl2pPr>
      <a:lvl3pPr marL="875665" algn="l" defTabSz="875665" rtl="0" eaLnBrk="1" latinLnBrk="0" hangingPunct="1">
        <a:defRPr sz="1725" kern="1200">
          <a:solidFill>
            <a:schemeClr val="tx1"/>
          </a:solidFill>
          <a:latin typeface="+mn-lt"/>
          <a:ea typeface="+mn-ea"/>
          <a:cs typeface="+mn-cs"/>
        </a:defRPr>
      </a:lvl3pPr>
      <a:lvl4pPr marL="1313180" algn="l" defTabSz="875665" rtl="0" eaLnBrk="1" latinLnBrk="0" hangingPunct="1">
        <a:defRPr sz="1725" kern="1200">
          <a:solidFill>
            <a:schemeClr val="tx1"/>
          </a:solidFill>
          <a:latin typeface="+mn-lt"/>
          <a:ea typeface="+mn-ea"/>
          <a:cs typeface="+mn-cs"/>
        </a:defRPr>
      </a:lvl4pPr>
      <a:lvl5pPr marL="1750695" algn="l" defTabSz="875665" rtl="0" eaLnBrk="1" latinLnBrk="0" hangingPunct="1">
        <a:defRPr sz="1725" kern="1200">
          <a:solidFill>
            <a:schemeClr val="tx1"/>
          </a:solidFill>
          <a:latin typeface="+mn-lt"/>
          <a:ea typeface="+mn-ea"/>
          <a:cs typeface="+mn-cs"/>
        </a:defRPr>
      </a:lvl5pPr>
      <a:lvl6pPr marL="2188845" algn="l" defTabSz="875665" rtl="0" eaLnBrk="1" latinLnBrk="0" hangingPunct="1">
        <a:defRPr sz="1725" kern="1200">
          <a:solidFill>
            <a:schemeClr val="tx1"/>
          </a:solidFill>
          <a:latin typeface="+mn-lt"/>
          <a:ea typeface="+mn-ea"/>
          <a:cs typeface="+mn-cs"/>
        </a:defRPr>
      </a:lvl6pPr>
      <a:lvl7pPr marL="2626360" algn="l" defTabSz="875665" rtl="0" eaLnBrk="1" latinLnBrk="0" hangingPunct="1">
        <a:defRPr sz="1725" kern="1200">
          <a:solidFill>
            <a:schemeClr val="tx1"/>
          </a:solidFill>
          <a:latin typeface="+mn-lt"/>
          <a:ea typeface="+mn-ea"/>
          <a:cs typeface="+mn-cs"/>
        </a:defRPr>
      </a:lvl7pPr>
      <a:lvl8pPr marL="3064510" algn="l" defTabSz="875665" rtl="0" eaLnBrk="1" latinLnBrk="0" hangingPunct="1">
        <a:defRPr sz="1725" kern="1200">
          <a:solidFill>
            <a:schemeClr val="tx1"/>
          </a:solidFill>
          <a:latin typeface="+mn-lt"/>
          <a:ea typeface="+mn-ea"/>
          <a:cs typeface="+mn-cs"/>
        </a:defRPr>
      </a:lvl8pPr>
      <a:lvl9pPr marL="3502025" algn="l" defTabSz="875665" rtl="0" eaLnBrk="1" latinLnBrk="0" hangingPunct="1">
        <a:defRPr sz="172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304800" y="183093"/>
            <a:ext cx="5486400" cy="762001"/>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304800" y="1066801"/>
            <a:ext cx="5486400" cy="301730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304800" y="4237570"/>
            <a:ext cx="1422400" cy="243417"/>
          </a:xfrm>
          <a:prstGeom prst="rect">
            <a:avLst/>
          </a:prstGeom>
        </p:spPr>
        <p:txBody>
          <a:bodyPr vert="horz" lIns="91440" tIns="45720" rIns="91440" bIns="45720" rtlCol="0" anchor="ctr"/>
          <a:lstStyle>
            <a:lvl1pPr algn="l">
              <a:defRPr sz="765">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2082800" y="4237570"/>
            <a:ext cx="1930400" cy="243417"/>
          </a:xfrm>
          <a:prstGeom prst="rect">
            <a:avLst/>
          </a:prstGeom>
        </p:spPr>
        <p:txBody>
          <a:bodyPr vert="horz" lIns="91440" tIns="45720" rIns="91440" bIns="45720" rtlCol="0" anchor="ctr"/>
          <a:lstStyle>
            <a:lvl1pPr algn="ctr">
              <a:defRPr sz="76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70"/>
            <a:ext cx="1422400" cy="243417"/>
          </a:xfrm>
          <a:prstGeom prst="rect">
            <a:avLst/>
          </a:prstGeom>
        </p:spPr>
        <p:txBody>
          <a:bodyPr vert="horz" lIns="91440" tIns="45720" rIns="91440" bIns="45720" rtlCol="0" anchor="ctr"/>
          <a:lstStyle>
            <a:lvl1pPr algn="r">
              <a:defRPr sz="765">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defTabSz="583565" rtl="0" eaLnBrk="1" latinLnBrk="0" hangingPunct="1">
        <a:spcBef>
          <a:spcPct val="0"/>
        </a:spcBef>
        <a:buNone/>
        <a:defRPr sz="2805" kern="1200">
          <a:solidFill>
            <a:schemeClr val="tx1"/>
          </a:solidFill>
          <a:latin typeface="+mj-lt"/>
          <a:ea typeface="+mj-ea"/>
          <a:cs typeface="+mj-cs"/>
        </a:defRPr>
      </a:lvl1pPr>
    </p:titleStyle>
    <p:bodyStyle>
      <a:lvl1pPr marL="219075" indent="-219075" algn="l" defTabSz="583565" rtl="0" eaLnBrk="1" latinLnBrk="0" hangingPunct="1">
        <a:spcBef>
          <a:spcPct val="20000"/>
        </a:spcBef>
        <a:buFont typeface="Arial" panose="020B0604020202020204" pitchFamily="34" charset="0"/>
        <a:buChar char="•"/>
        <a:defRPr sz="2040" kern="1200">
          <a:solidFill>
            <a:schemeClr val="tx1"/>
          </a:solidFill>
          <a:latin typeface="+mn-lt"/>
          <a:ea typeface="+mn-ea"/>
          <a:cs typeface="+mn-cs"/>
        </a:defRPr>
      </a:lvl1pPr>
      <a:lvl2pPr marL="474345" indent="-182245" algn="l" defTabSz="583565" rtl="0" eaLnBrk="1" latinLnBrk="0" hangingPunct="1">
        <a:spcBef>
          <a:spcPct val="20000"/>
        </a:spcBef>
        <a:buFont typeface="Arial" panose="020B0604020202020204" pitchFamily="34" charset="0"/>
        <a:buChar char="–"/>
        <a:defRPr sz="1790" kern="1200">
          <a:solidFill>
            <a:schemeClr val="tx1"/>
          </a:solidFill>
          <a:latin typeface="+mn-lt"/>
          <a:ea typeface="+mn-ea"/>
          <a:cs typeface="+mn-cs"/>
        </a:defRPr>
      </a:lvl2pPr>
      <a:lvl3pPr marL="729615" indent="-146050" algn="l" defTabSz="583565" rtl="0" eaLnBrk="1" latinLnBrk="0" hangingPunct="1">
        <a:spcBef>
          <a:spcPct val="20000"/>
        </a:spcBef>
        <a:buFont typeface="Arial" panose="020B0604020202020204" pitchFamily="34" charset="0"/>
        <a:buChar char="•"/>
        <a:defRPr sz="1530" kern="1200">
          <a:solidFill>
            <a:schemeClr val="tx1"/>
          </a:solidFill>
          <a:latin typeface="+mn-lt"/>
          <a:ea typeface="+mn-ea"/>
          <a:cs typeface="+mn-cs"/>
        </a:defRPr>
      </a:lvl3pPr>
      <a:lvl4pPr marL="1021715" indent="-146050" algn="l" defTabSz="583565" rtl="0" eaLnBrk="1" latinLnBrk="0" hangingPunct="1">
        <a:spcBef>
          <a:spcPct val="20000"/>
        </a:spcBef>
        <a:buFont typeface="Arial" panose="020B0604020202020204" pitchFamily="34" charset="0"/>
        <a:buChar char="–"/>
        <a:defRPr sz="1275" kern="1200">
          <a:solidFill>
            <a:schemeClr val="tx1"/>
          </a:solidFill>
          <a:latin typeface="+mn-lt"/>
          <a:ea typeface="+mn-ea"/>
          <a:cs typeface="+mn-cs"/>
        </a:defRPr>
      </a:lvl4pPr>
      <a:lvl5pPr marL="1313815" indent="-146050" algn="l" defTabSz="583565" rtl="0" eaLnBrk="1" latinLnBrk="0" hangingPunct="1">
        <a:spcBef>
          <a:spcPct val="20000"/>
        </a:spcBef>
        <a:buFont typeface="Arial" panose="020B0604020202020204" pitchFamily="34" charset="0"/>
        <a:buChar char="»"/>
        <a:defRPr sz="1275" kern="1200">
          <a:solidFill>
            <a:schemeClr val="tx1"/>
          </a:solidFill>
          <a:latin typeface="+mn-lt"/>
          <a:ea typeface="+mn-ea"/>
          <a:cs typeface="+mn-cs"/>
        </a:defRPr>
      </a:lvl5pPr>
      <a:lvl6pPr marL="1605280" indent="-146050" algn="l" defTabSz="583565" rtl="0" eaLnBrk="1" latinLnBrk="0" hangingPunct="1">
        <a:spcBef>
          <a:spcPct val="20000"/>
        </a:spcBef>
        <a:buFont typeface="Arial" panose="020B0604020202020204" pitchFamily="34" charset="0"/>
        <a:buChar char="•"/>
        <a:defRPr sz="1275" kern="1200">
          <a:solidFill>
            <a:schemeClr val="tx1"/>
          </a:solidFill>
          <a:latin typeface="+mn-lt"/>
          <a:ea typeface="+mn-ea"/>
          <a:cs typeface="+mn-cs"/>
        </a:defRPr>
      </a:lvl6pPr>
      <a:lvl7pPr marL="1897380" indent="-146050" algn="l" defTabSz="583565" rtl="0" eaLnBrk="1" latinLnBrk="0" hangingPunct="1">
        <a:spcBef>
          <a:spcPct val="20000"/>
        </a:spcBef>
        <a:buFont typeface="Arial" panose="020B0604020202020204" pitchFamily="34" charset="0"/>
        <a:buChar char="•"/>
        <a:defRPr sz="1275" kern="1200">
          <a:solidFill>
            <a:schemeClr val="tx1"/>
          </a:solidFill>
          <a:latin typeface="+mn-lt"/>
          <a:ea typeface="+mn-ea"/>
          <a:cs typeface="+mn-cs"/>
        </a:defRPr>
      </a:lvl7pPr>
      <a:lvl8pPr marL="2189480" indent="-146050" algn="l" defTabSz="583565" rtl="0" eaLnBrk="1" latinLnBrk="0" hangingPunct="1">
        <a:spcBef>
          <a:spcPct val="20000"/>
        </a:spcBef>
        <a:buFont typeface="Arial" panose="020B0604020202020204" pitchFamily="34" charset="0"/>
        <a:buChar char="•"/>
        <a:defRPr sz="1275" kern="1200">
          <a:solidFill>
            <a:schemeClr val="tx1"/>
          </a:solidFill>
          <a:latin typeface="+mn-lt"/>
          <a:ea typeface="+mn-ea"/>
          <a:cs typeface="+mn-cs"/>
        </a:defRPr>
      </a:lvl8pPr>
      <a:lvl9pPr marL="2480945" indent="-146050" algn="l" defTabSz="583565" rtl="0" eaLnBrk="1" latinLnBrk="0" hangingPunct="1">
        <a:spcBef>
          <a:spcPct val="20000"/>
        </a:spcBef>
        <a:buFont typeface="Arial" panose="020B0604020202020204" pitchFamily="34" charset="0"/>
        <a:buChar char="•"/>
        <a:defRPr sz="1275" kern="1200">
          <a:solidFill>
            <a:schemeClr val="tx1"/>
          </a:solidFill>
          <a:latin typeface="+mn-lt"/>
          <a:ea typeface="+mn-ea"/>
          <a:cs typeface="+mn-cs"/>
        </a:defRPr>
      </a:lvl9pPr>
    </p:bodyStyle>
    <p:otherStyle>
      <a:defPPr>
        <a:defRPr lang="en-US"/>
      </a:defPPr>
      <a:lvl1pPr marL="0" algn="l" defTabSz="583565" rtl="0" eaLnBrk="1" latinLnBrk="0" hangingPunct="1">
        <a:defRPr sz="1150" kern="1200">
          <a:solidFill>
            <a:schemeClr val="tx1"/>
          </a:solidFill>
          <a:latin typeface="+mn-lt"/>
          <a:ea typeface="+mn-ea"/>
          <a:cs typeface="+mn-cs"/>
        </a:defRPr>
      </a:lvl1pPr>
      <a:lvl2pPr marL="292100" algn="l" defTabSz="583565" rtl="0" eaLnBrk="1" latinLnBrk="0" hangingPunct="1">
        <a:defRPr sz="1150" kern="1200">
          <a:solidFill>
            <a:schemeClr val="tx1"/>
          </a:solidFill>
          <a:latin typeface="+mn-lt"/>
          <a:ea typeface="+mn-ea"/>
          <a:cs typeface="+mn-cs"/>
        </a:defRPr>
      </a:lvl2pPr>
      <a:lvl3pPr marL="583565" algn="l" defTabSz="583565" rtl="0" eaLnBrk="1" latinLnBrk="0" hangingPunct="1">
        <a:defRPr sz="1150" kern="1200">
          <a:solidFill>
            <a:schemeClr val="tx1"/>
          </a:solidFill>
          <a:latin typeface="+mn-lt"/>
          <a:ea typeface="+mn-ea"/>
          <a:cs typeface="+mn-cs"/>
        </a:defRPr>
      </a:lvl3pPr>
      <a:lvl4pPr marL="875665" algn="l" defTabSz="583565" rtl="0" eaLnBrk="1" latinLnBrk="0" hangingPunct="1">
        <a:defRPr sz="1150" kern="1200">
          <a:solidFill>
            <a:schemeClr val="tx1"/>
          </a:solidFill>
          <a:latin typeface="+mn-lt"/>
          <a:ea typeface="+mn-ea"/>
          <a:cs typeface="+mn-cs"/>
        </a:defRPr>
      </a:lvl4pPr>
      <a:lvl5pPr marL="1167765" algn="l" defTabSz="583565" rtl="0" eaLnBrk="1" latinLnBrk="0" hangingPunct="1">
        <a:defRPr sz="1150" kern="1200">
          <a:solidFill>
            <a:schemeClr val="tx1"/>
          </a:solidFill>
          <a:latin typeface="+mn-lt"/>
          <a:ea typeface="+mn-ea"/>
          <a:cs typeface="+mn-cs"/>
        </a:defRPr>
      </a:lvl5pPr>
      <a:lvl6pPr marL="1459230" algn="l" defTabSz="583565" rtl="0" eaLnBrk="1" latinLnBrk="0" hangingPunct="1">
        <a:defRPr sz="1150" kern="1200">
          <a:solidFill>
            <a:schemeClr val="tx1"/>
          </a:solidFill>
          <a:latin typeface="+mn-lt"/>
          <a:ea typeface="+mn-ea"/>
          <a:cs typeface="+mn-cs"/>
        </a:defRPr>
      </a:lvl6pPr>
      <a:lvl7pPr marL="1751330" algn="l" defTabSz="583565" rtl="0" eaLnBrk="1" latinLnBrk="0" hangingPunct="1">
        <a:defRPr sz="1150" kern="1200">
          <a:solidFill>
            <a:schemeClr val="tx1"/>
          </a:solidFill>
          <a:latin typeface="+mn-lt"/>
          <a:ea typeface="+mn-ea"/>
          <a:cs typeface="+mn-cs"/>
        </a:defRPr>
      </a:lvl7pPr>
      <a:lvl8pPr marL="2043430" algn="l" defTabSz="583565" rtl="0" eaLnBrk="1" latinLnBrk="0" hangingPunct="1">
        <a:defRPr sz="1150" kern="1200">
          <a:solidFill>
            <a:schemeClr val="tx1"/>
          </a:solidFill>
          <a:latin typeface="+mn-lt"/>
          <a:ea typeface="+mn-ea"/>
          <a:cs typeface="+mn-cs"/>
        </a:defRPr>
      </a:lvl8pPr>
      <a:lvl9pPr marL="2334895" algn="l" defTabSz="583565" rtl="0" eaLnBrk="1" latinLnBrk="0" hangingPunct="1">
        <a:defRPr sz="11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screen">
            <a:lum/>
          </a:blip>
          <a:srcRect/>
          <a:stretch>
            <a:fillRect/>
          </a:stretch>
        </a:blipFill>
        <a:effectLst/>
      </p:bgPr>
    </p:bg>
    <p:spTree>
      <p:nvGrpSpPr>
        <p:cNvPr id="1" name=""/>
        <p:cNvGrpSpPr/>
        <p:nvPr/>
      </p:nvGrpSpPr>
      <p:grpSpPr>
        <a:xfrm>
          <a:off x="0" y="0"/>
          <a:ext cx="0" cy="0"/>
          <a:chOff x="0" y="0"/>
          <a:chExt cx="0" cy="0"/>
        </a:xfrm>
      </p:grpSpPr>
      <p:sp>
        <p:nvSpPr>
          <p:cNvPr id="5"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652994" y="695325"/>
            <a:ext cx="10886013"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652994" y="1957387"/>
            <a:ext cx="10886013"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656D5C-5106-4E31-A975-ABB9FA25A6EC}"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4003C9-3584-408B-BC34-BDB153B780BF}"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29B46-988B-4623-B2B1-6BCFE513DC46}" type="datetimeFigureOut">
              <a:rPr lang="vi-VN" smtClean="0"/>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94860F-AB27-4A87-854D-DC34C6F13DF8}" type="slidenum">
              <a:rPr lang="vi-VN" smtClean="0"/>
            </a:fld>
            <a:endParaRPr lang="vi-VN"/>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26.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3.xml"/><Relationship Id="rId1" Type="http://schemas.openxmlformats.org/officeDocument/2006/relationships/image" Target="../media/image27.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40.xml"/><Relationship Id="rId2" Type="http://schemas.openxmlformats.org/officeDocument/2006/relationships/image" Target="../media/image29.png"/><Relationship Id="rId1"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0.png"/><Relationship Id="rId1"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0.png"/><Relationship Id="rId1"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0.png"/><Relationship Id="rId1" Type="http://schemas.openxmlformats.org/officeDocument/2006/relationships/image" Target="../media/image19.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33.svg"/><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4.jpeg"/><Relationship Id="rId1"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5.jpeg"/><Relationship Id="rId1" Type="http://schemas.openxmlformats.org/officeDocument/2006/relationships/image" Target="../media/image34.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5.jpe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8.png"/><Relationship Id="rId7" Type="http://schemas.openxmlformats.org/officeDocument/2006/relationships/image" Target="../media/image17.svg"/><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3" Type="http://schemas.openxmlformats.org/officeDocument/2006/relationships/image" Target="../media/image13.svg"/><Relationship Id="rId2" Type="http://schemas.openxmlformats.org/officeDocument/2006/relationships/image" Target="../media/image12.png"/><Relationship Id="rId10" Type="http://schemas.openxmlformats.org/officeDocument/2006/relationships/notesSlide" Target="../notesSlides/notesSlide1.xml"/><Relationship Id="rId1" Type="http://schemas.openxmlformats.org/officeDocument/2006/relationships/image" Target="../media/image11.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40.png"/><Relationship Id="rId4" Type="http://schemas.microsoft.com/office/2007/relationships/hdphoto" Target="../media/image39.wdp"/><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7.svg"/><Relationship Id="rId1" Type="http://schemas.openxmlformats.org/officeDocument/2006/relationships/image" Target="../media/image36.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3.GIF"/><Relationship Id="rId3" Type="http://schemas.openxmlformats.org/officeDocument/2006/relationships/image" Target="../media/image42.GIF"/><Relationship Id="rId2" Type="http://schemas.openxmlformats.org/officeDocument/2006/relationships/image" Target="../media/image37.svg"/><Relationship Id="rId1" Type="http://schemas.openxmlformats.org/officeDocument/2006/relationships/image" Target="../media/image36.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3.GIF"/><Relationship Id="rId3" Type="http://schemas.openxmlformats.org/officeDocument/2006/relationships/image" Target="../media/image42.GIF"/><Relationship Id="rId2" Type="http://schemas.openxmlformats.org/officeDocument/2006/relationships/image" Target="../media/image37.svg"/><Relationship Id="rId1"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image" Target="../media/image46.png"/><Relationship Id="rId1"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image" Target="../media/image37.svg"/><Relationship Id="rId1" Type="http://schemas.openxmlformats.org/officeDocument/2006/relationships/image" Target="../media/image4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52.xml"/><Relationship Id="rId5" Type="http://schemas.openxmlformats.org/officeDocument/2006/relationships/image" Target="../media/image52.jpeg"/><Relationship Id="rId4" Type="http://schemas.openxmlformats.org/officeDocument/2006/relationships/image" Target="../media/image51.png"/><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20.png"/><Relationship Id="rId1" Type="http://schemas.openxmlformats.org/officeDocument/2006/relationships/image" Target="../media/image19.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52.xml"/><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57.jpeg"/><Relationship Id="rId1"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59.png"/><Relationship Id="rId1" Type="http://schemas.openxmlformats.org/officeDocument/2006/relationships/image" Target="../media/image58.jpeg"/></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23.xml"/><Relationship Id="rId5" Type="http://schemas.openxmlformats.org/officeDocument/2006/relationships/image" Target="../media/image64.png"/><Relationship Id="rId4" Type="http://schemas.openxmlformats.org/officeDocument/2006/relationships/image" Target="../media/image63.svg"/><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66.png"/><Relationship Id="rId1" Type="http://schemas.openxmlformats.org/officeDocument/2006/relationships/image" Target="../media/image65.png"/></Relationships>
</file>

<file path=ppt/slides/_rels/slide36.xml.rels><?xml version="1.0" encoding="UTF-8" standalone="yes"?>
<Relationships xmlns="http://schemas.openxmlformats.org/package/2006/relationships"><Relationship Id="rId9" Type="http://schemas.openxmlformats.org/officeDocument/2006/relationships/image" Target="../media/image74.svg"/><Relationship Id="rId8" Type="http://schemas.openxmlformats.org/officeDocument/2006/relationships/image" Target="../media/image73.png"/><Relationship Id="rId7" Type="http://schemas.openxmlformats.org/officeDocument/2006/relationships/image" Target="../media/image72.svg"/><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 Id="rId3" Type="http://schemas.openxmlformats.org/officeDocument/2006/relationships/image" Target="../media/image68.svg"/><Relationship Id="rId2" Type="http://schemas.openxmlformats.org/officeDocument/2006/relationships/image" Target="../media/image67.png"/><Relationship Id="rId14" Type="http://schemas.openxmlformats.org/officeDocument/2006/relationships/slideLayout" Target="../slideLayouts/slideLayout12.xml"/><Relationship Id="rId13" Type="http://schemas.openxmlformats.org/officeDocument/2006/relationships/image" Target="../media/image78.svg"/><Relationship Id="rId12" Type="http://schemas.openxmlformats.org/officeDocument/2006/relationships/image" Target="../media/image77.png"/><Relationship Id="rId11" Type="http://schemas.openxmlformats.org/officeDocument/2006/relationships/image" Target="../media/image76.svg"/><Relationship Id="rId10" Type="http://schemas.openxmlformats.org/officeDocument/2006/relationships/image" Target="../media/image75.png"/><Relationship Id="rId1" Type="http://schemas.openxmlformats.org/officeDocument/2006/relationships/image" Target="../media/image5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image" Target="../media/image22.GIF"/><Relationship Id="rId1" Type="http://schemas.openxmlformats.org/officeDocument/2006/relationships/image" Target="../media/image21.GIF"/></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23.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33.xml"/><Relationship Id="rId1" Type="http://schemas.openxmlformats.org/officeDocument/2006/relationships/image" Target="../media/image23.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24.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3.xml"/><Relationship Id="rId1"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7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589157" y="689362"/>
            <a:ext cx="11059644" cy="5529822"/>
          </a:xfrm>
          <a:prstGeom prst="rect">
            <a:avLst/>
          </a:prstGeom>
        </p:spPr>
      </p:pic>
      <p:sp>
        <p:nvSpPr>
          <p:cNvPr id="4" name="Freeform 4"/>
          <p:cNvSpPr/>
          <p:nvPr/>
        </p:nvSpPr>
        <p:spPr>
          <a:xfrm>
            <a:off x="-1074032" y="6079513"/>
            <a:ext cx="14386021" cy="249484"/>
          </a:xfrm>
          <a:custGeom>
            <a:avLst/>
            <a:gdLst/>
            <a:ahLst/>
            <a:cxnLst/>
            <a:rect l="l" t="t" r="r" b="b"/>
            <a:pathLst>
              <a:path w="5654003" h="98053">
                <a:moveTo>
                  <a:pt x="0" y="0"/>
                </a:moveTo>
                <a:lnTo>
                  <a:pt x="5654003" y="0"/>
                </a:lnTo>
                <a:lnTo>
                  <a:pt x="5654003" y="98053"/>
                </a:lnTo>
                <a:lnTo>
                  <a:pt x="0" y="98053"/>
                </a:lnTo>
                <a:close/>
              </a:path>
            </a:pathLst>
          </a:custGeom>
          <a:solidFill>
            <a:srgbClr val="0070BB"/>
          </a:solidFill>
        </p:spPr>
        <p:txBody>
          <a:bodyPr/>
          <a:lstStyle/>
          <a:p>
            <a:pPr defTabSz="3502025"/>
            <a:endParaRPr lang="en-US" sz="6895">
              <a:solidFill>
                <a:prstClr val="black"/>
              </a:solidFill>
              <a:latin typeface="Calibri" panose="020F0502020204030204"/>
            </a:endParaRPr>
          </a:p>
        </p:txBody>
      </p:sp>
      <p:sp>
        <p:nvSpPr>
          <p:cNvPr id="5" name="TextBox 5"/>
          <p:cNvSpPr txBox="1"/>
          <p:nvPr/>
        </p:nvSpPr>
        <p:spPr>
          <a:xfrm>
            <a:off x="-1074032" y="6055276"/>
            <a:ext cx="2068085" cy="2092305"/>
          </a:xfrm>
          <a:prstGeom prst="rect">
            <a:avLst/>
          </a:prstGeom>
        </p:spPr>
        <p:txBody>
          <a:bodyPr lIns="194553" tIns="194553" rIns="194553" bIns="194553" rtlCol="0" anchor="ctr"/>
          <a:lstStyle/>
          <a:p>
            <a:pPr algn="ctr" defTabSz="3502025">
              <a:lnSpc>
                <a:spcPts val="1605"/>
              </a:lnSpc>
              <a:spcBef>
                <a:spcPct val="0"/>
              </a:spcBef>
            </a:pPr>
            <a:endParaRPr sz="6895">
              <a:solidFill>
                <a:prstClr val="black"/>
              </a:solidFill>
              <a:latin typeface="Calibri" panose="020F0502020204030204"/>
            </a:endParaRPr>
          </a:p>
        </p:txBody>
      </p:sp>
      <p:sp>
        <p:nvSpPr>
          <p:cNvPr id="7" name="Freeform 7"/>
          <p:cNvSpPr/>
          <p:nvPr/>
        </p:nvSpPr>
        <p:spPr>
          <a:xfrm>
            <a:off x="3652448" y="5809889"/>
            <a:ext cx="4933069" cy="788733"/>
          </a:xfrm>
          <a:custGeom>
            <a:avLst/>
            <a:gdLst/>
            <a:ahLst/>
            <a:cxnLst/>
            <a:rect l="l" t="t" r="r" b="b"/>
            <a:pathLst>
              <a:path w="1767686" h="282630">
                <a:moveTo>
                  <a:pt x="141315" y="0"/>
                </a:moveTo>
                <a:lnTo>
                  <a:pt x="1626371" y="0"/>
                </a:lnTo>
                <a:cubicBezTo>
                  <a:pt x="1704417" y="0"/>
                  <a:pt x="1767686" y="63269"/>
                  <a:pt x="1767686" y="141315"/>
                </a:cubicBezTo>
                <a:lnTo>
                  <a:pt x="1767686" y="141315"/>
                </a:lnTo>
                <a:cubicBezTo>
                  <a:pt x="1767686" y="178794"/>
                  <a:pt x="1752798" y="214738"/>
                  <a:pt x="1726296" y="241240"/>
                </a:cubicBezTo>
                <a:cubicBezTo>
                  <a:pt x="1699794" y="267742"/>
                  <a:pt x="1663850" y="282630"/>
                  <a:pt x="1626371" y="282630"/>
                </a:cubicBezTo>
                <a:lnTo>
                  <a:pt x="141315" y="282630"/>
                </a:lnTo>
                <a:cubicBezTo>
                  <a:pt x="63269" y="282630"/>
                  <a:pt x="0" y="219361"/>
                  <a:pt x="0" y="141315"/>
                </a:cubicBezTo>
                <a:lnTo>
                  <a:pt x="0" y="141315"/>
                </a:lnTo>
                <a:cubicBezTo>
                  <a:pt x="0" y="63269"/>
                  <a:pt x="63269" y="0"/>
                  <a:pt x="141315" y="0"/>
                </a:cubicBezTo>
                <a:close/>
              </a:path>
            </a:pathLst>
          </a:custGeom>
          <a:solidFill>
            <a:srgbClr val="0070BB"/>
          </a:solidFill>
        </p:spPr>
        <p:txBody>
          <a:bodyPr/>
          <a:lstStyle/>
          <a:p>
            <a:pPr defTabSz="3502025"/>
            <a:endParaRPr lang="en-US" sz="6895">
              <a:solidFill>
                <a:prstClr val="black"/>
              </a:solidFill>
              <a:latin typeface="Calibri" panose="020F0502020204030204"/>
            </a:endParaRPr>
          </a:p>
        </p:txBody>
      </p:sp>
      <p:sp>
        <p:nvSpPr>
          <p:cNvPr id="8" name="TextBox 8"/>
          <p:cNvSpPr txBox="1"/>
          <p:nvPr/>
        </p:nvSpPr>
        <p:spPr>
          <a:xfrm>
            <a:off x="3652446" y="5783304"/>
            <a:ext cx="2268276" cy="2294854"/>
          </a:xfrm>
          <a:prstGeom prst="rect">
            <a:avLst/>
          </a:prstGeom>
        </p:spPr>
        <p:txBody>
          <a:bodyPr lIns="194553" tIns="194553" rIns="194553" bIns="194553" rtlCol="0" anchor="ctr"/>
          <a:lstStyle/>
          <a:p>
            <a:pPr algn="ctr" defTabSz="3502025">
              <a:lnSpc>
                <a:spcPts val="1605"/>
              </a:lnSpc>
              <a:spcBef>
                <a:spcPct val="0"/>
              </a:spcBef>
            </a:pPr>
            <a:endParaRPr sz="6895">
              <a:solidFill>
                <a:prstClr val="black"/>
              </a:solidFill>
              <a:latin typeface="Calibri" panose="020F0502020204030204"/>
            </a:endParaRPr>
          </a:p>
        </p:txBody>
      </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303" y="685624"/>
            <a:ext cx="1868686" cy="1491552"/>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134623" y="609392"/>
            <a:ext cx="2042650" cy="1917538"/>
          </a:xfrm>
          <a:prstGeom prst="rect">
            <a:avLst/>
          </a:prstGeom>
        </p:spPr>
      </p:pic>
      <p:sp>
        <p:nvSpPr>
          <p:cNvPr id="12" name="TextBox 12"/>
          <p:cNvSpPr txBox="1"/>
          <p:nvPr/>
        </p:nvSpPr>
        <p:spPr>
          <a:xfrm>
            <a:off x="993569" y="2568517"/>
            <a:ext cx="10444412" cy="2823845"/>
          </a:xfrm>
          <a:prstGeom prst="rect">
            <a:avLst/>
          </a:prstGeom>
        </p:spPr>
        <p:txBody>
          <a:bodyPr lIns="0" tIns="0" rIns="0" bIns="0" rtlCol="0" anchor="t">
            <a:spAutoFit/>
          </a:bodyPr>
          <a:lstStyle/>
          <a:p>
            <a:pPr algn="ctr" defTabSz="3502025"/>
            <a:r>
              <a:rPr lang="en-US" sz="4590">
                <a:solidFill>
                  <a:srgbClr val="BE2626"/>
                </a:solidFill>
                <a:latin typeface="#9Slide01 Tieu de ngan Bold"/>
              </a:rPr>
              <a:t>BÀI </a:t>
            </a:r>
            <a:r>
              <a:rPr lang="vi-VN" altLang="en-US" sz="4590">
                <a:solidFill>
                  <a:srgbClr val="BE2626"/>
                </a:solidFill>
                <a:latin typeface="#9Slide01 Tieu de ngan Bold"/>
              </a:rPr>
              <a:t>3.</a:t>
            </a:r>
            <a:r>
              <a:rPr lang="en-US" sz="4590">
                <a:solidFill>
                  <a:srgbClr val="BE2626"/>
                </a:solidFill>
                <a:latin typeface="#9Slide01 Tieu de ngan Bold"/>
              </a:rPr>
              <a:t> SỬ HỌC VỚI </a:t>
            </a:r>
            <a:r>
              <a:rPr lang="vi-VN" altLang="en-US" sz="4590">
                <a:solidFill>
                  <a:srgbClr val="BE2626"/>
                </a:solidFill>
                <a:latin typeface="#9Slide01 Tieu de ngan Bold"/>
              </a:rPr>
              <a:t>CÔNG TÁC BẢO TỒN VÀ PHÁT HUY GIÁ TRỊ DI SẢN VĂN HÓA, DI SẢN THIÊN NHIÊN VÀ PHÁT TRIỂN DU </a:t>
            </a:r>
            <a:r>
              <a:rPr lang="vi-VN" altLang="en-US" sz="4590">
                <a:solidFill>
                  <a:srgbClr val="BE2626"/>
                </a:solidFill>
                <a:latin typeface="#9Slide01 Tieu de ngan Bold"/>
              </a:rPr>
              <a:t>LỊCH</a:t>
            </a:r>
            <a:endParaRPr lang="vi-VN" altLang="en-US" sz="4590">
              <a:solidFill>
                <a:srgbClr val="BE2626"/>
              </a:solidFill>
              <a:latin typeface="#9Slide01 Tieu de ngan Bold"/>
            </a:endParaRPr>
          </a:p>
        </p:txBody>
      </p:sp>
      <p:sp>
        <p:nvSpPr>
          <p:cNvPr id="16" name="TextBox 12"/>
          <p:cNvSpPr txBox="1"/>
          <p:nvPr/>
        </p:nvSpPr>
        <p:spPr>
          <a:xfrm>
            <a:off x="1219234" y="283932"/>
            <a:ext cx="10444412" cy="706668"/>
          </a:xfrm>
          <a:prstGeom prst="rect">
            <a:avLst/>
          </a:prstGeom>
        </p:spPr>
        <p:txBody>
          <a:bodyPr lIns="0" tIns="0" rIns="0" bIns="0" rtlCol="0" anchor="t">
            <a:spAutoFit/>
          </a:bodyPr>
          <a:lstStyle/>
          <a:p>
            <a:pPr algn="ctr" defTabSz="3502025"/>
            <a:r>
              <a:rPr lang="en-US" sz="4590">
                <a:solidFill>
                  <a:srgbClr val="BE2626"/>
                </a:solidFill>
                <a:latin typeface="#9Slide01 Tieu de ngan Bold"/>
              </a:rPr>
              <a:t>Chủ đề 2 Vai trò của sử học</a:t>
            </a:r>
            <a:endParaRPr lang="en-US" sz="4590">
              <a:solidFill>
                <a:srgbClr val="BE2626"/>
              </a:solidFill>
              <a:latin typeface="#9Slide01 Tieu de ngan Bold"/>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2410014" y="1094451"/>
            <a:ext cx="7381497" cy="4343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20"/>
          <p:cNvSpPr/>
          <p:nvPr/>
        </p:nvSpPr>
        <p:spPr>
          <a:xfrm>
            <a:off x="8382000" y="4603115"/>
            <a:ext cx="1530350" cy="1341438"/>
          </a:xfrm>
          <a:prstGeom prst="rect">
            <a:avLst/>
          </a:prstGeom>
          <a:solidFill>
            <a:srgbClr val="F3811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45" name="19"/>
          <p:cNvSpPr/>
          <p:nvPr/>
        </p:nvSpPr>
        <p:spPr>
          <a:xfrm>
            <a:off x="6865938" y="4603115"/>
            <a:ext cx="1530350" cy="1341438"/>
          </a:xfrm>
          <a:prstGeom prst="rect">
            <a:avLst/>
          </a:prstGeom>
          <a:solidFill>
            <a:srgbClr val="EE73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46" name="18"/>
          <p:cNvSpPr/>
          <p:nvPr/>
        </p:nvSpPr>
        <p:spPr>
          <a:xfrm>
            <a:off x="5340350" y="4603115"/>
            <a:ext cx="1530350" cy="1341438"/>
          </a:xfrm>
          <a:prstGeom prst="rect">
            <a:avLst/>
          </a:prstGeom>
          <a:solidFill>
            <a:srgbClr val="F3811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47" name="17"/>
          <p:cNvSpPr/>
          <p:nvPr/>
        </p:nvSpPr>
        <p:spPr>
          <a:xfrm>
            <a:off x="3814763" y="4603115"/>
            <a:ext cx="1530350" cy="1341438"/>
          </a:xfrm>
          <a:prstGeom prst="rect">
            <a:avLst/>
          </a:prstGeom>
          <a:solidFill>
            <a:srgbClr val="E50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48" name="16"/>
          <p:cNvSpPr/>
          <p:nvPr/>
        </p:nvSpPr>
        <p:spPr>
          <a:xfrm>
            <a:off x="2289175" y="4603115"/>
            <a:ext cx="1530350" cy="1341438"/>
          </a:xfrm>
          <a:prstGeom prst="rect">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49" name="15"/>
          <p:cNvSpPr/>
          <p:nvPr/>
        </p:nvSpPr>
        <p:spPr>
          <a:xfrm>
            <a:off x="8382000" y="3277553"/>
            <a:ext cx="1530350" cy="1341438"/>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50" name="14"/>
          <p:cNvSpPr/>
          <p:nvPr/>
        </p:nvSpPr>
        <p:spPr>
          <a:xfrm>
            <a:off x="6865938" y="3269615"/>
            <a:ext cx="1530350" cy="1341438"/>
          </a:xfrm>
          <a:prstGeom prst="rect">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51" name="13"/>
          <p:cNvSpPr/>
          <p:nvPr/>
        </p:nvSpPr>
        <p:spPr>
          <a:xfrm>
            <a:off x="5345575" y="3269615"/>
            <a:ext cx="1530350" cy="1341438"/>
          </a:xfrm>
          <a:prstGeom prst="rect">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52" name="12"/>
          <p:cNvSpPr/>
          <p:nvPr/>
        </p:nvSpPr>
        <p:spPr>
          <a:xfrm>
            <a:off x="3811588" y="3269615"/>
            <a:ext cx="1530350" cy="1341438"/>
          </a:xfrm>
          <a:prstGeom prst="rect">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53" name="11"/>
          <p:cNvSpPr/>
          <p:nvPr/>
        </p:nvSpPr>
        <p:spPr>
          <a:xfrm>
            <a:off x="2289175" y="3269615"/>
            <a:ext cx="1530350" cy="1341438"/>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54" name="10"/>
          <p:cNvSpPr/>
          <p:nvPr/>
        </p:nvSpPr>
        <p:spPr>
          <a:xfrm>
            <a:off x="8382000" y="1944053"/>
            <a:ext cx="1530350" cy="1341438"/>
          </a:xfrm>
          <a:prstGeom prst="rect">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55" name="9"/>
          <p:cNvSpPr/>
          <p:nvPr/>
        </p:nvSpPr>
        <p:spPr>
          <a:xfrm>
            <a:off x="6865938" y="1936115"/>
            <a:ext cx="1530350" cy="1341438"/>
          </a:xfrm>
          <a:prstGeom prst="rect">
            <a:avLst/>
          </a:prstGeom>
          <a:solidFill>
            <a:srgbClr val="F3811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56" name="8"/>
          <p:cNvSpPr/>
          <p:nvPr/>
        </p:nvSpPr>
        <p:spPr>
          <a:xfrm>
            <a:off x="5340350" y="1936115"/>
            <a:ext cx="1530350" cy="1341438"/>
          </a:xfrm>
          <a:prstGeom prst="rect">
            <a:avLst/>
          </a:prstGeom>
          <a:solidFill>
            <a:srgbClr val="EE73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57" name="7"/>
          <p:cNvSpPr/>
          <p:nvPr/>
        </p:nvSpPr>
        <p:spPr>
          <a:xfrm>
            <a:off x="3814763" y="1936115"/>
            <a:ext cx="1530350" cy="1341438"/>
          </a:xfrm>
          <a:prstGeom prst="rect">
            <a:avLst/>
          </a:prstGeom>
          <a:solidFill>
            <a:srgbClr val="F3811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58" name="6"/>
          <p:cNvSpPr/>
          <p:nvPr/>
        </p:nvSpPr>
        <p:spPr>
          <a:xfrm>
            <a:off x="2289175" y="1936115"/>
            <a:ext cx="1530350" cy="1341438"/>
          </a:xfrm>
          <a:prstGeom prst="rect">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59" name="5"/>
          <p:cNvSpPr/>
          <p:nvPr/>
        </p:nvSpPr>
        <p:spPr>
          <a:xfrm>
            <a:off x="8382000" y="610553"/>
            <a:ext cx="1530350" cy="1341438"/>
          </a:xfrm>
          <a:prstGeom prst="rect">
            <a:avLst/>
          </a:prstGeom>
          <a:solidFill>
            <a:srgbClr val="E50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60" name="4"/>
          <p:cNvSpPr/>
          <p:nvPr/>
        </p:nvSpPr>
        <p:spPr>
          <a:xfrm>
            <a:off x="6865938" y="602615"/>
            <a:ext cx="1530350" cy="1341438"/>
          </a:xfrm>
          <a:prstGeom prst="rect">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61" name="3"/>
          <p:cNvSpPr/>
          <p:nvPr/>
        </p:nvSpPr>
        <p:spPr>
          <a:xfrm>
            <a:off x="5340350" y="602615"/>
            <a:ext cx="1530350" cy="1341438"/>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62" name="2"/>
          <p:cNvSpPr/>
          <p:nvPr/>
        </p:nvSpPr>
        <p:spPr>
          <a:xfrm>
            <a:off x="3814763" y="602615"/>
            <a:ext cx="1530350" cy="1341438"/>
          </a:xfrm>
          <a:prstGeom prst="rect">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63" name="1"/>
          <p:cNvSpPr/>
          <p:nvPr/>
        </p:nvSpPr>
        <p:spPr>
          <a:xfrm>
            <a:off x="2289175" y="602615"/>
            <a:ext cx="1530350" cy="1341438"/>
          </a:xfrm>
          <a:prstGeom prst="rect">
            <a:avLst/>
          </a:prstGeom>
          <a:solidFill>
            <a:srgbClr val="EE73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2" name="Rectangle: Rounded Corners 1"/>
          <p:cNvSpPr/>
          <p:nvPr/>
        </p:nvSpPr>
        <p:spPr>
          <a:xfrm>
            <a:off x="3078480" y="6035040"/>
            <a:ext cx="6035040" cy="701040"/>
          </a:xfrm>
          <a:prstGeom prst="roundRect">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1800" b="0" i="0" u="none" strike="noStrike" kern="1200" cap="none" spc="0" normalizeH="0" baseline="0" noProof="0">
                <a:ln>
                  <a:noFill/>
                </a:ln>
                <a:solidFill>
                  <a:prstClr val="white"/>
                </a:solidFill>
                <a:effectLst/>
                <a:uLnTx/>
                <a:uFillTx/>
                <a:latin typeface="Twinkl"/>
                <a:ea typeface="+mn-ea"/>
                <a:cs typeface="+mn-cs"/>
              </a:rPr>
              <a:t>Tín ngưỡng thờ cúng Hùng Vương</a:t>
            </a: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64" name="Rectangle: Rounded Corners 63"/>
          <p:cNvSpPr/>
          <p:nvPr/>
        </p:nvSpPr>
        <p:spPr>
          <a:xfrm>
            <a:off x="3078480" y="6035040"/>
            <a:ext cx="6035040" cy="701040"/>
          </a:xfrm>
          <a:prstGeom prst="roundRect">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err="1">
                <a:ln>
                  <a:noFill/>
                </a:ln>
                <a:solidFill>
                  <a:prstClr val="white"/>
                </a:solidFill>
                <a:effectLst/>
                <a:uLnTx/>
                <a:uFillTx/>
                <a:latin typeface="Twinkl"/>
                <a:ea typeface="+mn-ea"/>
                <a:cs typeface="+mn-cs"/>
              </a:rPr>
              <a:t>Đáp</a:t>
            </a:r>
            <a:r>
              <a:rPr kumimoji="0" lang="en-GB" sz="3200" b="1" i="0" u="none" strike="noStrike" kern="1200" cap="none" spc="0" normalizeH="0" baseline="0" noProof="0" dirty="0">
                <a:ln>
                  <a:noFill/>
                </a:ln>
                <a:solidFill>
                  <a:prstClr val="white"/>
                </a:solidFill>
                <a:effectLst/>
                <a:uLnTx/>
                <a:uFillTx/>
                <a:latin typeface="Twinkl"/>
                <a:ea typeface="+mn-ea"/>
                <a:cs typeface="+mn-cs"/>
              </a:rPr>
              <a:t> </a:t>
            </a:r>
            <a:r>
              <a:rPr kumimoji="0" lang="en-GB" sz="3200" b="1" i="0" u="none" strike="noStrike" kern="1200" cap="none" spc="0" normalizeH="0" baseline="0" noProof="0" dirty="0" err="1">
                <a:ln>
                  <a:noFill/>
                </a:ln>
                <a:solidFill>
                  <a:prstClr val="white"/>
                </a:solidFill>
                <a:effectLst/>
                <a:uLnTx/>
                <a:uFillTx/>
                <a:latin typeface="Twinkl"/>
                <a:ea typeface="+mn-ea"/>
                <a:cs typeface="+mn-cs"/>
              </a:rPr>
              <a:t>án</a:t>
            </a:r>
            <a:endParaRPr kumimoji="0" lang="en-GB" sz="3200" b="1" i="0" u="none" strike="noStrike" kern="1200" cap="none" spc="0" normalizeH="0" baseline="0" noProof="0" dirty="0">
              <a:ln>
                <a:noFill/>
              </a:ln>
              <a:solidFill>
                <a:prstClr val="white"/>
              </a:solidFill>
              <a:effectLst/>
              <a:uLnTx/>
              <a:uFillTx/>
              <a:latin typeface="Twinkl"/>
              <a:ea typeface="+mn-ea"/>
              <a:cs typeface="+mn-cs"/>
            </a:endParaRPr>
          </a:p>
        </p:txBody>
      </p:sp>
      <p:sp>
        <p:nvSpPr>
          <p:cNvPr id="25" name="Rectangle 24"/>
          <p:cNvSpPr/>
          <p:nvPr/>
        </p:nvSpPr>
        <p:spPr>
          <a:xfrm>
            <a:off x="609600" y="1464967"/>
            <a:ext cx="1666035" cy="34163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5400">
                <a:ln w="0"/>
                <a:solidFill>
                  <a:srgbClr val="E34192"/>
                </a:solidFill>
                <a:effectLst>
                  <a:outerShdw blurRad="38100" dist="25400" dir="5400000" algn="ctr" rotWithShape="0">
                    <a:srgbClr val="6E747A">
                      <a:alpha val="43000"/>
                    </a:srgbClr>
                  </a:outerShdw>
                </a:effectLst>
                <a:latin typeface="Twinkl"/>
              </a:rPr>
              <a:t>Đây là di sản nào?</a:t>
            </a:r>
            <a:endParaRPr kumimoji="0" lang="en-US" sz="5400" b="0" i="0" u="none" strike="noStrike" kern="1200" cap="none" spc="0" normalizeH="0" baseline="0" noProof="0" dirty="0">
              <a:ln w="0"/>
              <a:solidFill>
                <a:srgbClr val="E34192"/>
              </a:solidFill>
              <a:effectLst>
                <a:outerShdw blurRad="38100" dist="25400" dir="5400000" algn="ctr" rotWithShape="0">
                  <a:srgbClr val="6E747A">
                    <a:alpha val="43000"/>
                  </a:srgbClr>
                </a:outerShdw>
              </a:effectLst>
              <a:uLnTx/>
              <a:uFillTx/>
              <a:latin typeface="Twinkl"/>
              <a:ea typeface="+mn-ea"/>
              <a:cs typeface="+mn-cs"/>
            </a:endParaRPr>
          </a:p>
        </p:txBody>
      </p:sp>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63"/>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63"/>
                                        </p:tgtEl>
                                      </p:cBhvr>
                                    </p:animEffect>
                                    <p:set>
                                      <p:cBhvr>
                                        <p:cTn id="7"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8" restart="whenNotActive" fill="hold" evtFilter="cancelBubble" nodeType="interactiveSeq">
                <p:stCondLst>
                  <p:cond evt="onClick" delay="0">
                    <p:tgtEl>
                      <p:spTgt spid="62"/>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grpId="0" nodeType="clickEffect">
                                  <p:stCondLst>
                                    <p:cond delay="0"/>
                                  </p:stCondLst>
                                  <p:childTnLst>
                                    <p:animEffect transition="out" filter="barn(inVertical)">
                                      <p:cBhvr>
                                        <p:cTn id="12" dur="500"/>
                                        <p:tgtEl>
                                          <p:spTgt spid="62"/>
                                        </p:tgtEl>
                                      </p:cBhvr>
                                    </p:animEffect>
                                    <p:set>
                                      <p:cBhvr>
                                        <p:cTn id="13"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4" restart="whenNotActive" fill="hold" evtFilter="cancelBubble" nodeType="interactiveSeq">
                <p:stCondLst>
                  <p:cond evt="onClick" delay="0">
                    <p:tgtEl>
                      <p:spTgt spid="61"/>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grpId="0" nodeType="clickEffect">
                                  <p:stCondLst>
                                    <p:cond delay="0"/>
                                  </p:stCondLst>
                                  <p:childTnLst>
                                    <p:animEffect transition="out" filter="barn(inVertical)">
                                      <p:cBhvr>
                                        <p:cTn id="18" dur="500"/>
                                        <p:tgtEl>
                                          <p:spTgt spid="61"/>
                                        </p:tgtEl>
                                      </p:cBhvr>
                                    </p:animEffect>
                                    <p:set>
                                      <p:cBhvr>
                                        <p:cTn id="19"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20" restart="whenNotActive" fill="hold" evtFilter="cancelBubble" nodeType="interactiveSeq">
                <p:stCondLst>
                  <p:cond evt="onClick" delay="0">
                    <p:tgtEl>
                      <p:spTgt spid="60"/>
                    </p:tgtEl>
                  </p:cond>
                </p:stCondLst>
                <p:endSync evt="end" delay="0">
                  <p:rtn val="all"/>
                </p:endSync>
                <p:childTnLst>
                  <p:par>
                    <p:cTn id="21" fill="hold">
                      <p:stCondLst>
                        <p:cond delay="0"/>
                      </p:stCondLst>
                      <p:childTnLst>
                        <p:par>
                          <p:cTn id="22" fill="hold">
                            <p:stCondLst>
                              <p:cond delay="0"/>
                            </p:stCondLst>
                            <p:childTnLst>
                              <p:par>
                                <p:cTn id="23" presetID="16" presetClass="exit" presetSubtype="21" fill="hold" grpId="0" nodeType="clickEffect">
                                  <p:stCondLst>
                                    <p:cond delay="0"/>
                                  </p:stCondLst>
                                  <p:childTnLst>
                                    <p:animEffect transition="out" filter="barn(inVertical)">
                                      <p:cBhvr>
                                        <p:cTn id="24" dur="500"/>
                                        <p:tgtEl>
                                          <p:spTgt spid="60"/>
                                        </p:tgtEl>
                                      </p:cBhvr>
                                    </p:animEffect>
                                    <p:set>
                                      <p:cBhvr>
                                        <p:cTn id="25"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26" restart="whenNotActive" fill="hold" evtFilter="cancelBubble" nodeType="interactiveSeq">
                <p:stCondLst>
                  <p:cond evt="onClick" delay="0">
                    <p:tgtEl>
                      <p:spTgt spid="59"/>
                    </p:tgtEl>
                  </p:cond>
                </p:stCondLst>
                <p:endSync evt="end" delay="0">
                  <p:rtn val="all"/>
                </p:endSync>
                <p:childTnLst>
                  <p:par>
                    <p:cTn id="27" fill="hold">
                      <p:stCondLst>
                        <p:cond delay="0"/>
                      </p:stCondLst>
                      <p:childTnLst>
                        <p:par>
                          <p:cTn id="28" fill="hold">
                            <p:stCondLst>
                              <p:cond delay="0"/>
                            </p:stCondLst>
                            <p:childTnLst>
                              <p:par>
                                <p:cTn id="29" presetID="16" presetClass="exit" presetSubtype="21" fill="hold" grpId="0" nodeType="clickEffect">
                                  <p:stCondLst>
                                    <p:cond delay="0"/>
                                  </p:stCondLst>
                                  <p:childTnLst>
                                    <p:animEffect transition="out" filter="barn(inVertical)">
                                      <p:cBhvr>
                                        <p:cTn id="30" dur="500"/>
                                        <p:tgtEl>
                                          <p:spTgt spid="59"/>
                                        </p:tgtEl>
                                      </p:cBhvr>
                                    </p:animEffect>
                                    <p:set>
                                      <p:cBhvr>
                                        <p:cTn id="31"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32" restart="whenNotActive" fill="hold" evtFilter="cancelBubble" nodeType="interactiveSeq">
                <p:stCondLst>
                  <p:cond evt="onClick" delay="0">
                    <p:tgtEl>
                      <p:spTgt spid="58"/>
                    </p:tgtEl>
                  </p:cond>
                </p:stCondLst>
                <p:endSync evt="end" delay="0">
                  <p:rtn val="all"/>
                </p:endSync>
                <p:childTnLst>
                  <p:par>
                    <p:cTn id="33" fill="hold">
                      <p:stCondLst>
                        <p:cond delay="0"/>
                      </p:stCondLst>
                      <p:childTnLst>
                        <p:par>
                          <p:cTn id="34" fill="hold">
                            <p:stCondLst>
                              <p:cond delay="0"/>
                            </p:stCondLst>
                            <p:childTnLst>
                              <p:par>
                                <p:cTn id="35" presetID="16" presetClass="exit" presetSubtype="21" fill="hold" grpId="0" nodeType="clickEffect">
                                  <p:stCondLst>
                                    <p:cond delay="0"/>
                                  </p:stCondLst>
                                  <p:childTnLst>
                                    <p:animEffect transition="out" filter="barn(inVertical)">
                                      <p:cBhvr>
                                        <p:cTn id="36" dur="500"/>
                                        <p:tgtEl>
                                          <p:spTgt spid="58"/>
                                        </p:tgtEl>
                                      </p:cBhvr>
                                    </p:animEffect>
                                    <p:set>
                                      <p:cBhvr>
                                        <p:cTn id="37"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38" restart="whenNotActive" fill="hold" evtFilter="cancelBubble" nodeType="interactiveSeq">
                <p:stCondLst>
                  <p:cond evt="onClick" delay="0">
                    <p:tgtEl>
                      <p:spTgt spid="57"/>
                    </p:tgtEl>
                  </p:cond>
                </p:stCondLst>
                <p:endSync evt="end" delay="0">
                  <p:rtn val="all"/>
                </p:endSync>
                <p:childTnLst>
                  <p:par>
                    <p:cTn id="39" fill="hold">
                      <p:stCondLst>
                        <p:cond delay="0"/>
                      </p:stCondLst>
                      <p:childTnLst>
                        <p:par>
                          <p:cTn id="40" fill="hold">
                            <p:stCondLst>
                              <p:cond delay="0"/>
                            </p:stCondLst>
                            <p:childTnLst>
                              <p:par>
                                <p:cTn id="41" presetID="16" presetClass="exit" presetSubtype="21" fill="hold" grpId="0" nodeType="clickEffect">
                                  <p:stCondLst>
                                    <p:cond delay="0"/>
                                  </p:stCondLst>
                                  <p:childTnLst>
                                    <p:animEffect transition="out" filter="barn(inVertical)">
                                      <p:cBhvr>
                                        <p:cTn id="42" dur="500"/>
                                        <p:tgtEl>
                                          <p:spTgt spid="57"/>
                                        </p:tgtEl>
                                      </p:cBhvr>
                                    </p:animEffect>
                                    <p:set>
                                      <p:cBhvr>
                                        <p:cTn id="43"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44" restart="whenNotActive" fill="hold" evtFilter="cancelBubble" nodeType="interactiveSeq">
                <p:stCondLst>
                  <p:cond evt="onClick" delay="0">
                    <p:tgtEl>
                      <p:spTgt spid="56"/>
                    </p:tgtEl>
                  </p:cond>
                </p:stCondLst>
                <p:endSync evt="end" delay="0">
                  <p:rtn val="all"/>
                </p:endSync>
                <p:childTnLst>
                  <p:par>
                    <p:cTn id="45" fill="hold">
                      <p:stCondLst>
                        <p:cond delay="0"/>
                      </p:stCondLst>
                      <p:childTnLst>
                        <p:par>
                          <p:cTn id="46" fill="hold">
                            <p:stCondLst>
                              <p:cond delay="0"/>
                            </p:stCondLst>
                            <p:childTnLst>
                              <p:par>
                                <p:cTn id="47" presetID="16" presetClass="exit" presetSubtype="21" fill="hold" grpId="0" nodeType="clickEffect">
                                  <p:stCondLst>
                                    <p:cond delay="0"/>
                                  </p:stCondLst>
                                  <p:childTnLst>
                                    <p:animEffect transition="out" filter="barn(inVertical)">
                                      <p:cBhvr>
                                        <p:cTn id="48" dur="500"/>
                                        <p:tgtEl>
                                          <p:spTgt spid="56"/>
                                        </p:tgtEl>
                                      </p:cBhvr>
                                    </p:animEffect>
                                    <p:set>
                                      <p:cBhvr>
                                        <p:cTn id="49"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50" restart="whenNotActive" fill="hold" evtFilter="cancelBubble" nodeType="interactiveSeq">
                <p:stCondLst>
                  <p:cond evt="onClick" delay="0">
                    <p:tgtEl>
                      <p:spTgt spid="55"/>
                    </p:tgtEl>
                  </p:cond>
                </p:stCondLst>
                <p:endSync evt="end" delay="0">
                  <p:rtn val="all"/>
                </p:endSync>
                <p:childTnLst>
                  <p:par>
                    <p:cTn id="51" fill="hold">
                      <p:stCondLst>
                        <p:cond delay="0"/>
                      </p:stCondLst>
                      <p:childTnLst>
                        <p:par>
                          <p:cTn id="52" fill="hold">
                            <p:stCondLst>
                              <p:cond delay="0"/>
                            </p:stCondLst>
                            <p:childTnLst>
                              <p:par>
                                <p:cTn id="53" presetID="16" presetClass="exit" presetSubtype="21" fill="hold" grpId="0" nodeType="clickEffect">
                                  <p:stCondLst>
                                    <p:cond delay="0"/>
                                  </p:stCondLst>
                                  <p:childTnLst>
                                    <p:animEffect transition="out" filter="barn(inVertical)">
                                      <p:cBhvr>
                                        <p:cTn id="54" dur="500"/>
                                        <p:tgtEl>
                                          <p:spTgt spid="55"/>
                                        </p:tgtEl>
                                      </p:cBhvr>
                                    </p:animEffect>
                                    <p:set>
                                      <p:cBhvr>
                                        <p:cTn id="55"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56" restart="whenNotActive" fill="hold" evtFilter="cancelBubble" nodeType="interactiveSeq">
                <p:stCondLst>
                  <p:cond evt="onClick" delay="0">
                    <p:tgtEl>
                      <p:spTgt spid="54"/>
                    </p:tgtEl>
                  </p:cond>
                </p:stCondLst>
                <p:endSync evt="end" delay="0">
                  <p:rtn val="all"/>
                </p:endSync>
                <p:childTnLst>
                  <p:par>
                    <p:cTn id="57" fill="hold">
                      <p:stCondLst>
                        <p:cond delay="0"/>
                      </p:stCondLst>
                      <p:childTnLst>
                        <p:par>
                          <p:cTn id="58" fill="hold">
                            <p:stCondLst>
                              <p:cond delay="0"/>
                            </p:stCondLst>
                            <p:childTnLst>
                              <p:par>
                                <p:cTn id="59" presetID="16" presetClass="exit" presetSubtype="21" fill="hold" grpId="0" nodeType="clickEffect">
                                  <p:stCondLst>
                                    <p:cond delay="0"/>
                                  </p:stCondLst>
                                  <p:childTnLst>
                                    <p:animEffect transition="out" filter="barn(inVertical)">
                                      <p:cBhvr>
                                        <p:cTn id="60" dur="500"/>
                                        <p:tgtEl>
                                          <p:spTgt spid="54"/>
                                        </p:tgtEl>
                                      </p:cBhvr>
                                    </p:animEffect>
                                    <p:set>
                                      <p:cBhvr>
                                        <p:cTn id="61"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62" restart="whenNotActive" fill="hold" evtFilter="cancelBubble" nodeType="interactiveSeq">
                <p:stCondLst>
                  <p:cond evt="onClick" delay="0">
                    <p:tgtEl>
                      <p:spTgt spid="53"/>
                    </p:tgtEl>
                  </p:cond>
                </p:stCondLst>
                <p:endSync evt="end" delay="0">
                  <p:rtn val="all"/>
                </p:endSync>
                <p:childTnLst>
                  <p:par>
                    <p:cTn id="63" fill="hold">
                      <p:stCondLst>
                        <p:cond delay="0"/>
                      </p:stCondLst>
                      <p:childTnLst>
                        <p:par>
                          <p:cTn id="64" fill="hold">
                            <p:stCondLst>
                              <p:cond delay="0"/>
                            </p:stCondLst>
                            <p:childTnLst>
                              <p:par>
                                <p:cTn id="65" presetID="16" presetClass="exit" presetSubtype="21" fill="hold" grpId="0" nodeType="clickEffect">
                                  <p:stCondLst>
                                    <p:cond delay="0"/>
                                  </p:stCondLst>
                                  <p:childTnLst>
                                    <p:animEffect transition="out" filter="barn(inVertical)">
                                      <p:cBhvr>
                                        <p:cTn id="66" dur="500"/>
                                        <p:tgtEl>
                                          <p:spTgt spid="53"/>
                                        </p:tgtEl>
                                      </p:cBhvr>
                                    </p:animEffect>
                                    <p:set>
                                      <p:cBhvr>
                                        <p:cTn id="6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68" restart="whenNotActive" fill="hold" evtFilter="cancelBubble" nodeType="interactiveSeq">
                <p:stCondLst>
                  <p:cond evt="onClick" delay="0">
                    <p:tgtEl>
                      <p:spTgt spid="52"/>
                    </p:tgtEl>
                  </p:cond>
                </p:stCondLst>
                <p:endSync evt="end" delay="0">
                  <p:rtn val="all"/>
                </p:endSync>
                <p:childTnLst>
                  <p:par>
                    <p:cTn id="69" fill="hold">
                      <p:stCondLst>
                        <p:cond delay="0"/>
                      </p:stCondLst>
                      <p:childTnLst>
                        <p:par>
                          <p:cTn id="70" fill="hold">
                            <p:stCondLst>
                              <p:cond delay="0"/>
                            </p:stCondLst>
                            <p:childTnLst>
                              <p:par>
                                <p:cTn id="71" presetID="16" presetClass="exit" presetSubtype="21" fill="hold" grpId="0" nodeType="clickEffect">
                                  <p:stCondLst>
                                    <p:cond delay="0"/>
                                  </p:stCondLst>
                                  <p:childTnLst>
                                    <p:animEffect transition="out" filter="barn(inVertical)">
                                      <p:cBhvr>
                                        <p:cTn id="72" dur="500"/>
                                        <p:tgtEl>
                                          <p:spTgt spid="52"/>
                                        </p:tgtEl>
                                      </p:cBhvr>
                                    </p:animEffect>
                                    <p:set>
                                      <p:cBhvr>
                                        <p:cTn id="73"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74" restart="whenNotActive" fill="hold" evtFilter="cancelBubble" nodeType="interactiveSeq">
                <p:stCondLst>
                  <p:cond evt="onClick" delay="0">
                    <p:tgtEl>
                      <p:spTgt spid="51"/>
                    </p:tgtEl>
                  </p:cond>
                </p:stCondLst>
                <p:endSync evt="end" delay="0">
                  <p:rtn val="all"/>
                </p:endSync>
                <p:childTnLst>
                  <p:par>
                    <p:cTn id="75" fill="hold">
                      <p:stCondLst>
                        <p:cond delay="0"/>
                      </p:stCondLst>
                      <p:childTnLst>
                        <p:par>
                          <p:cTn id="76" fill="hold">
                            <p:stCondLst>
                              <p:cond delay="0"/>
                            </p:stCondLst>
                            <p:childTnLst>
                              <p:par>
                                <p:cTn id="77" presetID="16" presetClass="exit" presetSubtype="21" fill="hold" grpId="0" nodeType="clickEffect">
                                  <p:stCondLst>
                                    <p:cond delay="0"/>
                                  </p:stCondLst>
                                  <p:childTnLst>
                                    <p:animEffect transition="out" filter="barn(inVertical)">
                                      <p:cBhvr>
                                        <p:cTn id="78" dur="500"/>
                                        <p:tgtEl>
                                          <p:spTgt spid="51"/>
                                        </p:tgtEl>
                                      </p:cBhvr>
                                    </p:animEffect>
                                    <p:set>
                                      <p:cBhvr>
                                        <p:cTn id="79"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80" restart="whenNotActive" fill="hold" evtFilter="cancelBubble" nodeType="interactiveSeq">
                <p:stCondLst>
                  <p:cond evt="onClick" delay="0">
                    <p:tgtEl>
                      <p:spTgt spid="50"/>
                    </p:tgtEl>
                  </p:cond>
                </p:stCondLst>
                <p:endSync evt="end" delay="0">
                  <p:rtn val="all"/>
                </p:endSync>
                <p:childTnLst>
                  <p:par>
                    <p:cTn id="81" fill="hold">
                      <p:stCondLst>
                        <p:cond delay="0"/>
                      </p:stCondLst>
                      <p:childTnLst>
                        <p:par>
                          <p:cTn id="82" fill="hold">
                            <p:stCondLst>
                              <p:cond delay="0"/>
                            </p:stCondLst>
                            <p:childTnLst>
                              <p:par>
                                <p:cTn id="83" presetID="16" presetClass="exit" presetSubtype="21" fill="hold" grpId="0" nodeType="clickEffect">
                                  <p:stCondLst>
                                    <p:cond delay="0"/>
                                  </p:stCondLst>
                                  <p:childTnLst>
                                    <p:animEffect transition="out" filter="barn(inVertical)">
                                      <p:cBhvr>
                                        <p:cTn id="84" dur="500"/>
                                        <p:tgtEl>
                                          <p:spTgt spid="50"/>
                                        </p:tgtEl>
                                      </p:cBhvr>
                                    </p:animEffect>
                                    <p:set>
                                      <p:cBhvr>
                                        <p:cTn id="85"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86" restart="whenNotActive" fill="hold" evtFilter="cancelBubble" nodeType="interactiveSeq">
                <p:stCondLst>
                  <p:cond evt="onClick" delay="0">
                    <p:tgtEl>
                      <p:spTgt spid="49"/>
                    </p:tgtEl>
                  </p:cond>
                </p:stCondLst>
                <p:endSync evt="end" delay="0">
                  <p:rtn val="all"/>
                </p:endSync>
                <p:childTnLst>
                  <p:par>
                    <p:cTn id="87" fill="hold">
                      <p:stCondLst>
                        <p:cond delay="0"/>
                      </p:stCondLst>
                      <p:childTnLst>
                        <p:par>
                          <p:cTn id="88" fill="hold">
                            <p:stCondLst>
                              <p:cond delay="0"/>
                            </p:stCondLst>
                            <p:childTnLst>
                              <p:par>
                                <p:cTn id="89" presetID="16" presetClass="exit" presetSubtype="21" fill="hold" grpId="0" nodeType="clickEffect">
                                  <p:stCondLst>
                                    <p:cond delay="0"/>
                                  </p:stCondLst>
                                  <p:childTnLst>
                                    <p:animEffect transition="out" filter="barn(inVertical)">
                                      <p:cBhvr>
                                        <p:cTn id="90" dur="500"/>
                                        <p:tgtEl>
                                          <p:spTgt spid="49"/>
                                        </p:tgtEl>
                                      </p:cBhvr>
                                    </p:animEffect>
                                    <p:set>
                                      <p:cBhvr>
                                        <p:cTn id="91"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92" restart="whenNotActive" fill="hold" evtFilter="cancelBubble" nodeType="interactiveSeq">
                <p:stCondLst>
                  <p:cond evt="onClick" delay="0">
                    <p:tgtEl>
                      <p:spTgt spid="48"/>
                    </p:tgtEl>
                  </p:cond>
                </p:stCondLst>
                <p:endSync evt="end" delay="0">
                  <p:rtn val="all"/>
                </p:endSync>
                <p:childTnLst>
                  <p:par>
                    <p:cTn id="93" fill="hold">
                      <p:stCondLst>
                        <p:cond delay="0"/>
                      </p:stCondLst>
                      <p:childTnLst>
                        <p:par>
                          <p:cTn id="94" fill="hold">
                            <p:stCondLst>
                              <p:cond delay="0"/>
                            </p:stCondLst>
                            <p:childTnLst>
                              <p:par>
                                <p:cTn id="95" presetID="16" presetClass="exit" presetSubtype="21" fill="hold" grpId="0" nodeType="clickEffect">
                                  <p:stCondLst>
                                    <p:cond delay="0"/>
                                  </p:stCondLst>
                                  <p:childTnLst>
                                    <p:animEffect transition="out" filter="barn(inVertical)">
                                      <p:cBhvr>
                                        <p:cTn id="96" dur="500"/>
                                        <p:tgtEl>
                                          <p:spTgt spid="48"/>
                                        </p:tgtEl>
                                      </p:cBhvr>
                                    </p:animEffect>
                                    <p:set>
                                      <p:cBhvr>
                                        <p:cTn id="97"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98" restart="whenNotActive" fill="hold" evtFilter="cancelBubble" nodeType="interactiveSeq">
                <p:stCondLst>
                  <p:cond evt="onClick" delay="0">
                    <p:tgtEl>
                      <p:spTgt spid="47"/>
                    </p:tgtEl>
                  </p:cond>
                </p:stCondLst>
                <p:endSync evt="end" delay="0">
                  <p:rtn val="all"/>
                </p:endSync>
                <p:childTnLst>
                  <p:par>
                    <p:cTn id="99" fill="hold">
                      <p:stCondLst>
                        <p:cond delay="0"/>
                      </p:stCondLst>
                      <p:childTnLst>
                        <p:par>
                          <p:cTn id="100" fill="hold">
                            <p:stCondLst>
                              <p:cond delay="0"/>
                            </p:stCondLst>
                            <p:childTnLst>
                              <p:par>
                                <p:cTn id="101" presetID="16" presetClass="exit" presetSubtype="21" fill="hold" grpId="0" nodeType="clickEffect">
                                  <p:stCondLst>
                                    <p:cond delay="0"/>
                                  </p:stCondLst>
                                  <p:childTnLst>
                                    <p:animEffect transition="out" filter="barn(inVertical)">
                                      <p:cBhvr>
                                        <p:cTn id="102" dur="500"/>
                                        <p:tgtEl>
                                          <p:spTgt spid="47"/>
                                        </p:tgtEl>
                                      </p:cBhvr>
                                    </p:animEffect>
                                    <p:set>
                                      <p:cBhvr>
                                        <p:cTn id="103"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04" restart="whenNotActive" fill="hold" evtFilter="cancelBubble" nodeType="interactiveSeq">
                <p:stCondLst>
                  <p:cond evt="onClick" delay="0">
                    <p:tgtEl>
                      <p:spTgt spid="46"/>
                    </p:tgtEl>
                  </p:cond>
                </p:stCondLst>
                <p:endSync evt="end" delay="0">
                  <p:rtn val="all"/>
                </p:endSync>
                <p:childTnLst>
                  <p:par>
                    <p:cTn id="105" fill="hold">
                      <p:stCondLst>
                        <p:cond delay="0"/>
                      </p:stCondLst>
                      <p:childTnLst>
                        <p:par>
                          <p:cTn id="106" fill="hold">
                            <p:stCondLst>
                              <p:cond delay="0"/>
                            </p:stCondLst>
                            <p:childTnLst>
                              <p:par>
                                <p:cTn id="107" presetID="16" presetClass="exit" presetSubtype="21" fill="hold" grpId="0" nodeType="clickEffect">
                                  <p:stCondLst>
                                    <p:cond delay="0"/>
                                  </p:stCondLst>
                                  <p:childTnLst>
                                    <p:animEffect transition="out" filter="barn(inVertical)">
                                      <p:cBhvr>
                                        <p:cTn id="108" dur="500"/>
                                        <p:tgtEl>
                                          <p:spTgt spid="46"/>
                                        </p:tgtEl>
                                      </p:cBhvr>
                                    </p:animEffect>
                                    <p:set>
                                      <p:cBhvr>
                                        <p:cTn id="109"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10" restart="whenNotActive" fill="hold" evtFilter="cancelBubble" nodeType="interactiveSeq">
                <p:stCondLst>
                  <p:cond evt="onClick" delay="0">
                    <p:tgtEl>
                      <p:spTgt spid="45"/>
                    </p:tgtEl>
                  </p:cond>
                </p:stCondLst>
                <p:endSync evt="end" delay="0">
                  <p:rtn val="all"/>
                </p:endSync>
                <p:childTnLst>
                  <p:par>
                    <p:cTn id="111" fill="hold">
                      <p:stCondLst>
                        <p:cond delay="0"/>
                      </p:stCondLst>
                      <p:childTnLst>
                        <p:par>
                          <p:cTn id="112" fill="hold">
                            <p:stCondLst>
                              <p:cond delay="0"/>
                            </p:stCondLst>
                            <p:childTnLst>
                              <p:par>
                                <p:cTn id="113" presetID="16" presetClass="exit" presetSubtype="21" fill="hold" grpId="0" nodeType="clickEffect">
                                  <p:stCondLst>
                                    <p:cond delay="0"/>
                                  </p:stCondLst>
                                  <p:childTnLst>
                                    <p:animEffect transition="out" filter="barn(inVertical)">
                                      <p:cBhvr>
                                        <p:cTn id="114" dur="500"/>
                                        <p:tgtEl>
                                          <p:spTgt spid="45"/>
                                        </p:tgtEl>
                                      </p:cBhvr>
                                    </p:animEffect>
                                    <p:set>
                                      <p:cBhvr>
                                        <p:cTn id="11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16" restart="whenNotActive" fill="hold" evtFilter="cancelBubble" nodeType="interactiveSeq">
                <p:stCondLst>
                  <p:cond evt="onClick" delay="0">
                    <p:tgtEl>
                      <p:spTgt spid="44"/>
                    </p:tgtEl>
                  </p:cond>
                </p:stCondLst>
                <p:endSync evt="end" delay="0">
                  <p:rtn val="all"/>
                </p:endSync>
                <p:childTnLst>
                  <p:par>
                    <p:cTn id="117" fill="hold">
                      <p:stCondLst>
                        <p:cond delay="0"/>
                      </p:stCondLst>
                      <p:childTnLst>
                        <p:par>
                          <p:cTn id="118" fill="hold">
                            <p:stCondLst>
                              <p:cond delay="0"/>
                            </p:stCondLst>
                            <p:childTnLst>
                              <p:par>
                                <p:cTn id="119" presetID="16" presetClass="exit" presetSubtype="21" fill="hold" grpId="0" nodeType="clickEffect">
                                  <p:stCondLst>
                                    <p:cond delay="0"/>
                                  </p:stCondLst>
                                  <p:childTnLst>
                                    <p:animEffect transition="out" filter="barn(inVertical)">
                                      <p:cBhvr>
                                        <p:cTn id="120" dur="500"/>
                                        <p:tgtEl>
                                          <p:spTgt spid="44"/>
                                        </p:tgtEl>
                                      </p:cBhvr>
                                    </p:animEffect>
                                    <p:set>
                                      <p:cBhvr>
                                        <p:cTn id="121"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22" restart="whenNotActive" fill="hold" evtFilter="cancelBubble" nodeType="interactiveSeq">
                <p:stCondLst>
                  <p:cond evt="onClick" delay="0">
                    <p:tgtEl>
                      <p:spTgt spid="64"/>
                    </p:tgtEl>
                  </p:cond>
                </p:stCondLst>
                <p:endSync evt="end" delay="0">
                  <p:rtn val="all"/>
                </p:endSync>
                <p:childTnLst>
                  <p:par>
                    <p:cTn id="123" fill="hold">
                      <p:stCondLst>
                        <p:cond delay="0"/>
                      </p:stCondLst>
                      <p:childTnLst>
                        <p:par>
                          <p:cTn id="124" fill="hold">
                            <p:stCondLst>
                              <p:cond delay="0"/>
                            </p:stCondLst>
                            <p:childTnLst>
                              <p:par>
                                <p:cTn id="125" presetID="14" presetClass="exit" presetSubtype="10" fill="hold" grpId="0" nodeType="clickEffect">
                                  <p:stCondLst>
                                    <p:cond delay="0"/>
                                  </p:stCondLst>
                                  <p:childTnLst>
                                    <p:animEffect transition="out" filter="randombar(horizontal)">
                                      <p:cBhvr>
                                        <p:cTn id="126" dur="1000"/>
                                        <p:tgtEl>
                                          <p:spTgt spid="64"/>
                                        </p:tgtEl>
                                      </p:cBhvr>
                                    </p:animEffect>
                                    <p:set>
                                      <p:cBhvr>
                                        <p:cTn id="127" dur="1" fill="hold">
                                          <p:stCondLst>
                                            <p:cond delay="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childTnLst>
        </p:cTn>
      </p:par>
    </p:tnLst>
    <p:bldLst>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381000" y="1295400"/>
            <a:ext cx="6934200" cy="4800600"/>
          </a:xfrm>
          <a:prstGeom prst="rect">
            <a:avLst/>
          </a:prstGeom>
          <a:solidFill>
            <a:srgbClr val="FDC8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315200" y="117693"/>
            <a:ext cx="4648200" cy="6740307"/>
          </a:xfrm>
          <a:prstGeom prst="rect">
            <a:avLst/>
          </a:prstGeom>
          <a:noFill/>
        </p:spPr>
        <p:txBody>
          <a:bodyPr wrap="square" rtlCol="0">
            <a:spAutoFit/>
          </a:bodyPr>
          <a:lstStyle/>
          <a:p>
            <a:pPr algn="just"/>
            <a:r>
              <a:rPr lang="en-US" b="1" i="0">
                <a:solidFill>
                  <a:srgbClr val="222222"/>
                </a:solidFill>
                <a:effectLst/>
                <a:latin typeface="Verdana" panose="020B0604030504040204" pitchFamily="34" charset="0"/>
              </a:rPr>
              <a:t>Tín ngưỡng thờ cúng Hùng Vương </a:t>
            </a:r>
            <a:r>
              <a:rPr lang="en-US" i="0">
                <a:solidFill>
                  <a:srgbClr val="222222"/>
                </a:solidFill>
                <a:effectLst/>
                <a:latin typeface="Verdana" panose="020B0604030504040204" pitchFamily="34" charset="0"/>
              </a:rPr>
              <a:t>- trở thành một biểu tượng văn hóa - tín ngưỡng kết nối quá khứ với hiện tại có tác dụng vun đắp tình cảm gia đình, làng xã và dân tộc tạo nên truyền thống đoàn kết yêu thương, đùm bọc lẫn nhau. Theo đánh giá của của chuyên gia UNESCO "tín ngưỡng thờ cúng Hùng Vương" đã đáp ứng được tiêu chí quan trọng nhất trong 5 tiêu chí, đó là di sản có giá trị nổi bật mang tính toàn cầu khích lệ ý thức chung của mọi dân tộc trong việc thúc đẩy giá trị đó, Nghi lễ thờ cúng Hùng Vương thể hiện đạo lí "uống nước nhớ nguồn", lòng biết ơn, sự tôn trọng đa dạng văn hóa giữa các dân tộc. Những nghi lễ trong tín ngưỡng thờ cúng Hùng Vương được đồng bào ta thực hiện trang trọng, nhuần nhuyễn và bền vững từ thế hệ này sang thế hệ khác nên UNESCO đánh giá rất cao theo tiêu chí "thực hành tốt nhất trong đời sống" </a:t>
            </a:r>
            <a:endParaRPr lang="en-US"/>
          </a:p>
        </p:txBody>
      </p:sp>
      <p:pic>
        <p:nvPicPr>
          <p:cNvPr id="6" name="Picture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688276" y="1681015"/>
            <a:ext cx="6319648" cy="402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0" y="0"/>
            <a:ext cx="6096000" cy="6858000"/>
          </a:xfrm>
          <a:prstGeom prst="rect">
            <a:avLst/>
          </a:prstGeom>
        </p:spPr>
      </p:pic>
      <p:pic>
        <p:nvPicPr>
          <p:cNvPr id="5" name="Picture 4"/>
          <p:cNvPicPr>
            <a:picLocks noChangeAspect="1"/>
          </p:cNvPicPr>
          <p:nvPr/>
        </p:nvPicPr>
        <p:blipFill rotWithShape="1">
          <a:blip r:embed="rId2"/>
          <a:srcRect b="50000"/>
          <a:stretch>
            <a:fillRect/>
          </a:stretch>
        </p:blipFill>
        <p:spPr>
          <a:xfrm>
            <a:off x="6096000" y="0"/>
            <a:ext cx="6096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3"/>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1"/>
          <a:stretch>
            <a:fillRect/>
          </a:stretch>
        </p:blipFill>
        <p:spPr>
          <a:xfrm>
            <a:off x="259405" y="207649"/>
            <a:ext cx="11673191" cy="1032629"/>
          </a:xfrm>
          <a:prstGeom prst="rect">
            <a:avLst/>
          </a:prstGeom>
        </p:spPr>
      </p:pic>
      <p:sp>
        <p:nvSpPr>
          <p:cNvPr id="11" name="TextBox 10"/>
          <p:cNvSpPr txBox="1"/>
          <p:nvPr/>
        </p:nvSpPr>
        <p:spPr>
          <a:xfrm>
            <a:off x="2133600" y="356241"/>
            <a:ext cx="8484140" cy="884088"/>
          </a:xfrm>
          <a:prstGeom prst="rect">
            <a:avLst/>
          </a:prstGeom>
          <a:noFill/>
        </p:spPr>
        <p:txBody>
          <a:bodyPr wrap="square" lIns="0" tIns="0" rIns="0" bIns="0" rtlCol="0">
            <a:spAutoFit/>
          </a:bodyPr>
          <a:lstStyle/>
          <a:p>
            <a:pPr algn="ctr" defTabSz="875665"/>
            <a:r>
              <a:rPr lang="en-US" sz="5745">
                <a:solidFill>
                  <a:prstClr val="white"/>
                </a:solidFill>
                <a:latin typeface="#9Slide01 Tieu de ngan" panose="00000800000000000000" pitchFamily="2" charset="0"/>
                <a:cs typeface="Times New Roman" panose="02020603050405020304" pitchFamily="18" charset="0"/>
              </a:rPr>
              <a:t>Di sản văn hóa là gì?</a:t>
            </a:r>
            <a:endParaRPr lang="en-US" sz="5745">
              <a:solidFill>
                <a:prstClr val="white"/>
              </a:solidFill>
              <a:latin typeface="#9Slide01 Tieu de ngan" panose="00000800000000000000" pitchFamily="2" charset="0"/>
              <a:cs typeface="Times New Roman" panose="02020603050405020304" pitchFamily="18" charset="0"/>
            </a:endParaRPr>
          </a:p>
        </p:txBody>
      </p:sp>
      <p:sp>
        <p:nvSpPr>
          <p:cNvPr id="4" name="TextBox 3"/>
          <p:cNvSpPr txBox="1"/>
          <p:nvPr/>
        </p:nvSpPr>
        <p:spPr>
          <a:xfrm>
            <a:off x="551234" y="1678021"/>
            <a:ext cx="10878766" cy="553998"/>
          </a:xfrm>
          <a:prstGeom prst="rect">
            <a:avLst/>
          </a:prstGeom>
          <a:noFill/>
        </p:spPr>
        <p:txBody>
          <a:bodyPr wrap="square" lIns="0" tIns="0" rIns="0" bIns="0" rtlCol="0">
            <a:spAutoFit/>
          </a:bodyPr>
          <a:lstStyle/>
          <a:p>
            <a:pPr defTabSz="3502025"/>
            <a:r>
              <a:rPr lang="en-US" sz="3600">
                <a:solidFill>
                  <a:schemeClr val="accent6"/>
                </a:solidFill>
                <a:latin typeface="#9Slide02 Noi dung dai"/>
              </a:rPr>
              <a:t>What? Di sản văn hóa là cái gì?</a:t>
            </a:r>
            <a:endParaRPr lang="en-US" sz="3600">
              <a:solidFill>
                <a:schemeClr val="accent6"/>
              </a:solidFill>
              <a:latin typeface="#9Slide02 Noi dung dai"/>
            </a:endParaRPr>
          </a:p>
        </p:txBody>
      </p:sp>
      <p:sp>
        <p:nvSpPr>
          <p:cNvPr id="6" name="TextBox 5"/>
          <p:cNvSpPr txBox="1"/>
          <p:nvPr/>
        </p:nvSpPr>
        <p:spPr>
          <a:xfrm>
            <a:off x="551234" y="2331890"/>
            <a:ext cx="11640766" cy="1107996"/>
          </a:xfrm>
          <a:prstGeom prst="rect">
            <a:avLst/>
          </a:prstGeom>
          <a:noFill/>
        </p:spPr>
        <p:txBody>
          <a:bodyPr wrap="square" lIns="0" tIns="0" rIns="0" bIns="0" rtlCol="0">
            <a:spAutoFit/>
          </a:bodyPr>
          <a:lstStyle/>
          <a:p>
            <a:pPr defTabSz="3502025"/>
            <a:r>
              <a:rPr lang="en-US" sz="3600">
                <a:solidFill>
                  <a:prstClr val="black">
                    <a:lumMod val="50000"/>
                    <a:lumOff val="50000"/>
                  </a:prstClr>
                </a:solidFill>
                <a:latin typeface="#9Slide02 Noi dung dai"/>
              </a:rPr>
              <a:t>Là những </a:t>
            </a:r>
            <a:r>
              <a:rPr lang="en-US" sz="3600" b="1">
                <a:solidFill>
                  <a:prstClr val="black">
                    <a:lumMod val="50000"/>
                    <a:lumOff val="50000"/>
                  </a:prstClr>
                </a:solidFill>
                <a:latin typeface="#9Slide02 Noi dung dai"/>
              </a:rPr>
              <a:t>sản phẩm </a:t>
            </a:r>
            <a:r>
              <a:rPr lang="en-US" sz="3600">
                <a:solidFill>
                  <a:prstClr val="black">
                    <a:lumMod val="50000"/>
                    <a:lumOff val="50000"/>
                  </a:prstClr>
                </a:solidFill>
                <a:latin typeface="#9Slide02 Noi dung dai"/>
              </a:rPr>
              <a:t>vật chất, tinh thần có giá trị lịch sử, văn hóa, khoa học.</a:t>
            </a:r>
            <a:endParaRPr lang="en-US" sz="3600">
              <a:solidFill>
                <a:prstClr val="black">
                  <a:lumMod val="50000"/>
                  <a:lumOff val="50000"/>
                </a:prstClr>
              </a:solidFill>
              <a:latin typeface="#9Slide02 Noi dung dai"/>
            </a:endParaRPr>
          </a:p>
        </p:txBody>
      </p:sp>
      <p:pic>
        <p:nvPicPr>
          <p:cNvPr id="3" name="Picture 2"/>
          <p:cNvPicPr>
            <a:picLocks noChangeAspect="1"/>
          </p:cNvPicPr>
          <p:nvPr/>
        </p:nvPicPr>
        <p:blipFill>
          <a:blip r:embed="rId2"/>
          <a:stretch>
            <a:fillRect/>
          </a:stretch>
        </p:blipFill>
        <p:spPr>
          <a:xfrm>
            <a:off x="-1160584" y="-2407963"/>
            <a:ext cx="12590584" cy="1524000"/>
          </a:xfrm>
          <a:prstGeom prst="rect">
            <a:avLst/>
          </a:prstGeom>
        </p:spPr>
      </p:pic>
      <p:sp>
        <p:nvSpPr>
          <p:cNvPr id="8" name="TextBox 7"/>
          <p:cNvSpPr txBox="1"/>
          <p:nvPr/>
        </p:nvSpPr>
        <p:spPr>
          <a:xfrm>
            <a:off x="551234" y="3539757"/>
            <a:ext cx="10878766" cy="553998"/>
          </a:xfrm>
          <a:prstGeom prst="rect">
            <a:avLst/>
          </a:prstGeom>
          <a:noFill/>
        </p:spPr>
        <p:txBody>
          <a:bodyPr wrap="square" lIns="0" tIns="0" rIns="0" bIns="0" rtlCol="0">
            <a:spAutoFit/>
          </a:bodyPr>
          <a:lstStyle/>
          <a:p>
            <a:pPr defTabSz="3502025"/>
            <a:r>
              <a:rPr lang="en-US" sz="3600">
                <a:solidFill>
                  <a:schemeClr val="accent6"/>
                </a:solidFill>
                <a:latin typeface="#9Slide02 Noi dung dai"/>
              </a:rPr>
              <a:t>Who? Do ai tạo ra?</a:t>
            </a:r>
            <a:endParaRPr lang="en-US" sz="3600">
              <a:solidFill>
                <a:schemeClr val="accent6"/>
              </a:solidFill>
              <a:latin typeface="#9Slide02 Noi dung dai"/>
            </a:endParaRPr>
          </a:p>
        </p:txBody>
      </p:sp>
      <p:sp>
        <p:nvSpPr>
          <p:cNvPr id="9" name="TextBox 8"/>
          <p:cNvSpPr txBox="1"/>
          <p:nvPr/>
        </p:nvSpPr>
        <p:spPr>
          <a:xfrm>
            <a:off x="551234" y="4193626"/>
            <a:ext cx="11640766" cy="553998"/>
          </a:xfrm>
          <a:prstGeom prst="rect">
            <a:avLst/>
          </a:prstGeom>
          <a:noFill/>
        </p:spPr>
        <p:txBody>
          <a:bodyPr wrap="square" lIns="0" tIns="0" rIns="0" bIns="0" rtlCol="0">
            <a:spAutoFit/>
          </a:bodyPr>
          <a:lstStyle/>
          <a:p>
            <a:pPr defTabSz="3502025"/>
            <a:r>
              <a:rPr lang="en-US" sz="3600">
                <a:solidFill>
                  <a:prstClr val="black">
                    <a:lumMod val="50000"/>
                    <a:lumOff val="50000"/>
                  </a:prstClr>
                </a:solidFill>
                <a:latin typeface="#9Slide02 Noi dung dai"/>
              </a:rPr>
              <a:t>Do con người hoặc thiên nhiên tạo ra.</a:t>
            </a:r>
            <a:endParaRPr lang="en-US" sz="3600">
              <a:solidFill>
                <a:prstClr val="black">
                  <a:lumMod val="50000"/>
                  <a:lumOff val="50000"/>
                </a:prstClr>
              </a:solidFill>
              <a:latin typeface="#9Slide02 Noi dung dai"/>
            </a:endParaRPr>
          </a:p>
        </p:txBody>
      </p:sp>
      <p:sp>
        <p:nvSpPr>
          <p:cNvPr id="12" name="TextBox 11"/>
          <p:cNvSpPr txBox="1"/>
          <p:nvPr/>
        </p:nvSpPr>
        <p:spPr>
          <a:xfrm>
            <a:off x="551234" y="4847495"/>
            <a:ext cx="10878766" cy="553998"/>
          </a:xfrm>
          <a:prstGeom prst="rect">
            <a:avLst/>
          </a:prstGeom>
          <a:noFill/>
        </p:spPr>
        <p:txBody>
          <a:bodyPr wrap="square" lIns="0" tIns="0" rIns="0" bIns="0" rtlCol="0">
            <a:spAutoFit/>
          </a:bodyPr>
          <a:lstStyle/>
          <a:p>
            <a:pPr defTabSz="3502025"/>
            <a:r>
              <a:rPr lang="en-US" sz="3600">
                <a:solidFill>
                  <a:schemeClr val="accent6"/>
                </a:solidFill>
                <a:latin typeface="#9Slide02 Noi dung dai"/>
              </a:rPr>
              <a:t>How? Qua thời gian phát triển như thế nào?</a:t>
            </a:r>
            <a:endParaRPr lang="en-US" sz="3600">
              <a:solidFill>
                <a:schemeClr val="accent6"/>
              </a:solidFill>
              <a:latin typeface="#9Slide02 Noi dung dai"/>
            </a:endParaRPr>
          </a:p>
        </p:txBody>
      </p:sp>
      <p:sp>
        <p:nvSpPr>
          <p:cNvPr id="13" name="TextBox 12"/>
          <p:cNvSpPr txBox="1"/>
          <p:nvPr/>
        </p:nvSpPr>
        <p:spPr>
          <a:xfrm>
            <a:off x="551234" y="5501365"/>
            <a:ext cx="11640766" cy="553998"/>
          </a:xfrm>
          <a:prstGeom prst="rect">
            <a:avLst/>
          </a:prstGeom>
          <a:noFill/>
        </p:spPr>
        <p:txBody>
          <a:bodyPr wrap="square" lIns="0" tIns="0" rIns="0" bIns="0" rtlCol="0">
            <a:spAutoFit/>
          </a:bodyPr>
          <a:lstStyle/>
          <a:p>
            <a:pPr defTabSz="3502025"/>
            <a:r>
              <a:rPr lang="en-US" sz="3600">
                <a:solidFill>
                  <a:prstClr val="black">
                    <a:lumMod val="50000"/>
                    <a:lumOff val="50000"/>
                  </a:prstClr>
                </a:solidFill>
                <a:latin typeface="#9Slide02 Noi dung dai"/>
              </a:rPr>
              <a:t>Được lưu truyền từ thế hệ này qua thế hệ khác.</a:t>
            </a:r>
            <a:endParaRPr lang="en-US" sz="3600">
              <a:solidFill>
                <a:prstClr val="black">
                  <a:lumMod val="50000"/>
                  <a:lumOff val="50000"/>
                </a:prstClr>
              </a:solidFill>
              <a:latin typeface="#9Slide02 Noi dung dai"/>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1"/>
          <a:stretch>
            <a:fillRect/>
          </a:stretch>
        </p:blipFill>
        <p:spPr>
          <a:xfrm>
            <a:off x="259405" y="207649"/>
            <a:ext cx="11673191" cy="1032629"/>
          </a:xfrm>
          <a:prstGeom prst="rect">
            <a:avLst/>
          </a:prstGeom>
        </p:spPr>
      </p:pic>
      <p:sp>
        <p:nvSpPr>
          <p:cNvPr id="11" name="TextBox 10"/>
          <p:cNvSpPr txBox="1"/>
          <p:nvPr/>
        </p:nvSpPr>
        <p:spPr>
          <a:xfrm>
            <a:off x="2133600" y="356241"/>
            <a:ext cx="8484140" cy="884088"/>
          </a:xfrm>
          <a:prstGeom prst="rect">
            <a:avLst/>
          </a:prstGeom>
          <a:noFill/>
        </p:spPr>
        <p:txBody>
          <a:bodyPr wrap="square" lIns="0" tIns="0" rIns="0" bIns="0" rtlCol="0">
            <a:spAutoFit/>
          </a:bodyPr>
          <a:lstStyle/>
          <a:p>
            <a:pPr algn="ctr" defTabSz="875665"/>
            <a:r>
              <a:rPr lang="en-US" sz="5745">
                <a:solidFill>
                  <a:prstClr val="white"/>
                </a:solidFill>
                <a:latin typeface="#9Slide01 Tieu de ngan" panose="00000800000000000000" pitchFamily="2" charset="0"/>
                <a:cs typeface="Times New Roman" panose="02020603050405020304" pitchFamily="18" charset="0"/>
              </a:rPr>
              <a:t>Di sản văn hóa là gì?</a:t>
            </a:r>
            <a:endParaRPr lang="en-US" sz="5745">
              <a:solidFill>
                <a:prstClr val="white"/>
              </a:solidFill>
              <a:latin typeface="#9Slide01 Tieu de ngan" panose="00000800000000000000" pitchFamily="2" charset="0"/>
              <a:cs typeface="Times New Roman" panose="02020603050405020304" pitchFamily="18" charset="0"/>
            </a:endParaRPr>
          </a:p>
        </p:txBody>
      </p:sp>
      <p:sp>
        <p:nvSpPr>
          <p:cNvPr id="6" name="TextBox 5"/>
          <p:cNvSpPr txBox="1"/>
          <p:nvPr/>
        </p:nvSpPr>
        <p:spPr>
          <a:xfrm>
            <a:off x="656617" y="1524000"/>
            <a:ext cx="10878766" cy="1661993"/>
          </a:xfrm>
          <a:prstGeom prst="rect">
            <a:avLst/>
          </a:prstGeom>
          <a:noFill/>
        </p:spPr>
        <p:txBody>
          <a:bodyPr wrap="square" lIns="0" tIns="0" rIns="0" bIns="0" rtlCol="0">
            <a:spAutoFit/>
          </a:bodyPr>
          <a:lstStyle/>
          <a:p>
            <a:pPr algn="just" defTabSz="3502025"/>
            <a:r>
              <a:rPr lang="en-US" sz="3600">
                <a:solidFill>
                  <a:prstClr val="black">
                    <a:lumMod val="50000"/>
                    <a:lumOff val="50000"/>
                  </a:prstClr>
                </a:solidFill>
                <a:latin typeface="#9Slide02 Noi dung dai"/>
              </a:rPr>
              <a:t>Là những </a:t>
            </a:r>
            <a:r>
              <a:rPr lang="en-US" sz="3600" b="1">
                <a:solidFill>
                  <a:prstClr val="black">
                    <a:lumMod val="50000"/>
                    <a:lumOff val="50000"/>
                  </a:prstClr>
                </a:solidFill>
                <a:latin typeface="#9Slide02 Noi dung dai"/>
              </a:rPr>
              <a:t>sản phẩm </a:t>
            </a:r>
            <a:r>
              <a:rPr lang="en-US" sz="3600">
                <a:solidFill>
                  <a:prstClr val="black">
                    <a:lumMod val="50000"/>
                    <a:lumOff val="50000"/>
                  </a:prstClr>
                </a:solidFill>
                <a:latin typeface="#9Slide02 Noi dung dai"/>
              </a:rPr>
              <a:t>vật chất, tinh thần có giá trị lịch sử, văn hóa, khoa học</a:t>
            </a:r>
            <a:r>
              <a:rPr lang="en-US" sz="3600">
                <a:solidFill>
                  <a:prstClr val="black">
                    <a:lumMod val="50000"/>
                    <a:lumOff val="50000"/>
                  </a:prstClr>
                </a:solidFill>
              </a:rPr>
              <a:t>. Do con người hoặc thiên nhiên tạo ra. Được lưu truyền từ thế hệ này qua thế hệ khác.</a:t>
            </a:r>
            <a:endParaRPr lang="en-US" sz="3600">
              <a:solidFill>
                <a:prstClr val="black">
                  <a:lumMod val="50000"/>
                  <a:lumOff val="50000"/>
                </a:prstClr>
              </a:solidFill>
            </a:endParaRPr>
          </a:p>
        </p:txBody>
      </p:sp>
      <p:pic>
        <p:nvPicPr>
          <p:cNvPr id="3" name="Picture 2"/>
          <p:cNvPicPr>
            <a:picLocks noChangeAspect="1"/>
          </p:cNvPicPr>
          <p:nvPr/>
        </p:nvPicPr>
        <p:blipFill>
          <a:blip r:embed="rId2"/>
          <a:stretch>
            <a:fillRect/>
          </a:stretch>
        </p:blipFill>
        <p:spPr>
          <a:xfrm>
            <a:off x="-1160584" y="-1984313"/>
            <a:ext cx="12590584" cy="1524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1"/>
          <a:stretch>
            <a:fillRect/>
          </a:stretch>
        </p:blipFill>
        <p:spPr>
          <a:xfrm>
            <a:off x="259405" y="207649"/>
            <a:ext cx="11673191" cy="1032629"/>
          </a:xfrm>
          <a:prstGeom prst="rect">
            <a:avLst/>
          </a:prstGeom>
        </p:spPr>
      </p:pic>
      <p:sp>
        <p:nvSpPr>
          <p:cNvPr id="11" name="TextBox 10"/>
          <p:cNvSpPr txBox="1"/>
          <p:nvPr/>
        </p:nvSpPr>
        <p:spPr>
          <a:xfrm>
            <a:off x="2133600" y="356241"/>
            <a:ext cx="9525000" cy="884088"/>
          </a:xfrm>
          <a:prstGeom prst="rect">
            <a:avLst/>
          </a:prstGeom>
          <a:noFill/>
        </p:spPr>
        <p:txBody>
          <a:bodyPr wrap="square" lIns="0" tIns="0" rIns="0" bIns="0" rtlCol="0">
            <a:spAutoFit/>
          </a:bodyPr>
          <a:lstStyle/>
          <a:p>
            <a:pPr algn="ctr" defTabSz="875665"/>
            <a:r>
              <a:rPr lang="en-US" sz="5745">
                <a:solidFill>
                  <a:prstClr val="white"/>
                </a:solidFill>
                <a:latin typeface="#9Slide01 Tieu de ngan" panose="00000800000000000000" pitchFamily="2" charset="0"/>
                <a:cs typeface="Times New Roman" panose="02020603050405020304" pitchFamily="18" charset="0"/>
              </a:rPr>
              <a:t>Di sản văn hóa bao gồm</a:t>
            </a:r>
            <a:endParaRPr lang="en-US" sz="5745">
              <a:solidFill>
                <a:prstClr val="white"/>
              </a:solidFill>
              <a:latin typeface="#9Slide01 Tieu de ngan" panose="00000800000000000000" pitchFamily="2"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1160584" y="-1984313"/>
            <a:ext cx="12590584" cy="1524000"/>
          </a:xfrm>
          <a:prstGeom prst="rect">
            <a:avLst/>
          </a:prstGeom>
        </p:spPr>
      </p:pic>
      <p:grpSp>
        <p:nvGrpSpPr>
          <p:cNvPr id="6" name="Group 5"/>
          <p:cNvGrpSpPr/>
          <p:nvPr/>
        </p:nvGrpSpPr>
        <p:grpSpPr>
          <a:xfrm>
            <a:off x="4229100" y="1908240"/>
            <a:ext cx="3733800" cy="565403"/>
            <a:chOff x="4229100" y="1908240"/>
            <a:chExt cx="3733800" cy="565403"/>
          </a:xfrm>
        </p:grpSpPr>
        <p:sp>
          <p:nvSpPr>
            <p:cNvPr id="4" name="Rectangle 3"/>
            <p:cNvSpPr/>
            <p:nvPr/>
          </p:nvSpPr>
          <p:spPr>
            <a:xfrm>
              <a:off x="4229100" y="1908240"/>
              <a:ext cx="3733800" cy="5654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 name="TextBox 1"/>
            <p:cNvSpPr txBox="1"/>
            <p:nvPr/>
          </p:nvSpPr>
          <p:spPr>
            <a:xfrm>
              <a:off x="4381500" y="1944720"/>
              <a:ext cx="3467100" cy="492443"/>
            </a:xfrm>
            <a:prstGeom prst="rect">
              <a:avLst/>
            </a:prstGeom>
            <a:noFill/>
          </p:spPr>
          <p:txBody>
            <a:bodyPr wrap="square" lIns="0" tIns="0" rIns="0" bIns="0" rtlCol="0">
              <a:spAutoFit/>
            </a:bodyPr>
            <a:lstStyle/>
            <a:p>
              <a:pPr algn="ctr"/>
              <a:r>
                <a:rPr lang="en-US" sz="3200">
                  <a:latin typeface="Times New Roman" panose="02020603050405020304" pitchFamily="18" charset="0"/>
                  <a:cs typeface="Times New Roman" panose="02020603050405020304" pitchFamily="18" charset="0"/>
                </a:rPr>
                <a:t>DI SẢN VĂN HÓA</a:t>
              </a:r>
              <a:endParaRPr lang="en-US" sz="3200">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4229100" y="3248550"/>
            <a:ext cx="3733800" cy="1552050"/>
            <a:chOff x="4229100" y="3248550"/>
            <a:chExt cx="3733800" cy="1552050"/>
          </a:xfrm>
        </p:grpSpPr>
        <p:sp>
          <p:nvSpPr>
            <p:cNvPr id="13" name="Rectangle 12"/>
            <p:cNvSpPr/>
            <p:nvPr/>
          </p:nvSpPr>
          <p:spPr>
            <a:xfrm>
              <a:off x="4229100" y="3248550"/>
              <a:ext cx="3733800" cy="1552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 name="TextBox 6"/>
            <p:cNvSpPr txBox="1"/>
            <p:nvPr/>
          </p:nvSpPr>
          <p:spPr>
            <a:xfrm>
              <a:off x="4648200" y="3593688"/>
              <a:ext cx="2895600" cy="861774"/>
            </a:xfrm>
            <a:prstGeom prst="rect">
              <a:avLst/>
            </a:prstGeom>
            <a:noFill/>
          </p:spPr>
          <p:txBody>
            <a:bodyPr wrap="square" lIns="0" tIns="0" rIns="0" bIns="0" rtlCol="0">
              <a:spAutoFit/>
            </a:bodyPr>
            <a:lstStyle/>
            <a:p>
              <a:pPr algn="ctr"/>
              <a:r>
                <a:rPr lang="en-US" sz="2800">
                  <a:latin typeface="Times New Roman" panose="02020603050405020304" pitchFamily="18" charset="0"/>
                  <a:cs typeface="Times New Roman" panose="02020603050405020304" pitchFamily="18" charset="0"/>
                </a:rPr>
                <a:t>DI SẢN VĂN HÓA PHI VẬT THỂ</a:t>
              </a:r>
              <a:endParaRPr lang="en-US" sz="2800">
                <a:latin typeface="Times New Roman" panose="02020603050405020304" pitchFamily="18" charset="0"/>
                <a:cs typeface="Times New Roman" panose="02020603050405020304" pitchFamily="18" charset="0"/>
              </a:endParaRPr>
            </a:p>
          </p:txBody>
        </p:sp>
      </p:grpSp>
      <p:grpSp>
        <p:nvGrpSpPr>
          <p:cNvPr id="18" name="Group 17"/>
          <p:cNvGrpSpPr/>
          <p:nvPr/>
        </p:nvGrpSpPr>
        <p:grpSpPr>
          <a:xfrm>
            <a:off x="685800" y="3248550"/>
            <a:ext cx="3086100" cy="1552050"/>
            <a:chOff x="685800" y="3248550"/>
            <a:chExt cx="3086100" cy="1552050"/>
          </a:xfrm>
        </p:grpSpPr>
        <p:sp>
          <p:nvSpPr>
            <p:cNvPr id="16" name="Rectangle 15"/>
            <p:cNvSpPr/>
            <p:nvPr/>
          </p:nvSpPr>
          <p:spPr>
            <a:xfrm>
              <a:off x="685800" y="3248550"/>
              <a:ext cx="3086100" cy="1552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TextBox 7"/>
            <p:cNvSpPr txBox="1"/>
            <p:nvPr/>
          </p:nvSpPr>
          <p:spPr>
            <a:xfrm>
              <a:off x="933450" y="3593688"/>
              <a:ext cx="2590800" cy="861774"/>
            </a:xfrm>
            <a:prstGeom prst="rect">
              <a:avLst/>
            </a:prstGeom>
            <a:noFill/>
          </p:spPr>
          <p:txBody>
            <a:bodyPr wrap="square" lIns="0" tIns="0" rIns="0" bIns="0" rtlCol="0">
              <a:spAutoFit/>
            </a:bodyPr>
            <a:lstStyle/>
            <a:p>
              <a:pPr algn="ctr"/>
              <a:r>
                <a:rPr lang="en-US" sz="2800">
                  <a:latin typeface="Times New Roman" panose="02020603050405020304" pitchFamily="18" charset="0"/>
                  <a:cs typeface="Times New Roman" panose="02020603050405020304" pitchFamily="18" charset="0"/>
                </a:rPr>
                <a:t>DI SẢN VĂN HÓA VẬT THỂ</a:t>
              </a:r>
              <a:endParaRPr lang="en-US" sz="2800">
                <a:latin typeface="Times New Roman" panose="02020603050405020304" pitchFamily="18" charset="0"/>
                <a:cs typeface="Times New Roman" panose="02020603050405020304" pitchFamily="18" charset="0"/>
              </a:endParaRPr>
            </a:p>
          </p:txBody>
        </p:sp>
      </p:grpSp>
      <p:grpSp>
        <p:nvGrpSpPr>
          <p:cNvPr id="5" name="Group 4"/>
          <p:cNvGrpSpPr/>
          <p:nvPr/>
        </p:nvGrpSpPr>
        <p:grpSpPr>
          <a:xfrm>
            <a:off x="8420100" y="3248550"/>
            <a:ext cx="3086100" cy="1552050"/>
            <a:chOff x="8420100" y="3248550"/>
            <a:chExt cx="3086100" cy="1552050"/>
          </a:xfrm>
        </p:grpSpPr>
        <p:sp>
          <p:nvSpPr>
            <p:cNvPr id="15" name="Rectangle 14"/>
            <p:cNvSpPr/>
            <p:nvPr/>
          </p:nvSpPr>
          <p:spPr>
            <a:xfrm>
              <a:off x="8420100" y="3248550"/>
              <a:ext cx="3086100" cy="1552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 name="TextBox 8"/>
            <p:cNvSpPr txBox="1"/>
            <p:nvPr/>
          </p:nvSpPr>
          <p:spPr>
            <a:xfrm>
              <a:off x="8420100" y="3378244"/>
              <a:ext cx="3086100" cy="1292662"/>
            </a:xfrm>
            <a:prstGeom prst="rect">
              <a:avLst/>
            </a:prstGeom>
            <a:noFill/>
          </p:spPr>
          <p:txBody>
            <a:bodyPr wrap="square" lIns="0" tIns="0" rIns="0" bIns="0" rtlCol="0">
              <a:spAutoFit/>
            </a:bodyPr>
            <a:lstStyle/>
            <a:p>
              <a:pPr algn="ctr"/>
              <a:r>
                <a:rPr lang="en-US" sz="2800">
                  <a:latin typeface="Times New Roman" panose="02020603050405020304" pitchFamily="18" charset="0"/>
                  <a:cs typeface="Times New Roman" panose="02020603050405020304" pitchFamily="18" charset="0"/>
                </a:rPr>
                <a:t>DI SẢN THIÊN NHIÊN HOẶC DI SẢN HỖN HỢP</a:t>
              </a:r>
              <a:endParaRPr lang="en-US" sz="2800">
                <a:latin typeface="Times New Roman" panose="02020603050405020304" pitchFamily="18" charset="0"/>
                <a:cs typeface="Times New Roman" panose="02020603050405020304" pitchFamily="18" charset="0"/>
              </a:endParaRPr>
            </a:p>
          </p:txBody>
        </p:sp>
      </p:grpSp>
      <p:cxnSp>
        <p:nvCxnSpPr>
          <p:cNvPr id="20" name="Straight Arrow Connector 19"/>
          <p:cNvCxnSpPr>
            <a:stCxn id="2" idx="2"/>
            <a:endCxn id="16" idx="0"/>
          </p:cNvCxnSpPr>
          <p:nvPr/>
        </p:nvCxnSpPr>
        <p:spPr>
          <a:xfrm flipH="1">
            <a:off x="2228850" y="2437163"/>
            <a:ext cx="3886200" cy="81138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2" idx="2"/>
            <a:endCxn id="15" idx="0"/>
          </p:cNvCxnSpPr>
          <p:nvPr/>
        </p:nvCxnSpPr>
        <p:spPr>
          <a:xfrm>
            <a:off x="6115050" y="2437163"/>
            <a:ext cx="3848100" cy="81138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 idx="2"/>
            <a:endCxn id="13" idx="0"/>
          </p:cNvCxnSpPr>
          <p:nvPr/>
        </p:nvCxnSpPr>
        <p:spPr>
          <a:xfrm flipH="1">
            <a:off x="6096000" y="2437163"/>
            <a:ext cx="19050" cy="81138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259405" y="207649"/>
            <a:ext cx="11673191" cy="1032629"/>
          </a:xfrm>
          <a:prstGeom prst="rect">
            <a:avLst/>
          </a:prstGeom>
        </p:spPr>
      </p:pic>
      <p:sp>
        <p:nvSpPr>
          <p:cNvPr id="4" name="TextBox 3"/>
          <p:cNvSpPr txBox="1"/>
          <p:nvPr/>
        </p:nvSpPr>
        <p:spPr>
          <a:xfrm>
            <a:off x="1295400" y="512802"/>
            <a:ext cx="10560995" cy="553998"/>
          </a:xfrm>
          <a:prstGeom prst="rect">
            <a:avLst/>
          </a:prstGeom>
          <a:noFill/>
        </p:spPr>
        <p:txBody>
          <a:bodyPr wrap="square" lIns="0" tIns="0" rIns="0" bIns="0" rtlCol="0">
            <a:spAutoFit/>
          </a:bodyPr>
          <a:lstStyle/>
          <a:p>
            <a:pPr algn="ctr" defTabSz="875665"/>
            <a:r>
              <a:rPr lang="en-US" sz="3600">
                <a:solidFill>
                  <a:prstClr val="white"/>
                </a:solidFill>
                <a:latin typeface="#9Slide01 Tieu de ngan" panose="00000800000000000000" pitchFamily="2" charset="0"/>
                <a:cs typeface="Times New Roman" panose="02020603050405020304" pitchFamily="18" charset="0"/>
              </a:rPr>
              <a:t>Hãy xác định các di sản sau thuộc loại nào?</a:t>
            </a:r>
            <a:endParaRPr lang="en-US" sz="3600">
              <a:solidFill>
                <a:prstClr val="white"/>
              </a:solidFill>
              <a:latin typeface="#9Slide01 Tieu de ngan" panose="00000800000000000000" pitchFamily="2" charset="0"/>
              <a:cs typeface="Times New Roman" panose="02020603050405020304" pitchFamily="18" charset="0"/>
            </a:endParaRPr>
          </a:p>
        </p:txBody>
      </p:sp>
      <p:graphicFrame>
        <p:nvGraphicFramePr>
          <p:cNvPr id="5" name="Table 5"/>
          <p:cNvGraphicFramePr>
            <a:graphicFrameLocks noGrp="1"/>
          </p:cNvGraphicFramePr>
          <p:nvPr/>
        </p:nvGraphicFramePr>
        <p:xfrm>
          <a:off x="533400" y="1447800"/>
          <a:ext cx="10972800" cy="5212436"/>
        </p:xfrm>
        <a:graphic>
          <a:graphicData uri="http://schemas.openxmlformats.org/drawingml/2006/table">
            <a:tbl>
              <a:tblPr firstRow="1" bandRow="1">
                <a:tableStyleId>{5940675A-B579-460E-94D1-54222C63F5DA}</a:tableStyleId>
              </a:tblPr>
              <a:tblGrid>
                <a:gridCol w="3352800"/>
                <a:gridCol w="2133600"/>
                <a:gridCol w="2743200"/>
                <a:gridCol w="2743200"/>
              </a:tblGrid>
              <a:tr h="678451">
                <a:tc>
                  <a:txBody>
                    <a:bodyPr/>
                    <a:lstStyle/>
                    <a:p>
                      <a:endParaRPr lang="en-US"/>
                    </a:p>
                    <a:p>
                      <a:endParaRPr lang="en-US"/>
                    </a:p>
                    <a:p>
                      <a:endParaRPr lang="en-US"/>
                    </a:p>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67845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67845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67845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67845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67845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67845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bl>
          </a:graphicData>
        </a:graphic>
      </p:graphicFrame>
      <p:sp>
        <p:nvSpPr>
          <p:cNvPr id="6" name="TextBox 5"/>
          <p:cNvSpPr txBox="1"/>
          <p:nvPr/>
        </p:nvSpPr>
        <p:spPr>
          <a:xfrm>
            <a:off x="914400" y="1524001"/>
            <a:ext cx="1981200" cy="553998"/>
          </a:xfrm>
          <a:prstGeom prst="rect">
            <a:avLst/>
          </a:prstGeom>
          <a:noFill/>
        </p:spPr>
        <p:txBody>
          <a:bodyPr wrap="square" lIns="0" tIns="0" rIns="0" bIns="0" rtlCol="0">
            <a:spAutoFit/>
          </a:bodyPr>
          <a:lstStyle/>
          <a:p>
            <a:pPr algn="l"/>
            <a:r>
              <a:rPr lang="en-US" sz="3600">
                <a:solidFill>
                  <a:sysClr val="windowText" lastClr="000000"/>
                </a:solidFill>
                <a:latin typeface="Times New Roman" panose="02020603050405020304" pitchFamily="18" charset="0"/>
                <a:cs typeface="Times New Roman" panose="02020603050405020304" pitchFamily="18" charset="0"/>
              </a:rPr>
              <a:t>Di sản</a:t>
            </a:r>
            <a:endParaRPr lang="en-US" sz="3600">
              <a:solidFill>
                <a:sysClr val="windowText" lastClr="00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962399" y="1447801"/>
            <a:ext cx="2590801" cy="1107996"/>
          </a:xfrm>
          <a:prstGeom prst="rect">
            <a:avLst/>
          </a:prstGeom>
          <a:noFill/>
        </p:spPr>
        <p:txBody>
          <a:bodyPr wrap="square" lIns="0" tIns="0" rIns="0" bIns="0" rtlCol="0">
            <a:spAutoFit/>
          </a:bodyPr>
          <a:lstStyle/>
          <a:p>
            <a:pPr algn="l"/>
            <a:r>
              <a:rPr lang="en-US" sz="3600">
                <a:solidFill>
                  <a:sysClr val="windowText" lastClr="000000"/>
                </a:solidFill>
                <a:latin typeface="Times New Roman" panose="02020603050405020304" pitchFamily="18" charset="0"/>
                <a:cs typeface="Times New Roman" panose="02020603050405020304" pitchFamily="18" charset="0"/>
              </a:rPr>
              <a:t>Di sản văn hóa vật thể</a:t>
            </a:r>
            <a:endParaRPr lang="en-US" sz="3600">
              <a:solidFill>
                <a:sysClr val="windowText" lastClr="00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019800" y="1447801"/>
            <a:ext cx="2819399" cy="1107996"/>
          </a:xfrm>
          <a:prstGeom prst="rect">
            <a:avLst/>
          </a:prstGeom>
          <a:noFill/>
        </p:spPr>
        <p:txBody>
          <a:bodyPr wrap="square" lIns="0" tIns="0" rIns="0" bIns="0" rtlCol="0">
            <a:spAutoFit/>
          </a:bodyPr>
          <a:lstStyle/>
          <a:p>
            <a:pPr algn="l"/>
            <a:r>
              <a:rPr lang="en-US" sz="3600">
                <a:solidFill>
                  <a:sysClr val="windowText" lastClr="000000"/>
                </a:solidFill>
                <a:latin typeface="Times New Roman" panose="02020603050405020304" pitchFamily="18" charset="0"/>
                <a:cs typeface="Times New Roman" panose="02020603050405020304" pitchFamily="18" charset="0"/>
              </a:rPr>
              <a:t>Di sản văn hóa phi vật thể</a:t>
            </a:r>
            <a:endParaRPr lang="en-US" sz="3600">
              <a:solidFill>
                <a:sysClr val="windowText" lastClr="00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8935655" y="1447801"/>
            <a:ext cx="2590801" cy="1107996"/>
          </a:xfrm>
          <a:prstGeom prst="rect">
            <a:avLst/>
          </a:prstGeom>
          <a:noFill/>
        </p:spPr>
        <p:txBody>
          <a:bodyPr wrap="square" lIns="0" tIns="0" rIns="0" bIns="0" rtlCol="0">
            <a:spAutoFit/>
          </a:bodyPr>
          <a:lstStyle/>
          <a:p>
            <a:pPr algn="l"/>
            <a:r>
              <a:rPr lang="en-US" sz="3600">
                <a:solidFill>
                  <a:sysClr val="windowText" lastClr="000000"/>
                </a:solidFill>
                <a:latin typeface="Times New Roman" panose="02020603050405020304" pitchFamily="18" charset="0"/>
                <a:cs typeface="Times New Roman" panose="02020603050405020304" pitchFamily="18" charset="0"/>
              </a:rPr>
              <a:t>Di sản thiên nhiên</a:t>
            </a:r>
            <a:endParaRPr lang="en-US" sz="3600">
              <a:solidFill>
                <a:sysClr val="windowText" lastClr="0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533400" y="2620341"/>
            <a:ext cx="3352800" cy="307777"/>
          </a:xfrm>
          <a:prstGeom prst="rect">
            <a:avLst/>
          </a:prstGeom>
          <a:noFill/>
        </p:spPr>
        <p:txBody>
          <a:bodyPr wrap="square" lIns="0" tIns="0" rIns="0" bIns="0" rtlCol="0">
            <a:spAutoFit/>
          </a:bodyPr>
          <a:lstStyle/>
          <a:p>
            <a:pPr algn="l"/>
            <a:r>
              <a:rPr lang="en-US" sz="2000">
                <a:solidFill>
                  <a:sysClr val="windowText" lastClr="000000"/>
                </a:solidFill>
                <a:latin typeface="Times New Roman" panose="02020603050405020304" pitchFamily="18" charset="0"/>
                <a:cs typeface="Times New Roman" panose="02020603050405020304" pitchFamily="18" charset="0"/>
              </a:rPr>
              <a:t>Phố cổ Hội An</a:t>
            </a:r>
            <a:endParaRPr lang="en-US" sz="2000">
              <a:solidFill>
                <a:sysClr val="windowText" lastClr="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533400" y="3315543"/>
            <a:ext cx="3352800" cy="307777"/>
          </a:xfrm>
          <a:prstGeom prst="rect">
            <a:avLst/>
          </a:prstGeom>
          <a:noFill/>
        </p:spPr>
        <p:txBody>
          <a:bodyPr wrap="square" lIns="0" tIns="0" rIns="0" bIns="0" rtlCol="0">
            <a:spAutoFit/>
          </a:bodyPr>
          <a:lstStyle/>
          <a:p>
            <a:pPr algn="l"/>
            <a:r>
              <a:rPr lang="en-US" sz="2000">
                <a:solidFill>
                  <a:sysClr val="windowText" lastClr="000000"/>
                </a:solidFill>
                <a:latin typeface="Times New Roman" panose="02020603050405020304" pitchFamily="18" charset="0"/>
                <a:cs typeface="Times New Roman" panose="02020603050405020304" pitchFamily="18" charset="0"/>
              </a:rPr>
              <a:t>Vịnh Hạ Long</a:t>
            </a:r>
            <a:endParaRPr lang="en-US" sz="2000">
              <a:solidFill>
                <a:sysClr val="windowText" lastClr="00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533400" y="4010745"/>
            <a:ext cx="3352800" cy="615553"/>
          </a:xfrm>
          <a:prstGeom prst="rect">
            <a:avLst/>
          </a:prstGeom>
          <a:noFill/>
        </p:spPr>
        <p:txBody>
          <a:bodyPr wrap="square" lIns="0" tIns="0" rIns="0" bIns="0" rtlCol="0">
            <a:spAutoFit/>
          </a:bodyPr>
          <a:lstStyle/>
          <a:p>
            <a:pPr algn="l"/>
            <a:r>
              <a:rPr lang="en-US" sz="2000">
                <a:solidFill>
                  <a:sysClr val="windowText" lastClr="000000"/>
                </a:solidFill>
                <a:latin typeface="Times New Roman" panose="02020603050405020304" pitchFamily="18" charset="0"/>
                <a:cs typeface="Times New Roman" panose="02020603050405020304" pitchFamily="18" charset="0"/>
              </a:rPr>
              <a:t>Tín ngưỡng thờ cúng Hùng Vương</a:t>
            </a:r>
            <a:endParaRPr lang="en-US" sz="2000">
              <a:solidFill>
                <a:sysClr val="windowText" lastClr="00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533400" y="4705947"/>
            <a:ext cx="3352800" cy="307777"/>
          </a:xfrm>
          <a:prstGeom prst="rect">
            <a:avLst/>
          </a:prstGeom>
          <a:noFill/>
        </p:spPr>
        <p:txBody>
          <a:bodyPr wrap="square" lIns="0" tIns="0" rIns="0" bIns="0" rtlCol="0">
            <a:spAutoFit/>
          </a:bodyPr>
          <a:lstStyle/>
          <a:p>
            <a:pPr algn="l"/>
            <a:r>
              <a:rPr lang="en-US" sz="2000">
                <a:solidFill>
                  <a:sysClr val="windowText" lastClr="000000"/>
                </a:solidFill>
                <a:latin typeface="Times New Roman" panose="02020603050405020304" pitchFamily="18" charset="0"/>
                <a:cs typeface="Times New Roman" panose="02020603050405020304" pitchFamily="18" charset="0"/>
              </a:rPr>
              <a:t>Dân ca quan họ Bắc Ninh</a:t>
            </a:r>
            <a:endParaRPr lang="en-US" sz="2000">
              <a:solidFill>
                <a:sysClr val="windowText" lastClr="00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533400" y="5401149"/>
            <a:ext cx="3352800" cy="307777"/>
          </a:xfrm>
          <a:prstGeom prst="rect">
            <a:avLst/>
          </a:prstGeom>
          <a:noFill/>
        </p:spPr>
        <p:txBody>
          <a:bodyPr wrap="square" lIns="0" tIns="0" rIns="0" bIns="0" rtlCol="0">
            <a:spAutoFit/>
          </a:bodyPr>
          <a:lstStyle/>
          <a:p>
            <a:pPr algn="l"/>
            <a:r>
              <a:rPr lang="en-US" sz="2000">
                <a:solidFill>
                  <a:sysClr val="windowText" lastClr="000000"/>
                </a:solidFill>
                <a:latin typeface="Times New Roman" panose="02020603050405020304" pitchFamily="18" charset="0"/>
                <a:cs typeface="Times New Roman" panose="02020603050405020304" pitchFamily="18" charset="0"/>
              </a:rPr>
              <a:t>Một góc thành phố Vơ-ni-dơ (Ý)</a:t>
            </a:r>
            <a:endParaRPr lang="en-US" sz="2000">
              <a:solidFill>
                <a:sysClr val="windowText" lastClr="00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533400" y="6096353"/>
            <a:ext cx="3352800" cy="307777"/>
          </a:xfrm>
          <a:prstGeom prst="rect">
            <a:avLst/>
          </a:prstGeom>
          <a:noFill/>
        </p:spPr>
        <p:txBody>
          <a:bodyPr wrap="square" lIns="0" tIns="0" rIns="0" bIns="0" rtlCol="0">
            <a:spAutoFit/>
          </a:bodyPr>
          <a:lstStyle/>
          <a:p>
            <a:pPr algn="l"/>
            <a:r>
              <a:rPr lang="en-US" sz="2000">
                <a:solidFill>
                  <a:sysClr val="windowText" lastClr="000000"/>
                </a:solidFill>
                <a:latin typeface="Times New Roman" panose="02020603050405020304" pitchFamily="18" charset="0"/>
                <a:cs typeface="Times New Roman" panose="02020603050405020304" pitchFamily="18" charset="0"/>
              </a:rPr>
              <a:t>Hang Sơn Đòng (Quảng Bình)</a:t>
            </a:r>
            <a:endParaRPr lang="en-US" sz="2000">
              <a:solidFill>
                <a:sysClr val="windowText" lastClr="000000"/>
              </a:solidFill>
              <a:latin typeface="Times New Roman" panose="02020603050405020304" pitchFamily="18" charset="0"/>
              <a:cs typeface="Times New Roman" panose="02020603050405020304" pitchFamily="18" charset="0"/>
            </a:endParaRPr>
          </a:p>
        </p:txBody>
      </p:sp>
      <p:pic>
        <p:nvPicPr>
          <p:cNvPr id="16" name="Picture 15" descr="Dân ca quan họ Bắc Ninh làm say đắm lòng người | baotintuc.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4360" y="505122"/>
            <a:ext cx="7915060" cy="5112600"/>
          </a:xfrm>
          <a:prstGeom prst="rect">
            <a:avLst/>
          </a:prstGeom>
          <a:noFill/>
          <a:extLst>
            <a:ext uri="{909E8E84-426E-40DD-AFC4-6F175D3DCCD1}">
              <a14:hiddenFill xmlns:a14="http://schemas.microsoft.com/office/drawing/2010/main">
                <a:solidFill>
                  <a:srgbClr val="FFFFFF"/>
                </a:solidFill>
              </a14:hiddenFill>
            </a:ext>
          </a:extLst>
        </p:spPr>
      </p:pic>
      <p:pic>
        <p:nvPicPr>
          <p:cNvPr id="18" name="Graphic 17" descr="Checkbox Checked outline"/>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95799" y="2438400"/>
            <a:ext cx="914400" cy="914400"/>
          </a:xfrm>
          <a:prstGeom prst="rect">
            <a:avLst/>
          </a:prstGeom>
        </p:spPr>
      </p:pic>
      <p:pic>
        <p:nvPicPr>
          <p:cNvPr id="21" name="Graphic 20" descr="Checkbox Checked outline"/>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79277" y="3139618"/>
            <a:ext cx="914400" cy="914400"/>
          </a:xfrm>
          <a:prstGeom prst="rect">
            <a:avLst/>
          </a:prstGeom>
        </p:spPr>
      </p:pic>
      <p:pic>
        <p:nvPicPr>
          <p:cNvPr id="22" name="Graphic 21" descr="Checkbox Checked outline"/>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60505" y="3845004"/>
            <a:ext cx="914400" cy="914400"/>
          </a:xfrm>
          <a:prstGeom prst="rect">
            <a:avLst/>
          </a:prstGeom>
        </p:spPr>
      </p:pic>
      <p:pic>
        <p:nvPicPr>
          <p:cNvPr id="23" name="Graphic 22" descr="Checkbox Checked outline"/>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60505" y="4495800"/>
            <a:ext cx="914400" cy="914400"/>
          </a:xfrm>
          <a:prstGeom prst="rect">
            <a:avLst/>
          </a:prstGeom>
        </p:spPr>
      </p:pic>
      <p:pic>
        <p:nvPicPr>
          <p:cNvPr id="24" name="Graphic 23" descr="Checkbox Checked outline"/>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95799" y="5181600"/>
            <a:ext cx="914400" cy="914400"/>
          </a:xfrm>
          <a:prstGeom prst="rect">
            <a:avLst/>
          </a:prstGeom>
        </p:spPr>
      </p:pic>
      <p:pic>
        <p:nvPicPr>
          <p:cNvPr id="25" name="Graphic 24" descr="Checkbox Checked outline"/>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79277" y="5867400"/>
            <a:ext cx="914400" cy="9144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ân ca quan họ Bắc Ninh làm say đắm lòng người | baotintuc.v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78752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Kinh nghiệm du lịch Venice - thành phố kênh đào nước 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49200" y="533400"/>
            <a:ext cx="9372600" cy="6248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inh nghiệm du lịch Venice - thành phố kênh đào nước Ý"/>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52500" y="-1270000"/>
            <a:ext cx="14097000" cy="939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heck in Việt Nam (P.119): Khám phá vẻ đẹp ngoạn mục hang Sơn Đoòng của  Việt Nam – Hang động lớn nhất thế giới - Viet World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676400" y="1284744"/>
            <a:ext cx="9753600" cy="2677656"/>
          </a:xfrm>
          <a:prstGeom prst="rect">
            <a:avLst/>
          </a:prstGeom>
          <a:solidFill>
            <a:schemeClr val="tx1">
              <a:alpha val="54000"/>
            </a:schemeClr>
          </a:solidFill>
        </p:spPr>
        <p:txBody>
          <a:bodyPr wrap="square">
            <a:spAutoFit/>
          </a:bodyPr>
          <a:lstStyle/>
          <a:p>
            <a:r>
              <a:rPr lang="en-US" sz="2800" b="0" i="0">
                <a:solidFill>
                  <a:schemeClr val="bg1"/>
                </a:solidFill>
                <a:effectLst/>
                <a:latin typeface="Times New Roman" panose="02020603050405020304" pitchFamily="18" charset="0"/>
                <a:cs typeface="Times New Roman" panose="02020603050405020304" pitchFamily="18" charset="0"/>
              </a:rPr>
              <a:t>Thành phố Vơ-ni-dơ </a:t>
            </a:r>
            <a:r>
              <a:rPr lang="vi-VN" sz="2800" b="0" i="0">
                <a:solidFill>
                  <a:schemeClr val="bg1"/>
                </a:solidFill>
                <a:effectLst/>
                <a:latin typeface="Times New Roman" panose="02020603050405020304" pitchFamily="18" charset="0"/>
                <a:cs typeface="Times New Roman" panose="02020603050405020304" pitchFamily="18" charset="0"/>
              </a:rPr>
              <a:t>là một thành phố tuyệt vời, nằm ở phía Đông Bắc của Italia, khi đến đây, du khách có thể hình dung một cách tổng quan Venice trông giống như một mạng nhện khổng lồ được tạo lên bởi 118 đảo và 175 kênh đào, các đảo nối với nhau bởi 444 cây cầu. Venice luôn giữ được vẻ đẹp vừa lãng mạn, thơ mộng, vừa yên ả, êm đềm.</a:t>
            </a:r>
            <a:endParaRPr lang="vi-VN" sz="2800" b="0" i="0">
              <a:solidFill>
                <a:schemeClr val="bg1"/>
              </a:solidFill>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eck in Việt Nam (P.119): Khám phá vẻ đẹp ngoạn mục hang Sơn Đoòng của  Việt Nam – Hang động lớn nhất thế giới - Viet World U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635000"/>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38200" y="2819400"/>
            <a:ext cx="10515600" cy="2677656"/>
          </a:xfrm>
          <a:prstGeom prst="rect">
            <a:avLst/>
          </a:prstGeom>
          <a:solidFill>
            <a:schemeClr val="tx1">
              <a:alpha val="38000"/>
            </a:schemeClr>
          </a:solidFill>
        </p:spPr>
        <p:txBody>
          <a:bodyPr wrap="square">
            <a:spAutoFit/>
          </a:bodyPr>
          <a:lstStyle/>
          <a:p>
            <a:pPr algn="just"/>
            <a:r>
              <a:rPr lang="vi-VN" sz="2400" b="1" i="0">
                <a:solidFill>
                  <a:schemeClr val="bg1"/>
                </a:solidFill>
                <a:effectLst/>
                <a:latin typeface="Arial" panose="020B0604020202020204" pitchFamily="34" charset="0"/>
              </a:rPr>
              <a:t>Hang Sơn Đoòng</a:t>
            </a:r>
            <a:r>
              <a:rPr lang="vi-VN" sz="2400" b="0" i="0">
                <a:solidFill>
                  <a:schemeClr val="bg1"/>
                </a:solidFill>
                <a:effectLst/>
                <a:latin typeface="Arial" panose="020B0604020202020204" pitchFamily="34" charset="0"/>
              </a:rPr>
              <a:t> là một</a:t>
            </a:r>
            <a:r>
              <a:rPr lang="en-US" sz="2400" b="0" i="0">
                <a:solidFill>
                  <a:schemeClr val="bg1"/>
                </a:solidFill>
                <a:effectLst/>
                <a:latin typeface="Arial" panose="020B0604020202020204" pitchFamily="34" charset="0"/>
              </a:rPr>
              <a:t> hang động </a:t>
            </a:r>
            <a:r>
              <a:rPr lang="vi-VN" sz="2400" b="0" i="0">
                <a:solidFill>
                  <a:schemeClr val="bg1"/>
                </a:solidFill>
                <a:effectLst/>
                <a:latin typeface="Arial" panose="020B0604020202020204" pitchFamily="34" charset="0"/>
              </a:rPr>
              <a:t>tự nhiên tại xã</a:t>
            </a:r>
            <a:r>
              <a:rPr lang="en-US" sz="2400" b="0" i="0">
                <a:solidFill>
                  <a:schemeClr val="bg1"/>
                </a:solidFill>
                <a:effectLst/>
                <a:latin typeface="Arial" panose="020B0604020202020204" pitchFamily="34" charset="0"/>
              </a:rPr>
              <a:t> Tân Trạch</a:t>
            </a:r>
            <a:r>
              <a:rPr lang="vi-VN" sz="2400" b="0" i="0">
                <a:solidFill>
                  <a:schemeClr val="bg1"/>
                </a:solidFill>
                <a:effectLst/>
                <a:latin typeface="Arial" panose="020B0604020202020204" pitchFamily="34" charset="0"/>
              </a:rPr>
              <a:t>, huyện</a:t>
            </a:r>
            <a:r>
              <a:rPr lang="en-US" sz="2400" b="0" i="0">
                <a:solidFill>
                  <a:schemeClr val="bg1"/>
                </a:solidFill>
                <a:effectLst/>
                <a:latin typeface="Arial" panose="020B0604020202020204" pitchFamily="34" charset="0"/>
              </a:rPr>
              <a:t> Bố Trạch</a:t>
            </a:r>
            <a:r>
              <a:rPr lang="vi-VN" sz="2400" b="0" i="0">
                <a:solidFill>
                  <a:schemeClr val="bg1"/>
                </a:solidFill>
                <a:effectLst/>
                <a:latin typeface="Arial" panose="020B0604020202020204" pitchFamily="34" charset="0"/>
              </a:rPr>
              <a:t>, tỉnh</a:t>
            </a:r>
            <a:r>
              <a:rPr lang="en-US" sz="2400" b="0" i="0">
                <a:solidFill>
                  <a:schemeClr val="bg1"/>
                </a:solidFill>
                <a:effectLst/>
                <a:latin typeface="Arial" panose="020B0604020202020204" pitchFamily="34" charset="0"/>
              </a:rPr>
              <a:t> Quảng Bình.</a:t>
            </a:r>
            <a:r>
              <a:rPr lang="vi-VN" sz="2400" b="0" i="0">
                <a:solidFill>
                  <a:schemeClr val="bg1"/>
                </a:solidFill>
                <a:effectLst/>
                <a:latin typeface="Arial" panose="020B0604020202020204" pitchFamily="34" charset="0"/>
              </a:rPr>
              <a:t> Hang Sơn Đoòng được coi là</a:t>
            </a:r>
            <a:r>
              <a:rPr lang="en-US" sz="2400" b="0" i="0">
                <a:solidFill>
                  <a:schemeClr val="bg1"/>
                </a:solidFill>
                <a:effectLst/>
                <a:latin typeface="Arial" panose="020B0604020202020204" pitchFamily="34" charset="0"/>
              </a:rPr>
              <a:t> hang động tự nhiên</a:t>
            </a:r>
            <a:r>
              <a:rPr lang="vi-VN" sz="2400" b="0" i="0">
                <a:solidFill>
                  <a:schemeClr val="bg1"/>
                </a:solidFill>
                <a:effectLst/>
                <a:latin typeface="Arial" panose="020B0604020202020204" pitchFamily="34" charset="0"/>
              </a:rPr>
              <a:t> lớn nhất thế giới đã biết. Hang này nằm trong quần thể hang động</a:t>
            </a:r>
            <a:r>
              <a:rPr lang="en-US" sz="2400" b="0" i="0">
                <a:solidFill>
                  <a:schemeClr val="bg1"/>
                </a:solidFill>
                <a:effectLst/>
                <a:latin typeface="Arial" panose="020B0604020202020204" pitchFamily="34" charset="0"/>
              </a:rPr>
              <a:t> Phong Nha - Kẻ Bàng.</a:t>
            </a:r>
            <a:r>
              <a:rPr lang="vi-VN" sz="2400" b="0" i="0">
                <a:solidFill>
                  <a:schemeClr val="bg1"/>
                </a:solidFill>
                <a:effectLst/>
                <a:latin typeface="Arial" panose="020B0604020202020204" pitchFamily="34" charset="0"/>
              </a:rPr>
              <a:t> Hang Sơn Đoòng là một phần của hệ thống ngầm nối với hơn 150 động khác ở</a:t>
            </a:r>
            <a:r>
              <a:rPr lang="en-US" sz="2400" b="0" i="0">
                <a:solidFill>
                  <a:schemeClr val="bg1"/>
                </a:solidFill>
                <a:effectLst/>
                <a:latin typeface="Arial" panose="020B0604020202020204" pitchFamily="34" charset="0"/>
              </a:rPr>
              <a:t> Việt Nam</a:t>
            </a:r>
            <a:r>
              <a:rPr lang="vi-VN" sz="2400" b="0" i="0">
                <a:solidFill>
                  <a:schemeClr val="bg1"/>
                </a:solidFill>
                <a:effectLst/>
                <a:latin typeface="Arial" panose="020B0604020202020204" pitchFamily="34" charset="0"/>
              </a:rPr>
              <a:t> gần</a:t>
            </a:r>
            <a:r>
              <a:rPr lang="en-US" sz="2400" b="0" i="0">
                <a:solidFill>
                  <a:schemeClr val="bg1"/>
                </a:solidFill>
                <a:effectLst/>
                <a:latin typeface="Arial" panose="020B0604020202020204" pitchFamily="34" charset="0"/>
              </a:rPr>
              <a:t> biên giới</a:t>
            </a:r>
            <a:r>
              <a:rPr lang="vi-VN" sz="2400" b="0" i="0">
                <a:solidFill>
                  <a:schemeClr val="bg1"/>
                </a:solidFill>
                <a:effectLst/>
                <a:latin typeface="Arial" panose="020B0604020202020204" pitchFamily="34" charset="0"/>
              </a:rPr>
              <a:t> với</a:t>
            </a:r>
            <a:r>
              <a:rPr lang="en-US" sz="2400" b="0" i="0">
                <a:solidFill>
                  <a:schemeClr val="bg1"/>
                </a:solidFill>
                <a:effectLst/>
                <a:latin typeface="Arial" panose="020B0604020202020204" pitchFamily="34" charset="0"/>
              </a:rPr>
              <a:t> Lào. Thời báo New York</a:t>
            </a:r>
            <a:r>
              <a:rPr lang="vi-VN" sz="2400" b="0" i="0">
                <a:solidFill>
                  <a:schemeClr val="bg1"/>
                </a:solidFill>
                <a:effectLst/>
                <a:latin typeface="Arial" panose="020B0604020202020204" pitchFamily="34" charset="0"/>
              </a:rPr>
              <a:t> xếp hạng hang Sơn Đoòng vào vị trí thứ 8 trong 52 địa danh trong danh sách những nơi nên đến năm</a:t>
            </a:r>
            <a:r>
              <a:rPr lang="en-US" sz="2400" b="0" i="0">
                <a:solidFill>
                  <a:schemeClr val="bg1"/>
                </a:solidFill>
                <a:effectLst/>
                <a:latin typeface="Arial" panose="020B0604020202020204" pitchFamily="34" charset="0"/>
              </a:rPr>
              <a:t> 2014</a:t>
            </a:r>
            <a:endParaRPr lang="en-US" sz="2400">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2659648" y="3574300"/>
            <a:ext cx="14386021" cy="249484"/>
            <a:chOff x="0" y="0"/>
            <a:chExt cx="5654003" cy="98053"/>
          </a:xfrm>
          <a:solidFill>
            <a:srgbClr val="D9C559"/>
          </a:solidFill>
        </p:grpSpPr>
        <p:sp>
          <p:nvSpPr>
            <p:cNvPr id="3" name="Freeform 3"/>
            <p:cNvSpPr/>
            <p:nvPr/>
          </p:nvSpPr>
          <p:spPr>
            <a:xfrm>
              <a:off x="0" y="0"/>
              <a:ext cx="5654003" cy="98053"/>
            </a:xfrm>
            <a:custGeom>
              <a:avLst/>
              <a:gdLst/>
              <a:ahLst/>
              <a:cxnLst/>
              <a:rect l="l" t="t" r="r" b="b"/>
              <a:pathLst>
                <a:path w="5654003" h="98053">
                  <a:moveTo>
                    <a:pt x="0" y="0"/>
                  </a:moveTo>
                  <a:lnTo>
                    <a:pt x="5654003" y="0"/>
                  </a:lnTo>
                  <a:lnTo>
                    <a:pt x="5654003" y="98053"/>
                  </a:lnTo>
                  <a:lnTo>
                    <a:pt x="0" y="98053"/>
                  </a:lnTo>
                  <a:close/>
                </a:path>
              </a:pathLst>
            </a:custGeom>
            <a:grpFill/>
          </p:spPr>
        </p:sp>
        <p:sp>
          <p:nvSpPr>
            <p:cNvPr id="4" name="TextBox 4"/>
            <p:cNvSpPr txBox="1"/>
            <p:nvPr/>
          </p:nvSpPr>
          <p:spPr>
            <a:xfrm>
              <a:off x="0" y="-9525"/>
              <a:ext cx="812800" cy="822325"/>
            </a:xfrm>
            <a:prstGeom prst="rect">
              <a:avLst/>
            </a:prstGeom>
            <a:grpFill/>
          </p:spPr>
          <p:txBody>
            <a:bodyPr lIns="194553" tIns="194553" rIns="194553" bIns="194553" rtlCol="0" anchor="ctr"/>
            <a:lstStyle/>
            <a:p>
              <a:pPr algn="ctr" defTabSz="3502025">
                <a:lnSpc>
                  <a:spcPts val="1605"/>
                </a:lnSpc>
                <a:spcBef>
                  <a:spcPct val="0"/>
                </a:spcBef>
              </a:pPr>
              <a:endParaRPr sz="6895">
                <a:solidFill>
                  <a:prstClr val="black"/>
                </a:solidFill>
                <a:latin typeface="Calibri" panose="020F0502020204030204"/>
              </a:endParaRPr>
            </a:p>
          </p:txBody>
        </p:sp>
      </p:grpSp>
      <p:grpSp>
        <p:nvGrpSpPr>
          <p:cNvPr id="5" name="Group 5"/>
          <p:cNvGrpSpPr/>
          <p:nvPr/>
        </p:nvGrpSpPr>
        <p:grpSpPr>
          <a:xfrm rot="-5400000">
            <a:off x="-6356503" y="-88185"/>
            <a:ext cx="14386021" cy="7574454"/>
            <a:chOff x="0" y="0"/>
            <a:chExt cx="5654003" cy="2976916"/>
          </a:xfrm>
          <a:solidFill>
            <a:srgbClr val="A3D1F1"/>
          </a:solidFill>
        </p:grpSpPr>
        <p:sp>
          <p:nvSpPr>
            <p:cNvPr id="6" name="Freeform 6"/>
            <p:cNvSpPr/>
            <p:nvPr/>
          </p:nvSpPr>
          <p:spPr>
            <a:xfrm>
              <a:off x="0" y="0"/>
              <a:ext cx="5654003" cy="2976916"/>
            </a:xfrm>
            <a:custGeom>
              <a:avLst/>
              <a:gdLst/>
              <a:ahLst/>
              <a:cxnLst/>
              <a:rect l="l" t="t" r="r" b="b"/>
              <a:pathLst>
                <a:path w="5654003" h="2976916">
                  <a:moveTo>
                    <a:pt x="0" y="0"/>
                  </a:moveTo>
                  <a:lnTo>
                    <a:pt x="5654003" y="0"/>
                  </a:lnTo>
                  <a:lnTo>
                    <a:pt x="5654003" y="2976916"/>
                  </a:lnTo>
                  <a:lnTo>
                    <a:pt x="0" y="2976916"/>
                  </a:lnTo>
                  <a:close/>
                </a:path>
              </a:pathLst>
            </a:custGeom>
            <a:grpFill/>
            <a:ln>
              <a:solidFill>
                <a:srgbClr val="A3D1F1"/>
              </a:solidFill>
            </a:ln>
          </p:spPr>
        </p:sp>
        <p:sp>
          <p:nvSpPr>
            <p:cNvPr id="7" name="TextBox 7"/>
            <p:cNvSpPr txBox="1"/>
            <p:nvPr/>
          </p:nvSpPr>
          <p:spPr>
            <a:xfrm>
              <a:off x="0" y="-9525"/>
              <a:ext cx="812800" cy="822325"/>
            </a:xfrm>
            <a:prstGeom prst="rect">
              <a:avLst/>
            </a:prstGeom>
            <a:grpFill/>
            <a:ln>
              <a:solidFill>
                <a:srgbClr val="A3D1F1"/>
              </a:solidFill>
            </a:ln>
          </p:spPr>
          <p:txBody>
            <a:bodyPr lIns="194553" tIns="194553" rIns="194553" bIns="194553" rtlCol="0" anchor="ctr"/>
            <a:lstStyle/>
            <a:p>
              <a:pPr algn="ctr" defTabSz="3502025">
                <a:lnSpc>
                  <a:spcPts val="1605"/>
                </a:lnSpc>
                <a:spcBef>
                  <a:spcPct val="0"/>
                </a:spcBef>
              </a:pPr>
              <a:endParaRPr sz="6895">
                <a:solidFill>
                  <a:prstClr val="black"/>
                </a:solidFill>
                <a:latin typeface="Calibri" panose="020F0502020204030204"/>
              </a:endParaRPr>
            </a:p>
          </p:txBody>
        </p:sp>
      </p:grpSp>
      <p:sp>
        <p:nvSpPr>
          <p:cNvPr id="9" name="Freeform 9"/>
          <p:cNvSpPr/>
          <p:nvPr/>
        </p:nvSpPr>
        <p:spPr>
          <a:xfrm rot="16200000">
            <a:off x="1775919" y="3052442"/>
            <a:ext cx="5514894" cy="788733"/>
          </a:xfrm>
          <a:custGeom>
            <a:avLst/>
            <a:gdLst/>
            <a:ahLst/>
            <a:cxnLst/>
            <a:rect l="l" t="t" r="r" b="b"/>
            <a:pathLst>
              <a:path w="1976174" h="282630">
                <a:moveTo>
                  <a:pt x="141315" y="0"/>
                </a:moveTo>
                <a:lnTo>
                  <a:pt x="1834859" y="0"/>
                </a:lnTo>
                <a:cubicBezTo>
                  <a:pt x="1872338" y="0"/>
                  <a:pt x="1908282" y="14889"/>
                  <a:pt x="1934783" y="41390"/>
                </a:cubicBezTo>
                <a:cubicBezTo>
                  <a:pt x="1961285" y="67892"/>
                  <a:pt x="1976174" y="103836"/>
                  <a:pt x="1976174" y="141315"/>
                </a:cubicBezTo>
                <a:lnTo>
                  <a:pt x="1976174" y="141315"/>
                </a:lnTo>
                <a:cubicBezTo>
                  <a:pt x="1976174" y="219361"/>
                  <a:pt x="1912905" y="282630"/>
                  <a:pt x="1834859" y="282630"/>
                </a:cubicBezTo>
                <a:lnTo>
                  <a:pt x="141315" y="282630"/>
                </a:lnTo>
                <a:cubicBezTo>
                  <a:pt x="63269" y="282630"/>
                  <a:pt x="0" y="219361"/>
                  <a:pt x="0" y="141315"/>
                </a:cubicBezTo>
                <a:lnTo>
                  <a:pt x="0" y="141315"/>
                </a:lnTo>
                <a:cubicBezTo>
                  <a:pt x="0" y="63269"/>
                  <a:pt x="63269" y="0"/>
                  <a:pt x="141315" y="0"/>
                </a:cubicBezTo>
                <a:close/>
              </a:path>
            </a:pathLst>
          </a:custGeom>
          <a:solidFill>
            <a:srgbClr val="CF4BA3"/>
          </a:solidFill>
        </p:spPr>
        <p:txBody>
          <a:bodyPr/>
          <a:lstStyle/>
          <a:p>
            <a:pPr defTabSz="3502025"/>
            <a:endParaRPr lang="en-US" sz="6895">
              <a:solidFill>
                <a:prstClr val="black"/>
              </a:solidFill>
              <a:latin typeface="Calibri" panose="020F0502020204030204"/>
            </a:endParaRPr>
          </a:p>
        </p:txBody>
      </p:sp>
      <p:sp>
        <p:nvSpPr>
          <p:cNvPr id="10" name="TextBox 10"/>
          <p:cNvSpPr txBox="1"/>
          <p:nvPr/>
        </p:nvSpPr>
        <p:spPr>
          <a:xfrm rot="16200000">
            <a:off x="4125708" y="3922687"/>
            <a:ext cx="2268276" cy="2294854"/>
          </a:xfrm>
          <a:prstGeom prst="rect">
            <a:avLst/>
          </a:prstGeom>
        </p:spPr>
        <p:txBody>
          <a:bodyPr lIns="194553" tIns="194553" rIns="194553" bIns="194553" rtlCol="0" anchor="ctr"/>
          <a:lstStyle/>
          <a:p>
            <a:pPr algn="ctr" defTabSz="3502025">
              <a:lnSpc>
                <a:spcPts val="1605"/>
              </a:lnSpc>
              <a:spcBef>
                <a:spcPct val="0"/>
              </a:spcBef>
            </a:pPr>
            <a:endParaRPr sz="6895">
              <a:solidFill>
                <a:prstClr val="black"/>
              </a:solidFill>
              <a:latin typeface="Calibri" panose="020F0502020204030204"/>
            </a:endParaRPr>
          </a:p>
        </p:txBody>
      </p:sp>
      <p:pic>
        <p:nvPicPr>
          <p:cNvPr id="11" name="Picture 11"/>
          <p:cNvPicPr>
            <a:picLocks noChangeAspect="1"/>
          </p:cNvPicPr>
          <p:nvPr/>
        </p:nvPicPr>
        <p:blipFill>
          <a:blip r:embed="rId1"/>
          <a:srcRect/>
          <a:stretch>
            <a:fillRect/>
          </a:stretch>
        </p:blipFill>
        <p:spPr>
          <a:xfrm>
            <a:off x="848006" y="330515"/>
            <a:ext cx="2114353" cy="2677611"/>
          </a:xfrm>
          <a:prstGeom prst="rect">
            <a:avLst/>
          </a:prstGeom>
        </p:spPr>
      </p:pic>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340492" y="1331841"/>
            <a:ext cx="519109" cy="674966"/>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86629" y="2619245"/>
            <a:ext cx="572974" cy="1270708"/>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269689" y="4885261"/>
            <a:ext cx="606845" cy="606845"/>
          </a:xfrm>
          <a:prstGeom prst="rect">
            <a:avLst/>
          </a:prstGeom>
        </p:spPr>
      </p:pic>
      <p:sp>
        <p:nvSpPr>
          <p:cNvPr id="16" name="TextBox 16"/>
          <p:cNvSpPr txBox="1"/>
          <p:nvPr/>
        </p:nvSpPr>
        <p:spPr>
          <a:xfrm>
            <a:off x="5271600" y="2029708"/>
            <a:ext cx="6269362" cy="1292662"/>
          </a:xfrm>
          <a:prstGeom prst="rect">
            <a:avLst/>
          </a:prstGeom>
        </p:spPr>
        <p:txBody>
          <a:bodyPr wrap="square" lIns="0" tIns="0" rIns="0" bIns="0" rtlCol="0" anchor="t">
            <a:spAutoFit/>
          </a:bodyPr>
          <a:lstStyle/>
          <a:p>
            <a:pPr algn="just" defTabSz="3502025"/>
            <a:r>
              <a:rPr lang="vi-VN" sz="2800">
                <a:latin typeface="+mj-lt"/>
              </a:rPr>
              <a:t>Nêu được tác động của du lịch đối với công tác bảo tồn di tích lịch sử, văn hoá</a:t>
            </a:r>
            <a:r>
              <a:rPr lang="en-US" sz="2800">
                <a:latin typeface="+mj-lt"/>
              </a:rPr>
              <a:t>, </a:t>
            </a:r>
            <a:r>
              <a:rPr lang="vi-VN" sz="2800">
                <a:latin typeface="+mj-lt"/>
              </a:rPr>
              <a:t>di sản văn hoá, di sản thiên nhiên</a:t>
            </a:r>
            <a:endParaRPr lang="en-US" sz="3600">
              <a:solidFill>
                <a:srgbClr val="0F2C33"/>
              </a:solidFill>
              <a:latin typeface="+mj-lt"/>
              <a:cs typeface="Times New Roman" panose="02020603050405020304" pitchFamily="18" charset="0"/>
            </a:endParaRPr>
          </a:p>
        </p:txBody>
      </p:sp>
      <p:sp>
        <p:nvSpPr>
          <p:cNvPr id="17" name="TextBox 17"/>
          <p:cNvSpPr txBox="1"/>
          <p:nvPr/>
        </p:nvSpPr>
        <p:spPr>
          <a:xfrm>
            <a:off x="5271600" y="3542800"/>
            <a:ext cx="6269362" cy="861774"/>
          </a:xfrm>
          <a:prstGeom prst="rect">
            <a:avLst/>
          </a:prstGeom>
        </p:spPr>
        <p:txBody>
          <a:bodyPr wrap="square" lIns="0" tIns="0" rIns="0" bIns="0" rtlCol="0" anchor="t">
            <a:spAutoFit/>
          </a:bodyPr>
          <a:lstStyle/>
          <a:p>
            <a:pPr algn="just" defTabSz="3502025"/>
            <a:r>
              <a:rPr lang="vi-VN" sz="2800">
                <a:latin typeface="+mj-lt"/>
              </a:rPr>
              <a:t>Giải thích được vai trò của lịch sử và văn hoá đối với sự phát triển du lịch.</a:t>
            </a:r>
            <a:endParaRPr lang="en-US" sz="3600">
              <a:solidFill>
                <a:srgbClr val="0F2C33"/>
              </a:solidFill>
              <a:latin typeface="+mj-lt"/>
              <a:cs typeface="Times New Roman" panose="02020603050405020304" pitchFamily="18" charset="0"/>
            </a:endParaRPr>
          </a:p>
        </p:txBody>
      </p:sp>
      <p:sp>
        <p:nvSpPr>
          <p:cNvPr id="19" name="TextBox 19"/>
          <p:cNvSpPr txBox="1"/>
          <p:nvPr/>
        </p:nvSpPr>
        <p:spPr>
          <a:xfrm>
            <a:off x="5284464" y="885948"/>
            <a:ext cx="6269362" cy="861695"/>
          </a:xfrm>
          <a:prstGeom prst="rect">
            <a:avLst/>
          </a:prstGeom>
        </p:spPr>
        <p:txBody>
          <a:bodyPr wrap="square" lIns="0" tIns="0" rIns="0" bIns="0" rtlCol="0" anchor="t">
            <a:spAutoFit/>
          </a:bodyPr>
          <a:lstStyle/>
          <a:p>
            <a:pPr algn="just" defTabSz="3502025"/>
            <a:r>
              <a:rPr lang="vi-VN" sz="2800">
                <a:latin typeface="+mj-lt"/>
              </a:rPr>
              <a:t>Nêu được mối quan hệ giữa Sử học với công tác bảo tồn và phát huy giá trị di </a:t>
            </a:r>
            <a:r>
              <a:rPr lang="vi-VN" sz="2800">
                <a:latin typeface="+mj-lt"/>
              </a:rPr>
              <a:t>sản</a:t>
            </a:r>
            <a:endParaRPr lang="vi-VN" sz="2800">
              <a:latin typeface="+mj-lt"/>
            </a:endParaRPr>
          </a:p>
        </p:txBody>
      </p:sp>
      <p:sp>
        <p:nvSpPr>
          <p:cNvPr id="22" name="TextBox 21"/>
          <p:cNvSpPr txBox="1"/>
          <p:nvPr/>
        </p:nvSpPr>
        <p:spPr>
          <a:xfrm>
            <a:off x="-32423" y="3254601"/>
            <a:ext cx="3875212" cy="2214196"/>
          </a:xfrm>
          <a:prstGeom prst="rect">
            <a:avLst/>
          </a:prstGeom>
          <a:noFill/>
        </p:spPr>
        <p:txBody>
          <a:bodyPr wrap="square" rtlCol="0">
            <a:spAutoFit/>
          </a:bodyPr>
          <a:lstStyle/>
          <a:p>
            <a:pPr algn="ctr" defTabSz="3502025"/>
            <a:r>
              <a:rPr lang="en-US" sz="6895">
                <a:solidFill>
                  <a:prstClr val="black"/>
                </a:solidFill>
                <a:latin typeface="Times New Roman" panose="02020603050405020304" pitchFamily="18" charset="0"/>
                <a:cs typeface="Times New Roman" panose="02020603050405020304" pitchFamily="18" charset="0"/>
              </a:rPr>
              <a:t>Mục tiêu bài học</a:t>
            </a:r>
            <a:endParaRPr lang="en-US" sz="6895">
              <a:solidFill>
                <a:prstClr val="black"/>
              </a:solidFill>
              <a:latin typeface="Times New Roman" panose="02020603050405020304" pitchFamily="18" charset="0"/>
              <a:cs typeface="Times New Roman" panose="02020603050405020304" pitchFamily="18" charset="0"/>
            </a:endParaRPr>
          </a:p>
        </p:txBody>
      </p:sp>
      <p:sp>
        <p:nvSpPr>
          <p:cNvPr id="20" name="TextBox 19"/>
          <p:cNvSpPr txBox="1"/>
          <p:nvPr/>
        </p:nvSpPr>
        <p:spPr>
          <a:xfrm rot="18966759">
            <a:off x="31527887" y="18038962"/>
            <a:ext cx="13132340" cy="2828916"/>
          </a:xfrm>
          <a:prstGeom prst="rect">
            <a:avLst/>
          </a:prstGeom>
          <a:noFill/>
        </p:spPr>
        <p:txBody>
          <a:bodyPr wrap="square" lIns="0" tIns="0" rIns="0" bIns="0" rtlCol="0">
            <a:spAutoFit/>
          </a:bodyPr>
          <a:lstStyle/>
          <a:p>
            <a:pPr defTabSz="3502025"/>
            <a:r>
              <a:rPr lang="en-US" sz="18385">
                <a:solidFill>
                  <a:srgbClr val="00B050"/>
                </a:solidFill>
                <a:latin typeface="Calibri" panose="020F0502020204030204"/>
              </a:rPr>
              <a:t>nganpham</a:t>
            </a:r>
            <a:endParaRPr lang="en-US" sz="18385">
              <a:solidFill>
                <a:srgbClr val="00B050"/>
              </a:solidFill>
              <a:latin typeface="Calibri" panose="020F0502020204030204"/>
            </a:endParaRPr>
          </a:p>
        </p:txBody>
      </p:sp>
      <p:pic>
        <p:nvPicPr>
          <p:cNvPr id="8" name="Picture 7"/>
          <p:cNvPicPr>
            <a:picLocks noChangeAspect="1"/>
          </p:cNvPicPr>
          <p:nvPr/>
        </p:nvPicPr>
        <p:blipFill>
          <a:blip r:embed="rId8">
            <a:clrChange>
              <a:clrFrom>
                <a:srgbClr val="FFFFFF"/>
              </a:clrFrom>
              <a:clrTo>
                <a:srgbClr val="FFFFFF">
                  <a:alpha val="0"/>
                </a:srgbClr>
              </a:clrTo>
            </a:clrChange>
          </a:blip>
          <a:stretch>
            <a:fillRect/>
          </a:stretch>
        </p:blipFill>
        <p:spPr>
          <a:xfrm>
            <a:off x="10905927" y="4754327"/>
            <a:ext cx="2516385" cy="2316094"/>
          </a:xfrm>
          <a:prstGeom prst="rect">
            <a:avLst/>
          </a:prstGeom>
        </p:spPr>
      </p:pic>
      <p:sp>
        <p:nvSpPr>
          <p:cNvPr id="21" name="TextBox 17"/>
          <p:cNvSpPr txBox="1"/>
          <p:nvPr/>
        </p:nvSpPr>
        <p:spPr>
          <a:xfrm>
            <a:off x="5271600" y="4686560"/>
            <a:ext cx="6269362" cy="1723549"/>
          </a:xfrm>
          <a:prstGeom prst="rect">
            <a:avLst/>
          </a:prstGeom>
        </p:spPr>
        <p:txBody>
          <a:bodyPr wrap="square" lIns="0" tIns="0" rIns="0" bIns="0" rtlCol="0" anchor="t">
            <a:spAutoFit/>
          </a:bodyPr>
          <a:lstStyle/>
          <a:p>
            <a:pPr algn="just" defTabSz="3502025"/>
            <a:r>
              <a:rPr lang="vi-VN" sz="2800">
                <a:latin typeface="+mj-lt"/>
              </a:rPr>
              <a:t>Có ý thức vận động các bạn và mọi người ở xung quanh cùng tham gia bảo vệ các di sản văn hoá và di sản thiên nhiên ở địa phương.</a:t>
            </a:r>
            <a:endParaRPr lang="en-US" sz="3600">
              <a:solidFill>
                <a:srgbClr val="0F2C33"/>
              </a:solidFill>
              <a:latin typeface="+mj-lt"/>
              <a:cs typeface="Times New Roman" panose="02020603050405020304" pitchFamily="18" charset="0"/>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9864" y="0"/>
            <a:ext cx="12078230" cy="6893617"/>
            <a:chOff x="0" y="0"/>
            <a:chExt cx="4205013" cy="2400000"/>
          </a:xfrm>
        </p:grpSpPr>
        <p:pic>
          <p:nvPicPr>
            <p:cNvPr id="3" name="Picture 3"/>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flipH="1">
              <a:off x="125013" y="2199709"/>
              <a:ext cx="4080000" cy="200291"/>
            </a:xfrm>
            <a:prstGeom prst="rect">
              <a:avLst/>
            </a:prstGeom>
          </p:spPr>
        </p:pic>
        <p:pic>
          <p:nvPicPr>
            <p:cNvPr id="4" name="Picture 4"/>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0" y="0"/>
              <a:ext cx="4080000" cy="200291"/>
            </a:xfrm>
            <a:prstGeom prst="rect">
              <a:avLst/>
            </a:prstGeom>
          </p:spPr>
        </p:pic>
      </p:grpSp>
      <p:sp>
        <p:nvSpPr>
          <p:cNvPr id="29" name="TextBox 28"/>
          <p:cNvSpPr txBox="1"/>
          <p:nvPr/>
        </p:nvSpPr>
        <p:spPr>
          <a:xfrm>
            <a:off x="551234" y="76200"/>
            <a:ext cx="10573966" cy="461665"/>
          </a:xfrm>
          <a:prstGeom prst="rect">
            <a:avLst/>
          </a:prstGeom>
          <a:noFill/>
        </p:spPr>
        <p:txBody>
          <a:bodyPr wrap="square" rtlCol="0">
            <a:spAutoFit/>
          </a:bodyPr>
          <a:lstStyle/>
          <a:p>
            <a:pPr defTabSz="3502025"/>
            <a:r>
              <a:rPr lang="en-US" sz="2400">
                <a:solidFill>
                  <a:prstClr val="white"/>
                </a:solidFill>
                <a:latin typeface="Times New Roman" panose="02020603050405020304" pitchFamily="18" charset="0"/>
                <a:cs typeface="Times New Roman" panose="02020603050405020304" pitchFamily="18" charset="0"/>
              </a:rPr>
              <a:t>1. Sử học với công tác bảo tồn và phát huy giá trị di sản văn hóa, di sản thiên nhiên</a:t>
            </a:r>
            <a:endParaRPr lang="en-US" sz="2400">
              <a:solidFill>
                <a:prstClr val="white"/>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415965" y="762000"/>
            <a:ext cx="9185236" cy="1742528"/>
          </a:xfrm>
          <a:prstGeom prst="rect">
            <a:avLst/>
          </a:prstGeom>
          <a:noFill/>
          <a:ln>
            <a:solidFill>
              <a:srgbClr val="ED3C9B"/>
            </a:solidFill>
          </a:ln>
        </p:spPr>
        <p:txBody>
          <a:bodyPr wrap="square" rtlCol="0">
            <a:spAutoFit/>
          </a:bodyPr>
          <a:lstStyle/>
          <a:p>
            <a:pPr algn="just" defTabSz="3502025"/>
            <a:r>
              <a:rPr lang="en-US" sz="2680">
                <a:solidFill>
                  <a:prstClr val="black"/>
                </a:solidFill>
                <a:latin typeface="Times New Roman" panose="02020603050405020304" pitchFamily="18" charset="0"/>
                <a:cs typeface="Times New Roman" panose="02020603050405020304" pitchFamily="18" charset="0"/>
              </a:rPr>
              <a:t>Dựa vào SGK và tư liệu sau hãy hoàn thiện PHT với 2 câu hỏi:</a:t>
            </a:r>
            <a:endParaRPr lang="en-US" sz="2680">
              <a:solidFill>
                <a:prstClr val="black"/>
              </a:solidFill>
              <a:latin typeface="Times New Roman" panose="02020603050405020304" pitchFamily="18" charset="0"/>
              <a:cs typeface="Times New Roman" panose="02020603050405020304" pitchFamily="18" charset="0"/>
            </a:endParaRPr>
          </a:p>
          <a:p>
            <a:pPr algn="just" defTabSz="3502025"/>
            <a:r>
              <a:rPr lang="en-US" sz="2680">
                <a:solidFill>
                  <a:prstClr val="black"/>
                </a:solidFill>
                <a:latin typeface="Times New Roman" panose="02020603050405020304" pitchFamily="18" charset="0"/>
                <a:cs typeface="Times New Roman" panose="02020603050405020304" pitchFamily="18" charset="0"/>
              </a:rPr>
              <a:t>1. Vai trò của sử học với bảo tồn di sản.</a:t>
            </a:r>
            <a:endParaRPr lang="en-US" sz="2680">
              <a:solidFill>
                <a:prstClr val="black"/>
              </a:solidFill>
              <a:latin typeface="Times New Roman" panose="02020603050405020304" pitchFamily="18" charset="0"/>
              <a:cs typeface="Times New Roman" panose="02020603050405020304" pitchFamily="18" charset="0"/>
            </a:endParaRPr>
          </a:p>
          <a:p>
            <a:pPr algn="just" defTabSz="3502025"/>
            <a:r>
              <a:rPr lang="en-US" sz="2680">
                <a:solidFill>
                  <a:prstClr val="black"/>
                </a:solidFill>
                <a:latin typeface="Times New Roman" panose="02020603050405020304" pitchFamily="18" charset="0"/>
                <a:cs typeface="Times New Roman" panose="02020603050405020304" pitchFamily="18" charset="0"/>
              </a:rPr>
              <a:t>2. Vai trò của bảo tồn di sản với sử học? </a:t>
            </a:r>
            <a:endParaRPr lang="en-US" sz="2680">
              <a:solidFill>
                <a:prstClr val="black"/>
              </a:solidFill>
              <a:latin typeface="Times New Roman" panose="02020603050405020304" pitchFamily="18" charset="0"/>
              <a:cs typeface="Times New Roman" panose="02020603050405020304" pitchFamily="18" charset="0"/>
            </a:endParaRPr>
          </a:p>
          <a:p>
            <a:pPr algn="just" defTabSz="3502025"/>
            <a:r>
              <a:rPr lang="en-US" sz="2680">
                <a:solidFill>
                  <a:prstClr val="black"/>
                </a:solidFill>
                <a:latin typeface="Times New Roman" panose="02020603050405020304" pitchFamily="18" charset="0"/>
                <a:cs typeface="Times New Roman" panose="02020603050405020304" pitchFamily="18" charset="0"/>
              </a:rPr>
              <a:t>3 phút cá nhân - 3 phút trao đổi theo bàn - 2 phút chia sẻ</a:t>
            </a:r>
            <a:endParaRPr lang="en-US" sz="2680">
              <a:solidFill>
                <a:prstClr val="black"/>
              </a:solidFill>
              <a:latin typeface="Times New Roman" panose="02020603050405020304" pitchFamily="18" charset="0"/>
              <a:cs typeface="Times New Roman" panose="02020603050405020304" pitchFamily="18" charset="0"/>
            </a:endParaRPr>
          </a:p>
        </p:txBody>
      </p:sp>
      <p:pic>
        <p:nvPicPr>
          <p:cNvPr id="1026" name="Picture 2" descr="Sharing the Task of Learning: Using Think-Pair-Shares in a Digital World"/>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857" b="92381" l="10000" r="90000">
                        <a14:foregroundMark x1="11071" y1="3175" x2="88750" y2="89841"/>
                        <a14:foregroundMark x1="13214" y1="91746" x2="21607" y2="83492"/>
                        <a14:foregroundMark x1="12500" y1="93016" x2="31964" y2="92381"/>
                        <a14:foregroundMark x1="31964" y1="92381" x2="49643" y2="92381"/>
                        <a14:foregroundMark x1="49643" y1="92381" x2="86429" y2="90794"/>
                        <a14:foregroundMark x1="86429" y1="90794" x2="87857" y2="90794"/>
                        <a14:foregroundMark x1="88214" y1="4762" x2="86964" y2="83492"/>
                        <a14:foregroundMark x1="87500" y1="2857" x2="12679" y2="2857"/>
                        <a14:foregroundMark x1="11786" y1="5079" x2="12143" y2="91746"/>
                        <a14:foregroundMark x1="88393" y1="53333" x2="88929" y2="87937"/>
                      </a14:backgroundRemoval>
                    </a14:imgEffect>
                  </a14:imgLayer>
                </a14:imgProps>
              </a:ext>
              <a:ext uri="{28A0092B-C50C-407E-A947-70E740481C1C}">
                <a14:useLocalDpi xmlns:a14="http://schemas.microsoft.com/office/drawing/2010/main" val="0"/>
              </a:ext>
            </a:extLst>
          </a:blip>
          <a:srcRect/>
          <a:stretch>
            <a:fillRect/>
          </a:stretch>
        </p:blipFill>
        <p:spPr bwMode="auto">
          <a:xfrm>
            <a:off x="9482277" y="1066800"/>
            <a:ext cx="2726074" cy="15334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11049000" y="2600216"/>
            <a:ext cx="8957564" cy="5815970"/>
          </a:xfrm>
          <a:prstGeom prst="rect">
            <a:avLst/>
          </a:prstGeom>
        </p:spPr>
      </p:pic>
      <p:sp>
        <p:nvSpPr>
          <p:cNvPr id="11" name="TextBox 10"/>
          <p:cNvSpPr txBox="1"/>
          <p:nvPr/>
        </p:nvSpPr>
        <p:spPr>
          <a:xfrm>
            <a:off x="415966" y="2755880"/>
            <a:ext cx="11360069" cy="3416320"/>
          </a:xfrm>
          <a:prstGeom prst="rect">
            <a:avLst/>
          </a:prstGeom>
          <a:noFill/>
        </p:spPr>
        <p:txBody>
          <a:bodyPr wrap="square">
            <a:spAutoFit/>
          </a:bodyPr>
          <a:lstStyle/>
          <a:p>
            <a:pPr algn="just"/>
            <a:r>
              <a:rPr lang="vi-VN" b="0" i="0">
                <a:solidFill>
                  <a:srgbClr val="343A40"/>
                </a:solidFill>
                <a:effectLst/>
                <a:latin typeface="+mj-lt"/>
              </a:rPr>
              <a:t>Được UNESCO công nhận là Di sản Văn hóa thế giới kể từ năm 1993, là một trong những điểm tham quan du lịch nổi tiếng nhất Việt Nam, thế nhưng Quần thể di tích Cố đô Huế vẫn thường xuyên phải đối mặt với nạn xâm hại. Ngày 21-11 vừa qua, thông tin lăng mộ của bà Trần Thị Nga - mẹ vua Dục Đức, bị kẻ gian đập phá, đào bới nghiêm trọng đã không khỏi khiến nhiều người đau lòng. Đáng buồn hơn, đây không phải hiện tượng phá hoại duy nhất xảy ra tại quần thể di tích này trong năm 2017. Trước đó, mộ bà tài nhân họ Lê - phi tần của vua Tự Đức, đã bị một công ty tự ý san phẳng để thực hiện dự án bãi đỗ xe.</a:t>
            </a:r>
            <a:endParaRPr lang="vi-VN" b="0" i="0">
              <a:solidFill>
                <a:srgbClr val="343A40"/>
              </a:solidFill>
              <a:effectLst/>
              <a:latin typeface="+mj-lt"/>
            </a:endParaRPr>
          </a:p>
          <a:p>
            <a:pPr algn="just"/>
            <a:r>
              <a:rPr lang="vi-VN" b="0" i="0">
                <a:solidFill>
                  <a:srgbClr val="343A40"/>
                </a:solidFill>
                <a:effectLst/>
                <a:latin typeface="+mj-lt"/>
              </a:rPr>
              <a:t>Ngược dòng thời gian, nhiều di tích, hiện vật khác thuộc quần thể Cố đô Huế như lăng Khải Định, trường Quốc Tử Giám, bia Quốc học, Cửu vị thần công, Phu Văn Lâu, Chùa Thiên Mụ,... cũng bị tàn phá nghiêm trọng mà chủ yếu là do kẻ gian đào bới, đập phá, ý thức kém của người dân cũng như khách tham quan. Theo thông tin từ Trung tâm Bảo tồn Di tích Cố đô Huế, tổng mức đầu tư dự kiến cho dự án bảo tồn, tu bổ, phục hồi và phát huy giá trị di tích Cố đô Huế trong giai đoạn 2016 - 2020 lên đến 1.274 tỷ đồng. Một số tiền lớn, nhưng nếu xét từ mức độ xâm hại, phá hoại di tích đang diễn ra tại Huế hiện nay thì số tiền này vẫn chỉ như “muối bỏ bể”.</a:t>
            </a:r>
            <a:endParaRPr lang="vi-VN" b="0" i="0">
              <a:solidFill>
                <a:srgbClr val="343A40"/>
              </a:solidFill>
              <a:effectLst/>
              <a:latin typeface="+mj-lt"/>
            </a:endParaRPr>
          </a:p>
        </p:txBody>
      </p:sp>
      <p:sp>
        <p:nvSpPr>
          <p:cNvPr id="13" name="TextBox 12"/>
          <p:cNvSpPr txBox="1"/>
          <p:nvPr/>
        </p:nvSpPr>
        <p:spPr>
          <a:xfrm>
            <a:off x="4267200" y="6421299"/>
            <a:ext cx="10866120" cy="369332"/>
          </a:xfrm>
          <a:prstGeom prst="rect">
            <a:avLst/>
          </a:prstGeom>
          <a:noFill/>
        </p:spPr>
        <p:txBody>
          <a:bodyPr wrap="square">
            <a:spAutoFit/>
          </a:bodyPr>
          <a:lstStyle/>
          <a:p>
            <a:r>
              <a:rPr lang="en-US"/>
              <a:t>https://nhandan.vn/nguy-co-bien-mat-nhieu-di-tich-lich-su-post311448.html</a:t>
            </a:r>
            <a:endParaRPr lang="en-US"/>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1516150" y="304799"/>
            <a:ext cx="9159700" cy="6248402"/>
          </a:xfrm>
          <a:prstGeom prst="rect">
            <a:avLst/>
          </a:prstGeom>
        </p:spPr>
      </p:pic>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9864" y="0"/>
            <a:ext cx="12078230" cy="6893617"/>
            <a:chOff x="0" y="0"/>
            <a:chExt cx="4205013" cy="2400000"/>
          </a:xfrm>
        </p:grpSpPr>
        <p:pic>
          <p:nvPicPr>
            <p:cNvPr id="3" name="Picture 3"/>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flipH="1">
              <a:off x="125013" y="2199709"/>
              <a:ext cx="4080000" cy="200291"/>
            </a:xfrm>
            <a:prstGeom prst="rect">
              <a:avLst/>
            </a:prstGeom>
          </p:spPr>
        </p:pic>
        <p:pic>
          <p:nvPicPr>
            <p:cNvPr id="4" name="Picture 4"/>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0" y="0"/>
              <a:ext cx="4080000" cy="200291"/>
            </a:xfrm>
            <a:prstGeom prst="rect">
              <a:avLst/>
            </a:prstGeom>
          </p:spPr>
        </p:pic>
      </p:grpSp>
      <p:sp>
        <p:nvSpPr>
          <p:cNvPr id="29" name="TextBox 28"/>
          <p:cNvSpPr txBox="1"/>
          <p:nvPr/>
        </p:nvSpPr>
        <p:spPr>
          <a:xfrm>
            <a:off x="551234" y="-72956"/>
            <a:ext cx="9922213" cy="387029"/>
          </a:xfrm>
          <a:prstGeom prst="rect">
            <a:avLst/>
          </a:prstGeom>
          <a:noFill/>
        </p:spPr>
        <p:txBody>
          <a:bodyPr wrap="square" rtlCol="0">
            <a:spAutoFit/>
          </a:bodyPr>
          <a:lstStyle/>
          <a:p>
            <a:pPr defTabSz="3502025"/>
            <a:r>
              <a:rPr lang="en-US" sz="1915">
                <a:solidFill>
                  <a:prstClr val="white"/>
                </a:solidFill>
                <a:latin typeface="Times New Roman" panose="02020603050405020304" pitchFamily="18" charset="0"/>
                <a:cs typeface="Times New Roman" panose="02020603050405020304" pitchFamily="18" charset="0"/>
              </a:rPr>
              <a:t>1. Sử học với công tác bảo tồn và phát huy giá trị di sản văn hóa, di sản thiên nhiên</a:t>
            </a:r>
            <a:endParaRPr lang="en-US" sz="1915">
              <a:solidFill>
                <a:prstClr val="white"/>
              </a:solidFill>
              <a:latin typeface="Times New Roman" panose="02020603050405020304" pitchFamily="18" charset="0"/>
              <a:cs typeface="Times New Roman" panose="02020603050405020304" pitchFamily="18" charset="0"/>
            </a:endParaRPr>
          </a:p>
        </p:txBody>
      </p:sp>
      <p:sp>
        <p:nvSpPr>
          <p:cNvPr id="7" name="Rectangle 6"/>
          <p:cNvSpPr/>
          <p:nvPr/>
        </p:nvSpPr>
        <p:spPr>
          <a:xfrm>
            <a:off x="420801" y="685800"/>
            <a:ext cx="5544766" cy="54178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551234" y="2353734"/>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51234" y="2844801"/>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51234" y="3335868"/>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51234" y="3826935"/>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51234" y="4318002"/>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51234" y="4809069"/>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51234" y="5300136"/>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51234" y="5791200"/>
            <a:ext cx="5163766"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28058" y="648260"/>
            <a:ext cx="5715000" cy="1384995"/>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a) Mối quan hệ giữa Sử học với công tác bảo tồn và phát huy giá trị di sản văn hoá, di sản thiên nhiên</a:t>
            </a:r>
            <a:endParaRPr lang="en-US" sz="2800">
              <a:latin typeface="Times New Roman" panose="02020603050405020304" pitchFamily="18" charset="0"/>
              <a:cs typeface="Times New Roman" panose="02020603050405020304" pitchFamily="18" charset="0"/>
            </a:endParaRPr>
          </a:p>
        </p:txBody>
      </p:sp>
      <p:sp>
        <p:nvSpPr>
          <p:cNvPr id="35" name="Rectangle 34"/>
          <p:cNvSpPr/>
          <p:nvPr/>
        </p:nvSpPr>
        <p:spPr>
          <a:xfrm>
            <a:off x="6338725" y="685800"/>
            <a:ext cx="5544766" cy="54178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p:cNvCxnSpPr/>
          <p:nvPr/>
        </p:nvCxnSpPr>
        <p:spPr>
          <a:xfrm>
            <a:off x="6466950" y="2353734"/>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466950" y="2844801"/>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466950" y="3335868"/>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6466950" y="3826935"/>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466950" y="4318002"/>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6466950" y="4809069"/>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466950" y="5300136"/>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466950" y="5791200"/>
            <a:ext cx="5163766"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6298519" y="648260"/>
            <a:ext cx="5346314" cy="1384995"/>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b) Vai trò của công tác bảo tồn và phát huy giá trị di sản văn hoá, di sản thiên nhiên</a:t>
            </a:r>
            <a:endParaRPr lang="en-US" sz="2800">
              <a:latin typeface="Times New Roman" panose="02020603050405020304" pitchFamily="18" charset="0"/>
              <a:cs typeface="Times New Roman" panose="02020603050405020304" pitchFamily="18" charset="0"/>
            </a:endParaRP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9864" y="0"/>
            <a:ext cx="12078230" cy="6893617"/>
            <a:chOff x="0" y="0"/>
            <a:chExt cx="4205013" cy="2400000"/>
          </a:xfrm>
        </p:grpSpPr>
        <p:pic>
          <p:nvPicPr>
            <p:cNvPr id="3" name="Picture 3"/>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flipH="1">
              <a:off x="125013" y="2199709"/>
              <a:ext cx="4080000" cy="200291"/>
            </a:xfrm>
            <a:prstGeom prst="rect">
              <a:avLst/>
            </a:prstGeom>
          </p:spPr>
        </p:pic>
        <p:pic>
          <p:nvPicPr>
            <p:cNvPr id="4" name="Picture 4"/>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0" y="0"/>
              <a:ext cx="4080000" cy="200291"/>
            </a:xfrm>
            <a:prstGeom prst="rect">
              <a:avLst/>
            </a:prstGeom>
          </p:spPr>
        </p:pic>
      </p:grpSp>
      <p:sp>
        <p:nvSpPr>
          <p:cNvPr id="29" name="TextBox 28"/>
          <p:cNvSpPr txBox="1"/>
          <p:nvPr/>
        </p:nvSpPr>
        <p:spPr>
          <a:xfrm>
            <a:off x="551234" y="0"/>
            <a:ext cx="10650166" cy="461665"/>
          </a:xfrm>
          <a:prstGeom prst="rect">
            <a:avLst/>
          </a:prstGeom>
          <a:noFill/>
        </p:spPr>
        <p:txBody>
          <a:bodyPr wrap="square" rtlCol="0">
            <a:spAutoFit/>
          </a:bodyPr>
          <a:lstStyle/>
          <a:p>
            <a:pPr defTabSz="3502025"/>
            <a:r>
              <a:rPr lang="en-US" sz="2400">
                <a:solidFill>
                  <a:prstClr val="white"/>
                </a:solidFill>
                <a:latin typeface="Times New Roman" panose="02020603050405020304" pitchFamily="18" charset="0"/>
                <a:cs typeface="Times New Roman" panose="02020603050405020304" pitchFamily="18" charset="0"/>
              </a:rPr>
              <a:t>1. Sử học với công tác bảo tồn và phát huy giá trị di sản văn hóa, di sản thiên nhiên</a:t>
            </a:r>
            <a:endParaRPr lang="en-US" sz="2400">
              <a:solidFill>
                <a:prstClr val="white"/>
              </a:solidFill>
              <a:latin typeface="Times New Roman" panose="02020603050405020304" pitchFamily="18" charset="0"/>
              <a:cs typeface="Times New Roman" panose="02020603050405020304" pitchFamily="18" charset="0"/>
            </a:endParaRPr>
          </a:p>
        </p:txBody>
      </p:sp>
      <p:sp>
        <p:nvSpPr>
          <p:cNvPr id="7" name="Rectangle 6"/>
          <p:cNvSpPr/>
          <p:nvPr/>
        </p:nvSpPr>
        <p:spPr>
          <a:xfrm>
            <a:off x="381000" y="685800"/>
            <a:ext cx="5544766" cy="54178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Box 12"/>
          <p:cNvSpPr txBox="1"/>
          <p:nvPr/>
        </p:nvSpPr>
        <p:spPr>
          <a:xfrm>
            <a:off x="394673" y="2138777"/>
            <a:ext cx="5544766" cy="1292662"/>
          </a:xfrm>
          <a:prstGeom prst="rect">
            <a:avLst/>
          </a:prstGeom>
          <a:noFill/>
        </p:spPr>
        <p:txBody>
          <a:bodyPr wrap="square" rtlCol="0">
            <a:spAutoFit/>
          </a:bodyPr>
          <a:lstStyle/>
          <a:p>
            <a:pPr algn="just"/>
            <a:r>
              <a:rPr lang="en-US" sz="2600">
                <a:latin typeface="Times New Roman" panose="02020603050405020304" pitchFamily="18" charset="0"/>
                <a:cs typeface="Times New Roman" panose="02020603050405020304" pitchFamily="18" charset="0"/>
              </a:rPr>
              <a:t>- Các loại hình di sản văn hóa: Là </a:t>
            </a:r>
            <a:r>
              <a:rPr lang="en-US" sz="2600" b="1">
                <a:latin typeface="Times New Roman" panose="02020603050405020304" pitchFamily="18" charset="0"/>
                <a:cs typeface="Times New Roman" panose="02020603050405020304" pitchFamily="18" charset="0"/>
              </a:rPr>
              <a:t>nguồn sử liệu</a:t>
            </a:r>
            <a:r>
              <a:rPr lang="en-US" sz="2600">
                <a:latin typeface="Times New Roman" panose="02020603050405020304" pitchFamily="18" charset="0"/>
                <a:cs typeface="Times New Roman" panose="02020603050405020304" pitchFamily="18" charset="0"/>
              </a:rPr>
              <a:t> đối với việc nghiên cứu lịch sử</a:t>
            </a:r>
            <a:endParaRPr lang="en-US" sz="2600">
              <a:latin typeface="Times New Roman" panose="02020603050405020304" pitchFamily="18" charset="0"/>
              <a:cs typeface="Times New Roman" panose="02020603050405020304" pitchFamily="18" charset="0"/>
            </a:endParaRPr>
          </a:p>
        </p:txBody>
      </p:sp>
      <p:sp>
        <p:nvSpPr>
          <p:cNvPr id="35" name="Rectangle 34"/>
          <p:cNvSpPr/>
          <p:nvPr/>
        </p:nvSpPr>
        <p:spPr>
          <a:xfrm>
            <a:off x="6296716" y="685800"/>
            <a:ext cx="5544766" cy="54178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TextBox 45"/>
          <p:cNvSpPr txBox="1"/>
          <p:nvPr/>
        </p:nvSpPr>
        <p:spPr>
          <a:xfrm>
            <a:off x="6296716" y="685800"/>
            <a:ext cx="5742884" cy="523220"/>
          </a:xfrm>
          <a:prstGeom prst="rect">
            <a:avLst/>
          </a:prstGeom>
          <a:noFill/>
        </p:spPr>
        <p:txBody>
          <a:bodyPr wrap="square" rtlCol="0">
            <a:spAutoFit/>
          </a:bodyPr>
          <a:lstStyle/>
          <a:p>
            <a:r>
              <a:rPr lang="en-US" sz="2800">
                <a:solidFill>
                  <a:srgbClr val="FF0000"/>
                </a:solidFill>
                <a:latin typeface="Times New Roman" panose="02020603050405020304" pitchFamily="18" charset="0"/>
                <a:cs typeface="Times New Roman" panose="02020603050405020304" pitchFamily="18" charset="0"/>
              </a:rPr>
              <a:t>b.Vai trò của bảo tồn di sản với sử học</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381000" y="3401804"/>
            <a:ext cx="5544766" cy="892552"/>
          </a:xfrm>
          <a:prstGeom prst="rect">
            <a:avLst/>
          </a:prstGeom>
          <a:noFill/>
        </p:spPr>
        <p:txBody>
          <a:bodyPr wrap="square" rtlCol="0">
            <a:spAutoFit/>
          </a:bodyPr>
          <a:lstStyle/>
          <a:p>
            <a:pPr algn="just"/>
            <a:r>
              <a:rPr lang="en-US" sz="2600">
                <a:latin typeface="Times New Roman" panose="02020603050405020304" pitchFamily="18" charset="0"/>
                <a:cs typeface="Times New Roman" panose="02020603050405020304" pitchFamily="18" charset="0"/>
              </a:rPr>
              <a:t>- Sử học góp phần xác định </a:t>
            </a:r>
            <a:r>
              <a:rPr lang="en-US" sz="2600" b="1">
                <a:latin typeface="Times New Roman" panose="02020603050405020304" pitchFamily="18" charset="0"/>
                <a:cs typeface="Times New Roman" panose="02020603050405020304" pitchFamily="18" charset="0"/>
              </a:rPr>
              <a:t>đúng giá trị </a:t>
            </a:r>
            <a:r>
              <a:rPr lang="en-US" sz="2600">
                <a:latin typeface="Times New Roman" panose="02020603050405020304" pitchFamily="18" charset="0"/>
                <a:cs typeface="Times New Roman" panose="02020603050405020304" pitchFamily="18" charset="0"/>
              </a:rPr>
              <a:t>của di sản </a:t>
            </a:r>
            <a:endParaRPr lang="en-US" sz="2600">
              <a:latin typeface="Times New Roman" panose="02020603050405020304" pitchFamily="18" charset="0"/>
              <a:cs typeface="Times New Roman" panose="02020603050405020304" pitchFamily="18" charset="0"/>
            </a:endParaRPr>
          </a:p>
        </p:txBody>
      </p:sp>
      <p:sp>
        <p:nvSpPr>
          <p:cNvPr id="48" name="TextBox 47"/>
          <p:cNvSpPr txBox="1"/>
          <p:nvPr/>
        </p:nvSpPr>
        <p:spPr>
          <a:xfrm>
            <a:off x="381000" y="4233942"/>
            <a:ext cx="5544766" cy="1692771"/>
          </a:xfrm>
          <a:prstGeom prst="rect">
            <a:avLst/>
          </a:prstGeom>
          <a:noFill/>
        </p:spPr>
        <p:txBody>
          <a:bodyPr wrap="square" rtlCol="0">
            <a:spAutoFit/>
          </a:bodyPr>
          <a:lstStyle/>
          <a:p>
            <a:pPr algn="just"/>
            <a:r>
              <a:rPr lang="en-US" sz="2600">
                <a:latin typeface="Times New Roman" panose="02020603050405020304" pitchFamily="18" charset="0"/>
                <a:cs typeface="Times New Roman" panose="02020603050405020304" pitchFamily="18" charset="0"/>
              </a:rPr>
              <a:t>- Sử học góp phần </a:t>
            </a:r>
            <a:r>
              <a:rPr lang="en-US" sz="2600" b="1">
                <a:latin typeface="Times New Roman" panose="02020603050405020304" pitchFamily="18" charset="0"/>
                <a:cs typeface="Times New Roman" panose="02020603050405020304" pitchFamily="18" charset="0"/>
              </a:rPr>
              <a:t>quảng bá hình ảnh </a:t>
            </a:r>
            <a:r>
              <a:rPr lang="en-US" sz="2600">
                <a:latin typeface="Times New Roman" panose="02020603050405020304" pitchFamily="18" charset="0"/>
                <a:cs typeface="Times New Roman" panose="02020603050405020304" pitchFamily="18" charset="0"/>
              </a:rPr>
              <a:t>di sản, gắn công tác bảo tồn và phát huy giá trị di sản với phát triển kinh tế, văn hoá và du lịch.</a:t>
            </a:r>
            <a:endParaRPr lang="en-US" sz="2600" b="1">
              <a:latin typeface="Times New Roman" panose="02020603050405020304" pitchFamily="18" charset="0"/>
              <a:cs typeface="Times New Roman" panose="02020603050405020304" pitchFamily="18" charset="0"/>
            </a:endParaRPr>
          </a:p>
        </p:txBody>
      </p:sp>
      <p:sp>
        <p:nvSpPr>
          <p:cNvPr id="50" name="TextBox 49"/>
          <p:cNvSpPr txBox="1"/>
          <p:nvPr/>
        </p:nvSpPr>
        <p:spPr>
          <a:xfrm>
            <a:off x="304800" y="685800"/>
            <a:ext cx="5679332" cy="1384995"/>
          </a:xfrm>
          <a:prstGeom prst="rect">
            <a:avLst/>
          </a:prstGeom>
          <a:noFill/>
        </p:spPr>
        <p:txBody>
          <a:bodyPr wrap="square" rtlCol="0">
            <a:spAutoFit/>
          </a:bodyPr>
          <a:lstStyle/>
          <a:p>
            <a:r>
              <a:rPr lang="en-US" sz="2800">
                <a:solidFill>
                  <a:srgbClr val="FF0000"/>
                </a:solidFill>
                <a:latin typeface="Times New Roman" panose="02020603050405020304" pitchFamily="18" charset="0"/>
                <a:cs typeface="Times New Roman" panose="02020603050405020304" pitchFamily="18" charset="0"/>
              </a:rPr>
              <a:t>a.</a:t>
            </a:r>
            <a:r>
              <a:rPr lang="en-US" sz="2800">
                <a:latin typeface="Times New Roman" panose="02020603050405020304" pitchFamily="18" charset="0"/>
                <a:cs typeface="Times New Roman" panose="02020603050405020304" pitchFamily="18" charset="0"/>
              </a:rPr>
              <a:t> </a:t>
            </a:r>
            <a:r>
              <a:rPr lang="en-US" sz="2800">
                <a:solidFill>
                  <a:srgbClr val="FF0000"/>
                </a:solidFill>
                <a:latin typeface="Times New Roman" panose="02020603050405020304" pitchFamily="18" charset="0"/>
                <a:cs typeface="Times New Roman" panose="02020603050405020304" pitchFamily="18" charset="0"/>
              </a:rPr>
              <a:t>Mối quan hệ giữa </a:t>
            </a:r>
            <a:r>
              <a:rPr lang="en-US" sz="2800" b="1">
                <a:solidFill>
                  <a:srgbClr val="FF0000"/>
                </a:solidFill>
                <a:latin typeface="Times New Roman" panose="02020603050405020304" pitchFamily="18" charset="0"/>
                <a:cs typeface="Times New Roman" panose="02020603050405020304" pitchFamily="18" charset="0"/>
              </a:rPr>
              <a:t>Sử học</a:t>
            </a:r>
            <a:r>
              <a:rPr lang="en-US" sz="2800">
                <a:solidFill>
                  <a:srgbClr val="FF0000"/>
                </a:solidFill>
                <a:latin typeface="Times New Roman" panose="02020603050405020304" pitchFamily="18" charset="0"/>
                <a:cs typeface="Times New Roman" panose="02020603050405020304" pitchFamily="18" charset="0"/>
              </a:rPr>
              <a:t> với công tác bảo tồn và phát huy giá trị di sản văn hoá, di sản thiên nhiên</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51" name="TextBox 50"/>
          <p:cNvSpPr txBox="1"/>
          <p:nvPr/>
        </p:nvSpPr>
        <p:spPr>
          <a:xfrm>
            <a:off x="6266234" y="1219200"/>
            <a:ext cx="5544766" cy="1292662"/>
          </a:xfrm>
          <a:prstGeom prst="rect">
            <a:avLst/>
          </a:prstGeom>
          <a:noFill/>
        </p:spPr>
        <p:txBody>
          <a:bodyPr wrap="square" rtlCol="0">
            <a:spAutoFit/>
          </a:bodyPr>
          <a:lstStyle/>
          <a:p>
            <a:pPr algn="just"/>
            <a:r>
              <a:rPr lang="en-US" sz="2600">
                <a:latin typeface="Times New Roman" panose="02020603050405020304" pitchFamily="18" charset="0"/>
                <a:cs typeface="Times New Roman" panose="02020603050405020304" pitchFamily="18" charset="0"/>
              </a:rPr>
              <a:t>- Giữ gìn</a:t>
            </a:r>
            <a:r>
              <a:rPr lang="en-US" sz="2600" b="1">
                <a:latin typeface="Times New Roman" panose="02020603050405020304" pitchFamily="18" charset="0"/>
                <a:cs typeface="Times New Roman" panose="02020603050405020304" pitchFamily="18" charset="0"/>
              </a:rPr>
              <a:t> nguyên dạng giá trị gốc</a:t>
            </a:r>
            <a:r>
              <a:rPr lang="en-US" sz="2600">
                <a:latin typeface="Times New Roman" panose="02020603050405020304" pitchFamily="18" charset="0"/>
                <a:cs typeface="Times New Roman" panose="02020603050405020304" pitchFamily="18" charset="0"/>
              </a:rPr>
              <a:t> của di sản hoặc giữ gìn sự tồn tại của di sản theo dạng thức vốn có. </a:t>
            </a:r>
            <a:endParaRPr lang="en-US" sz="2600">
              <a:latin typeface="Times New Roman" panose="02020603050405020304" pitchFamily="18" charset="0"/>
              <a:cs typeface="Times New Roman" panose="02020603050405020304" pitchFamily="18" charset="0"/>
            </a:endParaRPr>
          </a:p>
        </p:txBody>
      </p:sp>
      <p:sp>
        <p:nvSpPr>
          <p:cNvPr id="52" name="TextBox 51"/>
          <p:cNvSpPr txBox="1"/>
          <p:nvPr/>
        </p:nvSpPr>
        <p:spPr>
          <a:xfrm>
            <a:off x="6266234" y="2581245"/>
            <a:ext cx="5544766" cy="1692771"/>
          </a:xfrm>
          <a:prstGeom prst="rect">
            <a:avLst/>
          </a:prstGeom>
          <a:noFill/>
        </p:spPr>
        <p:txBody>
          <a:bodyPr wrap="square" rtlCol="0">
            <a:spAutoFit/>
          </a:bodyPr>
          <a:lstStyle/>
          <a:p>
            <a:pPr algn="just"/>
            <a:r>
              <a:rPr lang="en-US" sz="2600">
                <a:latin typeface="Times New Roman" panose="02020603050405020304" pitchFamily="18" charset="0"/>
                <a:cs typeface="Times New Roman" panose="02020603050405020304" pitchFamily="18" charset="0"/>
              </a:rPr>
              <a:t>- Phát huy giá trị di sản là sự kế thừa, phát triển và sử dụng hiệu quả những giá trị của di sản trong đời sống hiện tại và tương lai.</a:t>
            </a:r>
            <a:endParaRPr lang="en-US" sz="2600">
              <a:latin typeface="Times New Roman" panose="02020603050405020304" pitchFamily="18" charset="0"/>
              <a:cs typeface="Times New Roman" panose="02020603050405020304" pitchFamily="18" charset="0"/>
            </a:endParaRPr>
          </a:p>
        </p:txBody>
      </p:sp>
      <p:sp>
        <p:nvSpPr>
          <p:cNvPr id="53" name="TextBox 52"/>
          <p:cNvSpPr txBox="1"/>
          <p:nvPr/>
        </p:nvSpPr>
        <p:spPr>
          <a:xfrm>
            <a:off x="6266234" y="4343400"/>
            <a:ext cx="5544766" cy="1692771"/>
          </a:xfrm>
          <a:prstGeom prst="rect">
            <a:avLst/>
          </a:prstGeom>
          <a:noFill/>
        </p:spPr>
        <p:txBody>
          <a:bodyPr wrap="square" rtlCol="0">
            <a:spAutoFit/>
          </a:bodyPr>
          <a:lstStyle/>
          <a:p>
            <a:pPr algn="just"/>
            <a:r>
              <a:rPr lang="en-US" sz="2600">
                <a:latin typeface="Times New Roman" panose="02020603050405020304" pitchFamily="18" charset="0"/>
                <a:cs typeface="Times New Roman" panose="02020603050405020304" pitchFamily="18" charset="0"/>
              </a:rPr>
              <a:t>- Giúp duy trì kí ức và bản sắc cộng đồng, giáo dục thế hệ trẻ, đồng thời góp phần thúc đẩy kinh tế – xã hội phát triển bền vững.</a:t>
            </a:r>
            <a:endParaRPr lang="en-US" sz="2600">
              <a:latin typeface="Times New Roman" panose="02020603050405020304" pitchFamily="18" charset="0"/>
              <a:cs typeface="Times New Roman" panose="02020603050405020304" pitchFamily="18" charset="0"/>
            </a:endParaRPr>
          </a:p>
        </p:txBody>
      </p:sp>
      <p:pic>
        <p:nvPicPr>
          <p:cNvPr id="2050" name="Picture 2" descr="CodePen - Presenter Email Beta (html ema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965538" y="2491409"/>
            <a:ext cx="1920170" cy="25602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curity Guard by KAYAK STUDIO on Dribbble"/>
          <p:cNvPicPr>
            <a:picLocks noChangeAspect="1" noChangeArrowheads="1"/>
          </p:cNvPicPr>
          <p:nvPr/>
        </p:nvPicPr>
        <p:blipFill>
          <a:blip r:embed="rId4">
            <a:clrChange>
              <a:clrFrom>
                <a:srgbClr val="007EFC"/>
              </a:clrFrom>
              <a:clrTo>
                <a:srgbClr val="007EFC">
                  <a:alpha val="0"/>
                </a:srgbClr>
              </a:clrTo>
            </a:clrChange>
            <a:extLst>
              <a:ext uri="{28A0092B-C50C-407E-A947-70E740481C1C}">
                <a14:useLocalDpi xmlns:a14="http://schemas.microsoft.com/office/drawing/2010/main" val="0"/>
              </a:ext>
            </a:extLst>
          </a:blip>
          <a:srcRect/>
          <a:stretch>
            <a:fillRect/>
          </a:stretch>
        </p:blipFill>
        <p:spPr bwMode="auto">
          <a:xfrm>
            <a:off x="13030200" y="2491409"/>
            <a:ext cx="5128975" cy="38467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2" grpId="0"/>
      <p:bldP spid="48" grpId="0"/>
      <p:bldP spid="51" grpId="0"/>
      <p:bldP spid="52" grpId="0"/>
      <p:bldP spid="5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9864" y="0"/>
            <a:ext cx="12078230" cy="6893617"/>
            <a:chOff x="0" y="0"/>
            <a:chExt cx="4205013" cy="2400000"/>
          </a:xfrm>
        </p:grpSpPr>
        <p:pic>
          <p:nvPicPr>
            <p:cNvPr id="3" name="Picture 3"/>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flipH="1">
              <a:off x="125013" y="2199709"/>
              <a:ext cx="4080000" cy="200291"/>
            </a:xfrm>
            <a:prstGeom prst="rect">
              <a:avLst/>
            </a:prstGeom>
          </p:spPr>
        </p:pic>
        <p:pic>
          <p:nvPicPr>
            <p:cNvPr id="4" name="Picture 4"/>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0" y="0"/>
              <a:ext cx="4080000" cy="200291"/>
            </a:xfrm>
            <a:prstGeom prst="rect">
              <a:avLst/>
            </a:prstGeom>
          </p:spPr>
        </p:pic>
      </p:grpSp>
      <p:sp>
        <p:nvSpPr>
          <p:cNvPr id="29" name="TextBox 28"/>
          <p:cNvSpPr txBox="1"/>
          <p:nvPr/>
        </p:nvSpPr>
        <p:spPr>
          <a:xfrm>
            <a:off x="551234" y="0"/>
            <a:ext cx="10650166" cy="461665"/>
          </a:xfrm>
          <a:prstGeom prst="rect">
            <a:avLst/>
          </a:prstGeom>
          <a:noFill/>
        </p:spPr>
        <p:txBody>
          <a:bodyPr wrap="square" rtlCol="0">
            <a:spAutoFit/>
          </a:bodyPr>
          <a:lstStyle/>
          <a:p>
            <a:pPr defTabSz="3502025"/>
            <a:r>
              <a:rPr lang="en-US" sz="2400">
                <a:solidFill>
                  <a:prstClr val="white"/>
                </a:solidFill>
                <a:latin typeface="Times New Roman" panose="02020603050405020304" pitchFamily="18" charset="0"/>
                <a:cs typeface="Times New Roman" panose="02020603050405020304" pitchFamily="18" charset="0"/>
              </a:rPr>
              <a:t>1. Sử học với công tác bảo tồn và phát huy giá trị di sản văn hóa, di sản thiên nhiên</a:t>
            </a:r>
            <a:endParaRPr lang="en-US" sz="2400">
              <a:solidFill>
                <a:prstClr val="white"/>
              </a:solidFill>
              <a:latin typeface="Times New Roman" panose="02020603050405020304" pitchFamily="18" charset="0"/>
              <a:cs typeface="Times New Roman" panose="02020603050405020304" pitchFamily="18" charset="0"/>
            </a:endParaRPr>
          </a:p>
        </p:txBody>
      </p:sp>
      <p:sp>
        <p:nvSpPr>
          <p:cNvPr id="7" name="Rectangle 6"/>
          <p:cNvSpPr/>
          <p:nvPr/>
        </p:nvSpPr>
        <p:spPr>
          <a:xfrm>
            <a:off x="381000" y="685800"/>
            <a:ext cx="5544766" cy="54178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Rectangle 34"/>
          <p:cNvSpPr/>
          <p:nvPr/>
        </p:nvSpPr>
        <p:spPr>
          <a:xfrm>
            <a:off x="6296716" y="685800"/>
            <a:ext cx="5544766" cy="54178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TextBox 45"/>
          <p:cNvSpPr txBox="1"/>
          <p:nvPr/>
        </p:nvSpPr>
        <p:spPr>
          <a:xfrm>
            <a:off x="6296716" y="685800"/>
            <a:ext cx="5742884" cy="523220"/>
          </a:xfrm>
          <a:prstGeom prst="rect">
            <a:avLst/>
          </a:prstGeom>
          <a:noFill/>
        </p:spPr>
        <p:txBody>
          <a:bodyPr wrap="square" rtlCol="0">
            <a:spAutoFit/>
          </a:bodyPr>
          <a:lstStyle/>
          <a:p>
            <a:r>
              <a:rPr lang="en-US" sz="2800">
                <a:solidFill>
                  <a:srgbClr val="FF0000"/>
                </a:solidFill>
                <a:latin typeface="Times New Roman" panose="02020603050405020304" pitchFamily="18" charset="0"/>
                <a:cs typeface="Times New Roman" panose="02020603050405020304" pitchFamily="18" charset="0"/>
              </a:rPr>
              <a:t>b.Vai trò của bảo tồn di sản với sử học</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50" name="TextBox 49"/>
          <p:cNvSpPr txBox="1"/>
          <p:nvPr/>
        </p:nvSpPr>
        <p:spPr>
          <a:xfrm>
            <a:off x="304800" y="685800"/>
            <a:ext cx="5679332" cy="523220"/>
          </a:xfrm>
          <a:prstGeom prst="rect">
            <a:avLst/>
          </a:prstGeom>
          <a:noFill/>
        </p:spPr>
        <p:txBody>
          <a:bodyPr wrap="square" rtlCol="0">
            <a:spAutoFit/>
          </a:bodyPr>
          <a:lstStyle/>
          <a:p>
            <a:r>
              <a:rPr lang="en-US" sz="2800">
                <a:solidFill>
                  <a:srgbClr val="FF0000"/>
                </a:solidFill>
                <a:latin typeface="Times New Roman" panose="02020603050405020304" pitchFamily="18" charset="0"/>
                <a:cs typeface="Times New Roman" panose="02020603050405020304" pitchFamily="18" charset="0"/>
              </a:rPr>
              <a:t>a.Vai trò của Sử học với bảo tồn di sản</a:t>
            </a:r>
            <a:endParaRPr lang="en-US" sz="2800">
              <a:solidFill>
                <a:srgbClr val="FF0000"/>
              </a:solidFill>
              <a:latin typeface="Times New Roman" panose="02020603050405020304" pitchFamily="18" charset="0"/>
              <a:cs typeface="Times New Roman" panose="02020603050405020304" pitchFamily="18" charset="0"/>
            </a:endParaRPr>
          </a:p>
        </p:txBody>
      </p:sp>
      <p:pic>
        <p:nvPicPr>
          <p:cNvPr id="2050" name="Picture 2" descr="CodePen - Presenter Email Beta (html ema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365708" y="1959917"/>
            <a:ext cx="1920170" cy="25602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curity Guard by KAYAK STUDIO on Dribbble"/>
          <p:cNvPicPr>
            <a:picLocks noChangeAspect="1" noChangeArrowheads="1"/>
          </p:cNvPicPr>
          <p:nvPr/>
        </p:nvPicPr>
        <p:blipFill>
          <a:blip r:embed="rId4">
            <a:clrChange>
              <a:clrFrom>
                <a:srgbClr val="007EFC"/>
              </a:clrFrom>
              <a:clrTo>
                <a:srgbClr val="007EFC">
                  <a:alpha val="0"/>
                </a:srgbClr>
              </a:clrTo>
            </a:clrChange>
            <a:extLst>
              <a:ext uri="{28A0092B-C50C-407E-A947-70E740481C1C}">
                <a14:useLocalDpi xmlns:a14="http://schemas.microsoft.com/office/drawing/2010/main" val="0"/>
              </a:ext>
            </a:extLst>
          </a:blip>
          <a:srcRect/>
          <a:stretch>
            <a:fillRect/>
          </a:stretch>
        </p:blipFill>
        <p:spPr bwMode="auto">
          <a:xfrm>
            <a:off x="6296716" y="1219200"/>
            <a:ext cx="5128975" cy="38467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51234" y="5065931"/>
            <a:ext cx="4935166" cy="400110"/>
          </a:xfrm>
          <a:prstGeom prst="rect">
            <a:avLst/>
          </a:prstGeom>
          <a:noFill/>
        </p:spPr>
        <p:txBody>
          <a:bodyPr wrap="square" rtlCol="0">
            <a:spAutoFit/>
          </a:bodyPr>
          <a:lstStyle/>
          <a:p>
            <a:r>
              <a:rPr lang="en-US" sz="2000">
                <a:latin typeface="Ti'"/>
              </a:rPr>
              <a:t>Sử học giống như người kể sử trung thực</a:t>
            </a:r>
            <a:endParaRPr lang="en-US" sz="2000">
              <a:latin typeface="Ti'"/>
            </a:endParaRPr>
          </a:p>
        </p:txBody>
      </p:sp>
      <p:sp>
        <p:nvSpPr>
          <p:cNvPr id="21" name="TextBox 20"/>
          <p:cNvSpPr txBox="1"/>
          <p:nvPr/>
        </p:nvSpPr>
        <p:spPr>
          <a:xfrm>
            <a:off x="6753844" y="5065931"/>
            <a:ext cx="4935166" cy="400110"/>
          </a:xfrm>
          <a:prstGeom prst="rect">
            <a:avLst/>
          </a:prstGeom>
          <a:noFill/>
        </p:spPr>
        <p:txBody>
          <a:bodyPr wrap="square" rtlCol="0">
            <a:spAutoFit/>
          </a:bodyPr>
          <a:lstStyle/>
          <a:p>
            <a:r>
              <a:rPr lang="en-US" sz="2000">
                <a:latin typeface="Ti'"/>
              </a:rPr>
              <a:t>Bảo tồn giống như người cận vệ trung thành</a:t>
            </a:r>
            <a:endParaRPr lang="en-US" sz="2000">
              <a:latin typeface="Ti'"/>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81000" y="152400"/>
            <a:ext cx="4643436" cy="57296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1000" y="5943600"/>
            <a:ext cx="4648200" cy="830997"/>
          </a:xfrm>
          <a:prstGeom prst="rect">
            <a:avLst/>
          </a:prstGeom>
          <a:noFill/>
        </p:spPr>
        <p:txBody>
          <a:bodyPr wrap="square" rtlCol="0">
            <a:spAutoFit/>
          </a:bodyPr>
          <a:lstStyle/>
          <a:p>
            <a:r>
              <a:rPr lang="en-US" sz="1600">
                <a:latin typeface="Times New Roman" panose="02020603050405020304" pitchFamily="18" charset="0"/>
                <a:cs typeface="Times New Roman" panose="02020603050405020304" pitchFamily="18" charset="0"/>
              </a:rPr>
              <a:t>Hình 2. Sắc lệnh số 65 của Chủ tịch Chính phủ lâm thời Việt Nam Dân chủ Cộng hoà ngày 23-11-1945 về việc bảo tồn tất cả cổ tích trên toàn cõi Việt Nam</a:t>
            </a:r>
            <a:endParaRPr lang="en-US" sz="1600">
              <a:latin typeface="Times New Roman" panose="02020603050405020304" pitchFamily="18" charset="0"/>
              <a:cs typeface="Times New Roman" panose="02020603050405020304" pitchFamily="18" charset="0"/>
            </a:endParaRPr>
          </a:p>
        </p:txBody>
      </p:sp>
      <p:sp>
        <p:nvSpPr>
          <p:cNvPr id="6" name="TextBox 5"/>
          <p:cNvSpPr txBox="1"/>
          <p:nvPr/>
        </p:nvSpPr>
        <p:spPr>
          <a:xfrm>
            <a:off x="5024436" y="152400"/>
            <a:ext cx="6938964" cy="5355312"/>
          </a:xfrm>
          <a:prstGeom prst="rect">
            <a:avLst/>
          </a:prstGeom>
          <a:noFill/>
        </p:spPr>
        <p:txBody>
          <a:bodyPr wrap="square" rtlCol="0">
            <a:spAutoFit/>
          </a:bodyPr>
          <a:lstStyle/>
          <a:p>
            <a:pPr marL="0" marR="0" algn="just">
              <a:spcBef>
                <a:spcPts val="0"/>
              </a:spcBef>
              <a:spcAft>
                <a:spcPts val="0"/>
              </a:spcAft>
            </a:pPr>
            <a:r>
              <a:rPr lang="vi-VN" b="0" i="1">
                <a:solidFill>
                  <a:srgbClr val="262626"/>
                </a:solidFill>
                <a:effectLst/>
                <a:latin typeface="+mj-lt"/>
              </a:rPr>
              <a:t>SẮC LỆNH</a:t>
            </a:r>
            <a:endParaRPr lang="vi-VN" b="0" i="0">
              <a:solidFill>
                <a:srgbClr val="111111"/>
              </a:solidFill>
              <a:effectLst/>
              <a:latin typeface="+mj-lt"/>
            </a:endParaRPr>
          </a:p>
          <a:p>
            <a:pPr marL="0" marR="0" algn="just">
              <a:spcBef>
                <a:spcPts val="0"/>
              </a:spcBef>
              <a:spcAft>
                <a:spcPts val="0"/>
              </a:spcAft>
            </a:pPr>
            <a:r>
              <a:rPr lang="vi-VN" b="1" i="1">
                <a:solidFill>
                  <a:srgbClr val="262626"/>
                </a:solidFill>
                <a:effectLst/>
                <a:latin typeface="+mj-lt"/>
              </a:rPr>
              <a:t>Điều thứ nhất:</a:t>
            </a:r>
            <a:r>
              <a:rPr lang="vi-VN" b="0" i="1">
                <a:solidFill>
                  <a:srgbClr val="262626"/>
                </a:solidFill>
                <a:effectLst/>
                <a:latin typeface="+mj-lt"/>
              </a:rPr>
              <a:t> Đông Phương Bác cổ Học viện (Việt Nam Oriental Institute) có nhiệm vụ bảo tồn tất cả cổ tích trong toàn cõi Việt Nam.</a:t>
            </a:r>
            <a:endParaRPr lang="vi-VN" b="0" i="0">
              <a:solidFill>
                <a:srgbClr val="111111"/>
              </a:solidFill>
              <a:effectLst/>
              <a:latin typeface="+mj-lt"/>
            </a:endParaRPr>
          </a:p>
          <a:p>
            <a:pPr marL="0" marR="0" algn="just">
              <a:spcBef>
                <a:spcPts val="0"/>
              </a:spcBef>
              <a:spcAft>
                <a:spcPts val="0"/>
              </a:spcAft>
            </a:pPr>
            <a:r>
              <a:rPr lang="vi-VN" b="1" i="1">
                <a:solidFill>
                  <a:srgbClr val="262626"/>
                </a:solidFill>
                <a:effectLst/>
                <a:latin typeface="+mj-lt"/>
              </a:rPr>
              <a:t>Điều thứ hai:</a:t>
            </a:r>
            <a:r>
              <a:rPr lang="vi-VN" b="0" i="1">
                <a:solidFill>
                  <a:srgbClr val="262626"/>
                </a:solidFill>
                <a:effectLst/>
                <a:latin typeface="+mj-lt"/>
              </a:rPr>
              <a:t> Đông Phương Bác cổ Học viện từ nay sẽ thay Pháp quốc Viễn đông Bác cổ học viện (École Francaise d'Extrême-Orient) bãi đi.</a:t>
            </a:r>
            <a:endParaRPr lang="vi-VN" b="0" i="0">
              <a:solidFill>
                <a:srgbClr val="111111"/>
              </a:solidFill>
              <a:effectLst/>
              <a:latin typeface="+mj-lt"/>
            </a:endParaRPr>
          </a:p>
          <a:p>
            <a:pPr marL="0" marR="0" algn="just">
              <a:spcBef>
                <a:spcPts val="0"/>
              </a:spcBef>
              <a:spcAft>
                <a:spcPts val="0"/>
              </a:spcAft>
            </a:pPr>
            <a:r>
              <a:rPr lang="vi-VN" b="1" i="1">
                <a:solidFill>
                  <a:srgbClr val="262626"/>
                </a:solidFill>
                <a:effectLst/>
                <a:latin typeface="+mj-lt"/>
              </a:rPr>
              <a:t>Điều thứ ba:</a:t>
            </a:r>
            <a:r>
              <a:rPr lang="vi-VN" b="0" i="1">
                <a:solidFill>
                  <a:srgbClr val="262626"/>
                </a:solidFill>
                <a:effectLst/>
                <a:latin typeface="+mj-lt"/>
              </a:rPr>
              <a:t> Những luật lệ về việc bảo tồn cổ tích vẫn để nguyên như cũ.</a:t>
            </a:r>
            <a:endParaRPr lang="vi-VN" b="0" i="0">
              <a:solidFill>
                <a:srgbClr val="111111"/>
              </a:solidFill>
              <a:effectLst/>
              <a:latin typeface="+mj-lt"/>
            </a:endParaRPr>
          </a:p>
          <a:p>
            <a:pPr marL="0" marR="0" algn="just">
              <a:spcBef>
                <a:spcPts val="0"/>
              </a:spcBef>
              <a:spcAft>
                <a:spcPts val="0"/>
              </a:spcAft>
            </a:pPr>
            <a:r>
              <a:rPr lang="vi-VN" b="1" i="1">
                <a:solidFill>
                  <a:srgbClr val="262626"/>
                </a:solidFill>
                <a:effectLst/>
                <a:latin typeface="+mj-lt"/>
              </a:rPr>
              <a:t>Điều thứ tư:</a:t>
            </a:r>
            <a:r>
              <a:rPr lang="vi-VN" b="0" i="1">
                <a:solidFill>
                  <a:srgbClr val="262626"/>
                </a:solidFill>
                <a:effectLst/>
                <a:latin typeface="+mj-lt"/>
              </a:rPr>
              <a:t> Cấm phá hủy những đình chùa, đền, miếu hoặc những nơi thờ tự khác, những cung điện, thành, quách cùng lăng mộ chưa được bảo tồn. Cấm phá hủy những bi ký, đồ vật, chiếu sắc, văn bằng, giấy má, sách vở có tính cách tôn giáo hay không, nhưng có ích cho lịch sử mà chưa được bảo tồn.</a:t>
            </a:r>
            <a:endParaRPr lang="vi-VN" b="0" i="0">
              <a:solidFill>
                <a:srgbClr val="111111"/>
              </a:solidFill>
              <a:effectLst/>
              <a:latin typeface="+mj-lt"/>
            </a:endParaRPr>
          </a:p>
          <a:p>
            <a:pPr marL="0" marR="0" algn="just">
              <a:spcBef>
                <a:spcPts val="0"/>
              </a:spcBef>
              <a:spcAft>
                <a:spcPts val="0"/>
              </a:spcAft>
            </a:pPr>
            <a:r>
              <a:rPr lang="vi-VN" b="1" i="1">
                <a:solidFill>
                  <a:srgbClr val="262626"/>
                </a:solidFill>
                <a:effectLst/>
                <a:latin typeface="+mj-lt"/>
              </a:rPr>
              <a:t>Điều thứ năm:</a:t>
            </a:r>
            <a:r>
              <a:rPr lang="vi-VN" b="0" i="1">
                <a:solidFill>
                  <a:srgbClr val="262626"/>
                </a:solidFill>
                <a:effectLst/>
                <a:latin typeface="+mj-lt"/>
              </a:rPr>
              <a:t> Chính phủ vẫn công nhận nguyên tác những khoản trợ cấp hàng năm của toàn quốc, của mỗi kỳ hay mỗi tỉnh cho Đông Phương Bác Cổ học viện. Khi dự thảo ngân sách cho toàn quốc, cho từng kỳ hay từng tỉnh, ông Bộ trưởng Bộ Tài chính, ông Bộ trưởng Bộ Quốc gia giáo dục, ông Ủy viên tài chính của mỗi kỳ hay của mỗi tỉnh phải dự tính khoản trợ cấp cho Đông Phương Bác cổ học viện.</a:t>
            </a:r>
            <a:endParaRPr lang="vi-VN" b="0" i="0">
              <a:solidFill>
                <a:srgbClr val="111111"/>
              </a:solidFill>
              <a:effectLst/>
              <a:latin typeface="+mj-lt"/>
            </a:endParaRPr>
          </a:p>
          <a:p>
            <a:pPr marL="0" marR="0" algn="just">
              <a:spcBef>
                <a:spcPts val="0"/>
              </a:spcBef>
              <a:spcAft>
                <a:spcPts val="0"/>
              </a:spcAft>
            </a:pPr>
            <a:r>
              <a:rPr lang="vi-VN" b="1" i="1">
                <a:solidFill>
                  <a:srgbClr val="262626"/>
                </a:solidFill>
                <a:effectLst/>
                <a:latin typeface="+mj-lt"/>
              </a:rPr>
              <a:t>Điều thứ sáu:</a:t>
            </a:r>
            <a:r>
              <a:rPr lang="vi-VN" b="0" i="1">
                <a:solidFill>
                  <a:srgbClr val="262626"/>
                </a:solidFill>
                <a:effectLst/>
                <a:latin typeface="+mj-lt"/>
              </a:rPr>
              <a:t> Các ông Bộ trưởng Bộ Nội vụ, Bộ Quốc phòng, Bộ Tư pháp, Bộ Quốc gia giáo dục chiểu sắc lệnh này thi hành."</a:t>
            </a:r>
            <a:endParaRPr lang="vi-VN" b="0" i="0">
              <a:solidFill>
                <a:srgbClr val="111111"/>
              </a:solidFill>
              <a:effectLst/>
              <a:latin typeface="+mj-lt"/>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7336"/>
            <a:ext cx="12192000" cy="1094296"/>
          </a:xfrm>
          <a:prstGeom prst="rect">
            <a:avLst/>
          </a:prstGeom>
          <a:solidFill>
            <a:srgbClr val="197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34"/>
          <p:cNvSpPr/>
          <p:nvPr/>
        </p:nvSpPr>
        <p:spPr>
          <a:xfrm>
            <a:off x="0" y="0"/>
            <a:ext cx="1432560" cy="1076960"/>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1"/>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576549" y="138897"/>
            <a:ext cx="11038901"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1"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2. </a:t>
            </a:r>
            <a:r>
              <a:rPr kumimoji="0" lang="en-US" sz="4800" b="1" i="1"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Sử</a:t>
            </a:r>
            <a:r>
              <a:rPr kumimoji="0" lang="en-US" sz="4800" b="1" i="1"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4800" b="1" i="1"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học</a:t>
            </a:r>
            <a:r>
              <a:rPr kumimoji="0" lang="en-US" sz="4800" b="1" i="1"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4800" b="1" i="1"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với</a:t>
            </a:r>
            <a:r>
              <a:rPr kumimoji="0" lang="en-US" sz="4800" b="1" i="1"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4800" b="1" i="1"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sự</a:t>
            </a:r>
            <a:r>
              <a:rPr kumimoji="0" lang="en-US" sz="4800" b="1" i="1"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4800" b="1" i="1"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phát</a:t>
            </a:r>
            <a:r>
              <a:rPr kumimoji="0" lang="en-US" sz="4800" b="1" i="1"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4800" b="1" i="1"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triển</a:t>
            </a:r>
            <a:r>
              <a:rPr kumimoji="0" lang="en-US" sz="4800" b="1" i="1"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du </a:t>
            </a:r>
            <a:r>
              <a:rPr kumimoji="0" lang="en-US" sz="4800" b="1" i="1"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lịch</a:t>
            </a:r>
            <a:r>
              <a:rPr kumimoji="0" lang="en-US" sz="4800" b="1" i="1"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endParaRPr kumimoji="0" lang="en-US" sz="4800" b="1" i="1"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2"/>
          <a:stretch>
            <a:fillRect/>
          </a:stretch>
        </p:blipFill>
        <p:spPr>
          <a:xfrm>
            <a:off x="0" y="3885999"/>
            <a:ext cx="3911600" cy="2717863"/>
          </a:xfrm>
          <a:prstGeom prst="rect">
            <a:avLst/>
          </a:prstGeom>
        </p:spPr>
      </p:pic>
      <p:sp>
        <p:nvSpPr>
          <p:cNvPr id="14" name="Rectangle: Rounded Corners 13"/>
          <p:cNvSpPr/>
          <p:nvPr/>
        </p:nvSpPr>
        <p:spPr>
          <a:xfrm>
            <a:off x="278708" y="1336040"/>
            <a:ext cx="5045133" cy="2458720"/>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a:t>
            </a:r>
            <a:r>
              <a:rPr kumimoji="0" lang="en-US" sz="3600" b="1" i="1"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Vai trò của lịch sử và văn hóa đối với sự phát triển du lịch </a:t>
            </a:r>
            <a:endParaRPr kumimoji="0" lang="vi-VN"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Rounded Corners 16"/>
          <p:cNvSpPr/>
          <p:nvPr/>
        </p:nvSpPr>
        <p:spPr>
          <a:xfrm>
            <a:off x="6950824" y="1336040"/>
            <a:ext cx="4881188" cy="2458721"/>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Vai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trò</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du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lịch</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đối</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với</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việc</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bảo</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tồn</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di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tích</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lịch</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sử</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di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tích</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văn</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hóa</a:t>
            </a:r>
            <a:r>
              <a:rPr kumimoji="0" lang="en-US"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vi-VN" sz="36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TextBox 1"/>
          <p:cNvSpPr txBox="1"/>
          <p:nvPr/>
        </p:nvSpPr>
        <p:spPr>
          <a:xfrm>
            <a:off x="4043680" y="4246880"/>
            <a:ext cx="8026400" cy="2567626"/>
          </a:xfrm>
          <a:prstGeom prst="rect">
            <a:avLst/>
          </a:prstGeom>
          <a:noFill/>
          <a:ln>
            <a:solidFill>
              <a:srgbClr val="ED3C9B"/>
            </a:solidFill>
          </a:ln>
        </p:spPr>
        <p:txBody>
          <a:bodyPr wrap="square" rtlCol="0">
            <a:spAutoFit/>
          </a:bodyPr>
          <a:lstStyle/>
          <a:p>
            <a:pPr marL="0" marR="0" lvl="0" indent="0" algn="just" defTabSz="3502025" rtl="0" eaLnBrk="1" fontAlgn="auto" latinLnBrk="0" hangingPunct="1">
              <a:lnSpc>
                <a:spcPct val="100000"/>
              </a:lnSpc>
              <a:spcBef>
                <a:spcPts val="0"/>
              </a:spcBef>
              <a:spcAft>
                <a:spcPts val="0"/>
              </a:spcAft>
              <a:buClrTx/>
              <a:buSzTx/>
              <a:buFontTx/>
              <a:buNone/>
              <a:defRPr/>
            </a:pPr>
            <a:r>
              <a:rPr kumimoji="0" lang="en-US" sz="26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Dựa</a:t>
            </a:r>
            <a:r>
              <a:rPr kumimoji="0" lang="en-US" sz="26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26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SGK</a:t>
            </a:r>
            <a:r>
              <a:rPr kumimoji="0" lang="en-US" sz="26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t>
            </a:r>
            <a:r>
              <a:rPr kumimoji="0" lang="en-US" sz="268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68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15/16 </a:t>
            </a:r>
            <a:r>
              <a:rPr kumimoji="0" lang="en-US" sz="26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26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26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thiện</a:t>
            </a:r>
            <a:r>
              <a:rPr kumimoji="0" lang="en-US" sz="26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phiếu</a:t>
            </a:r>
            <a:r>
              <a:rPr kumimoji="0" lang="en-US" sz="26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6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26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6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6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6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26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6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3502025" rtl="0" eaLnBrk="1" fontAlgn="auto" latinLnBrk="0" hangingPunct="1">
              <a:lnSpc>
                <a:spcPct val="100000"/>
              </a:lnSpc>
              <a:spcBef>
                <a:spcPts val="0"/>
              </a:spcBef>
              <a:spcAft>
                <a:spcPts val="0"/>
              </a:spcAft>
              <a:buClrTx/>
              <a:buSzTx/>
              <a:buFontTx/>
              <a:buNone/>
              <a:defRPr/>
            </a:pPr>
            <a:r>
              <a:rPr kumimoji="0" lang="en-US" sz="26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Vai </a:t>
            </a:r>
            <a:r>
              <a:rPr kumimoji="0" lang="en-US" sz="26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trò</a:t>
            </a:r>
            <a:r>
              <a:rPr kumimoji="0" lang="en-US" sz="26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6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lịch</a:t>
            </a:r>
            <a:r>
              <a:rPr kumimoji="0" lang="en-US" sz="26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26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6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26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26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6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26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26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sz="26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 </a:t>
            </a:r>
            <a:r>
              <a:rPr kumimoji="0" lang="en-US" sz="26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lịch</a:t>
            </a:r>
            <a:r>
              <a:rPr kumimoji="0" lang="en-US" sz="26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6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3502025" rtl="0" eaLnBrk="1" fontAlgn="auto" latinLnBrk="0" hangingPunct="1">
              <a:lnSpc>
                <a:spcPct val="100000"/>
              </a:lnSpc>
              <a:spcBef>
                <a:spcPts val="0"/>
              </a:spcBef>
              <a:spcAft>
                <a:spcPts val="0"/>
              </a:spcAft>
              <a:buClrTx/>
              <a:buSzTx/>
              <a:buFontTx/>
              <a:buNone/>
              <a:defRPr/>
            </a:pPr>
            <a:r>
              <a:rPr kumimoji="0" lang="en-US" sz="26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Vai </a:t>
            </a:r>
            <a:r>
              <a:rPr kumimoji="0" lang="en-US" sz="26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trò</a:t>
            </a:r>
            <a:r>
              <a:rPr kumimoji="0" lang="en-US" sz="26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6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 </a:t>
            </a:r>
            <a:r>
              <a:rPr kumimoji="0" lang="en-US" sz="26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lịch</a:t>
            </a:r>
            <a:r>
              <a:rPr kumimoji="0" lang="en-US" sz="26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sz="26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6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US" sz="26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bảo</a:t>
            </a:r>
            <a:r>
              <a:rPr kumimoji="0" lang="en-US" sz="26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tồn</a:t>
            </a:r>
            <a:r>
              <a:rPr kumimoji="0" lang="en-US" sz="26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di </a:t>
            </a:r>
            <a:r>
              <a:rPr kumimoji="0" lang="en-US" sz="26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tích</a:t>
            </a:r>
            <a:r>
              <a:rPr kumimoji="0" lang="en-US" sz="26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lịch</a:t>
            </a:r>
            <a:r>
              <a:rPr kumimoji="0" lang="en-US" sz="26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26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di </a:t>
            </a:r>
            <a:r>
              <a:rPr kumimoji="0" lang="en-US" sz="26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sản</a:t>
            </a:r>
            <a:r>
              <a:rPr kumimoji="0" lang="en-US" sz="26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26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26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68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3502025" rtl="0" eaLnBrk="1" fontAlgn="auto" latinLnBrk="0" hangingPunct="1">
              <a:lnSpc>
                <a:spcPct val="100000"/>
              </a:lnSpc>
              <a:spcBef>
                <a:spcPts val="0"/>
              </a:spcBef>
              <a:spcAft>
                <a:spcPts val="0"/>
              </a:spcAft>
              <a:buClrTx/>
              <a:buSzTx/>
              <a:buFontTx/>
              <a:buNone/>
              <a:defRPr/>
            </a:pPr>
            <a:r>
              <a:rPr kumimoji="0" lang="en-US" sz="268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68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phút</a:t>
            </a:r>
            <a:r>
              <a:rPr kumimoji="0" lang="en-US" sz="268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trao</a:t>
            </a:r>
            <a:r>
              <a:rPr kumimoji="0" lang="en-US" sz="268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268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268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8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bàn</a:t>
            </a:r>
            <a:endParaRPr kumimoji="0" lang="en-US" sz="268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9864" y="0"/>
            <a:ext cx="12078230" cy="6893617"/>
            <a:chOff x="0" y="0"/>
            <a:chExt cx="4205013" cy="2400000"/>
          </a:xfrm>
        </p:grpSpPr>
        <p:pic>
          <p:nvPicPr>
            <p:cNvPr id="3" name="Picture 3"/>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flipH="1">
              <a:off x="125013" y="2199709"/>
              <a:ext cx="4080000" cy="200291"/>
            </a:xfrm>
            <a:prstGeom prst="rect">
              <a:avLst/>
            </a:prstGeom>
          </p:spPr>
        </p:pic>
        <p:pic>
          <p:nvPicPr>
            <p:cNvPr id="4" name="Picture 4"/>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0" y="0"/>
              <a:ext cx="4080000" cy="235216"/>
            </a:xfrm>
            <a:prstGeom prst="rect">
              <a:avLst/>
            </a:prstGeom>
          </p:spPr>
        </p:pic>
      </p:grpSp>
      <p:sp>
        <p:nvSpPr>
          <p:cNvPr id="29" name="TextBox 28"/>
          <p:cNvSpPr txBox="1"/>
          <p:nvPr/>
        </p:nvSpPr>
        <p:spPr>
          <a:xfrm>
            <a:off x="551234" y="-72956"/>
            <a:ext cx="9922213" cy="769441"/>
          </a:xfrm>
          <a:prstGeom prst="rect">
            <a:avLst/>
          </a:prstGeom>
          <a:noFill/>
        </p:spPr>
        <p:txBody>
          <a:bodyPr wrap="square" rtlCol="0">
            <a:spAutoFit/>
          </a:bodyPr>
          <a:lstStyle/>
          <a:p>
            <a:pPr marL="0" marR="0" lvl="0" indent="0" algn="ctr" defTabSz="3502025" rtl="0" eaLnBrk="1" fontAlgn="auto" latinLnBrk="0" hangingPunct="1">
              <a:lnSpc>
                <a:spcPct val="100000"/>
              </a:lnSpc>
              <a:spcBef>
                <a:spcPts val="0"/>
              </a:spcBef>
              <a:spcAft>
                <a:spcPts val="0"/>
              </a:spcAft>
              <a:buClrTx/>
              <a:buSzTx/>
              <a:buFontTx/>
              <a:buNone/>
              <a:defRPr/>
            </a:pPr>
            <a:r>
              <a:rPr kumimoji="0" lang="en-US" sz="4400" b="1" i="1"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2. </a:t>
            </a:r>
            <a:r>
              <a:rPr kumimoji="0" lang="en-US" sz="4400" b="1" i="1"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Sử</a:t>
            </a:r>
            <a:r>
              <a:rPr kumimoji="0" lang="en-US" sz="4400" b="1" i="1"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học</a:t>
            </a:r>
            <a:r>
              <a:rPr kumimoji="0" lang="en-US" sz="4400" b="1" i="1"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với</a:t>
            </a:r>
            <a:r>
              <a:rPr kumimoji="0" lang="en-US" sz="4400" b="1" i="1"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sự</a:t>
            </a:r>
            <a:r>
              <a:rPr kumimoji="0" lang="en-US" sz="4400" b="1" i="1"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phát</a:t>
            </a:r>
            <a:r>
              <a:rPr kumimoji="0" lang="en-US" sz="4400" b="1" i="1"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4400" b="1" i="1"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triển</a:t>
            </a:r>
            <a:r>
              <a:rPr kumimoji="0" lang="en-US" sz="4400" b="1" i="1"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du </a:t>
            </a:r>
            <a:r>
              <a:rPr kumimoji="0" lang="en-US" sz="4400" b="1" i="1"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lịch</a:t>
            </a:r>
            <a:endParaRPr kumimoji="0" lang="en-US" sz="4400" b="1" i="1"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endParaRPr>
          </a:p>
        </p:txBody>
      </p:sp>
      <p:sp>
        <p:nvSpPr>
          <p:cNvPr id="7" name="Rectangle 6"/>
          <p:cNvSpPr/>
          <p:nvPr/>
        </p:nvSpPr>
        <p:spPr>
          <a:xfrm>
            <a:off x="381000" y="762000"/>
            <a:ext cx="5544766" cy="54178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8"/>
          <p:cNvCxnSpPr/>
          <p:nvPr/>
        </p:nvCxnSpPr>
        <p:spPr>
          <a:xfrm>
            <a:off x="551234" y="1938867"/>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51234" y="2429934"/>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51234" y="2921001"/>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51234" y="3412068"/>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51234" y="3903135"/>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51234" y="4394202"/>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51234" y="4885269"/>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51234" y="5376336"/>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51234" y="5867400"/>
            <a:ext cx="5163766"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96240" y="783080"/>
            <a:ext cx="5529525" cy="892552"/>
          </a:xfrm>
          <a:prstGeom prst="rect">
            <a:avLst/>
          </a:prstGeom>
          <a:solidFill>
            <a:schemeClr val="accent5">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6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 Vai </a:t>
            </a:r>
            <a:r>
              <a:rPr kumimoji="0" lang="en-US" sz="26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trò</a:t>
            </a:r>
            <a:r>
              <a:rPr kumimoji="0" lang="en-US" sz="26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r>
              <a:rPr kumimoji="0" lang="en-US" sz="26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lịch</a:t>
            </a:r>
            <a:r>
              <a:rPr kumimoji="0" lang="en-US" sz="26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sử</a:t>
            </a:r>
            <a:r>
              <a:rPr kumimoji="0" lang="en-US" sz="26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và</a:t>
            </a:r>
            <a:r>
              <a:rPr kumimoji="0" lang="en-US" sz="26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văn</a:t>
            </a:r>
            <a:r>
              <a:rPr kumimoji="0" lang="en-US" sz="26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hóa</a:t>
            </a:r>
            <a:r>
              <a:rPr kumimoji="0" lang="en-US" sz="26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đối</a:t>
            </a:r>
            <a:r>
              <a:rPr kumimoji="0" lang="en-US" sz="26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với</a:t>
            </a:r>
            <a:r>
              <a:rPr kumimoji="0" lang="en-US" sz="26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sự</a:t>
            </a:r>
            <a:r>
              <a:rPr kumimoji="0" lang="en-US" sz="26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phát</a:t>
            </a:r>
            <a:r>
              <a:rPr kumimoji="0" lang="en-US" sz="26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triển</a:t>
            </a:r>
            <a:r>
              <a:rPr kumimoji="0" lang="en-US" sz="26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du </a:t>
            </a:r>
            <a:r>
              <a:rPr kumimoji="0" lang="en-US" sz="2600" b="1"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lịch</a:t>
            </a:r>
            <a:endParaRPr kumimoji="0" lang="en-US" sz="26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35" name="Rectangle 34"/>
          <p:cNvSpPr/>
          <p:nvPr/>
        </p:nvSpPr>
        <p:spPr>
          <a:xfrm>
            <a:off x="6296716" y="762000"/>
            <a:ext cx="5544766" cy="54178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8" name="Straight Connector 37"/>
          <p:cNvCxnSpPr/>
          <p:nvPr/>
        </p:nvCxnSpPr>
        <p:spPr>
          <a:xfrm>
            <a:off x="6466950" y="2429934"/>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466950" y="2921001"/>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466950" y="3412068"/>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6466950" y="3903135"/>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466950" y="4394202"/>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6466950" y="4885269"/>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466950" y="5376336"/>
            <a:ext cx="516376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466950" y="5867400"/>
            <a:ext cx="5163766"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6327196" y="769441"/>
            <a:ext cx="5514286" cy="1384995"/>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600" b="1" i="1"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b)</a:t>
            </a:r>
            <a:r>
              <a:rPr kumimoji="0" lang="en-US" sz="2600" b="1" i="1" u="none" strike="noStrike" kern="1200" cap="none" spc="0" normalizeH="0" baseline="0" noProof="0">
                <a:ln>
                  <a:noFill/>
                </a:ln>
                <a:solidFill>
                  <a:schemeClr val="accent1"/>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a:ln>
                  <a:noFill/>
                </a:ln>
                <a:solidFill>
                  <a:schemeClr val="accent1"/>
                </a:solidFill>
                <a:effectLst/>
                <a:uLnTx/>
                <a:uFillTx/>
                <a:latin typeface="Times New Roman" panose="02020603050405020304" pitchFamily="18" charset="0"/>
                <a:ea typeface="+mn-ea"/>
                <a:cs typeface="Times New Roman" panose="02020603050405020304" pitchFamily="18" charset="0"/>
              </a:rPr>
              <a:t>Vai trò của du lịch và đối với việc bảo tồn di tích lịch sử,</a:t>
            </a:r>
            <a:endParaRPr kumimoji="0" lang="en-US" sz="2800" b="1" i="1" u="none" strike="noStrike" kern="1200" cap="none" spc="0" normalizeH="0" baseline="0" noProof="0">
              <a:ln>
                <a:noFill/>
              </a:ln>
              <a:solidFill>
                <a:schemeClr val="accent1"/>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1" u="none" strike="noStrike" kern="1200" cap="none" spc="0" normalizeH="0" baseline="0" noProof="0">
                <a:ln>
                  <a:noFill/>
                </a:ln>
                <a:solidFill>
                  <a:schemeClr val="accent1"/>
                </a:solidFill>
                <a:effectLst/>
                <a:uLnTx/>
                <a:uFillTx/>
                <a:latin typeface="Times New Roman" panose="02020603050405020304" pitchFamily="18" charset="0"/>
                <a:ea typeface="+mn-ea"/>
                <a:cs typeface="Times New Roman" panose="02020603050405020304" pitchFamily="18" charset="0"/>
              </a:rPr>
              <a:t> di tích văn hóa </a:t>
            </a:r>
            <a:endParaRPr kumimoji="0" lang="vi-VN" sz="2800" b="1" i="1" u="none" strike="noStrike" kern="1200" cap="none" spc="0" normalizeH="0" baseline="0" noProof="0">
              <a:ln>
                <a:noFill/>
              </a:ln>
              <a:solidFill>
                <a:schemeClr val="accent1"/>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p:cNvSpPr/>
          <p:nvPr/>
        </p:nvSpPr>
        <p:spPr>
          <a:xfrm rot="728996">
            <a:off x="5747919" y="1356345"/>
            <a:ext cx="4694952" cy="937284"/>
          </a:xfrm>
          <a:custGeom>
            <a:avLst/>
            <a:gdLst/>
            <a:ahLst/>
            <a:cxnLst>
              <a:cxn ang="0">
                <a:pos x="wd2" y="hd2"/>
              </a:cxn>
              <a:cxn ang="5400000">
                <a:pos x="wd2" y="hd2"/>
              </a:cxn>
              <a:cxn ang="10800000">
                <a:pos x="wd2" y="hd2"/>
              </a:cxn>
              <a:cxn ang="16200000">
                <a:pos x="wd2" y="hd2"/>
              </a:cxn>
            </a:cxnLst>
            <a:rect l="0" t="0" r="r" b="b"/>
            <a:pathLst>
              <a:path w="21600" h="20801" extrusionOk="0">
                <a:moveTo>
                  <a:pt x="0" y="5913"/>
                </a:moveTo>
                <a:cubicBezTo>
                  <a:pt x="3014" y="13199"/>
                  <a:pt x="7407" y="13320"/>
                  <a:pt x="10470" y="6214"/>
                </a:cubicBezTo>
                <a:cubicBezTo>
                  <a:pt x="11725" y="3301"/>
                  <a:pt x="12912" y="-799"/>
                  <a:pt x="14492" y="136"/>
                </a:cubicBezTo>
                <a:cubicBezTo>
                  <a:pt x="16284" y="1197"/>
                  <a:pt x="16680" y="7225"/>
                  <a:pt x="17507" y="11726"/>
                </a:cubicBezTo>
                <a:cubicBezTo>
                  <a:pt x="18350" y="16309"/>
                  <a:pt x="19842" y="19621"/>
                  <a:pt x="21600" y="20801"/>
                </a:cubicBezTo>
              </a:path>
            </a:pathLst>
          </a:custGeom>
          <a:ln w="6350">
            <a:solidFill>
              <a:srgbClr val="000000"/>
            </a:solidFill>
            <a:miter/>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Freeform 7"/>
          <p:cNvSpPr/>
          <p:nvPr/>
        </p:nvSpPr>
        <p:spPr>
          <a:xfrm rot="1383648">
            <a:off x="5311658" y="793735"/>
            <a:ext cx="773575" cy="1587596"/>
          </a:xfrm>
          <a:custGeom>
            <a:avLst/>
            <a:gdLst/>
            <a:ahLst/>
            <a:cxnLst>
              <a:cxn ang="0">
                <a:pos x="wd2" y="hd2"/>
              </a:cxn>
              <a:cxn ang="5400000">
                <a:pos x="wd2" y="hd2"/>
              </a:cxn>
              <a:cxn ang="10800000">
                <a:pos x="wd2" y="hd2"/>
              </a:cxn>
              <a:cxn ang="16200000">
                <a:pos x="wd2" y="hd2"/>
              </a:cxn>
            </a:cxnLst>
            <a:rect l="0" t="0" r="r" b="b"/>
            <a:pathLst>
              <a:path w="21600" h="21481" extrusionOk="0">
                <a:moveTo>
                  <a:pt x="21600" y="21403"/>
                </a:moveTo>
                <a:cubicBezTo>
                  <a:pt x="19466" y="21600"/>
                  <a:pt x="17304" y="21420"/>
                  <a:pt x="15466" y="20925"/>
                </a:cubicBezTo>
                <a:cubicBezTo>
                  <a:pt x="13806" y="20478"/>
                  <a:pt x="12448" y="19784"/>
                  <a:pt x="11612" y="18922"/>
                </a:cubicBezTo>
                <a:cubicBezTo>
                  <a:pt x="10362" y="17631"/>
                  <a:pt x="10496" y="16392"/>
                  <a:pt x="10830" y="15034"/>
                </a:cubicBezTo>
                <a:cubicBezTo>
                  <a:pt x="11332" y="13000"/>
                  <a:pt x="12230" y="10834"/>
                  <a:pt x="12005" y="8797"/>
                </a:cubicBezTo>
                <a:cubicBezTo>
                  <a:pt x="11590" y="5027"/>
                  <a:pt x="7019" y="1666"/>
                  <a:pt x="0" y="0"/>
                </a:cubicBezTo>
              </a:path>
            </a:pathLst>
          </a:custGeom>
          <a:ln w="6350">
            <a:solidFill>
              <a:srgbClr val="000000"/>
            </a:solidFill>
            <a:miter/>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Line"/>
          <p:cNvSpPr/>
          <p:nvPr/>
        </p:nvSpPr>
        <p:spPr>
          <a:xfrm rot="20619433" flipH="1">
            <a:off x="1894126" y="1426717"/>
            <a:ext cx="4139784" cy="1035762"/>
          </a:xfrm>
          <a:custGeom>
            <a:avLst/>
            <a:gdLst/>
            <a:ahLst/>
            <a:cxnLst>
              <a:cxn ang="0">
                <a:pos x="wd2" y="hd2"/>
              </a:cxn>
              <a:cxn ang="5400000">
                <a:pos x="wd2" y="hd2"/>
              </a:cxn>
              <a:cxn ang="10800000">
                <a:pos x="wd2" y="hd2"/>
              </a:cxn>
              <a:cxn ang="16200000">
                <a:pos x="wd2" y="hd2"/>
              </a:cxn>
            </a:cxnLst>
            <a:rect l="0" t="0" r="r" b="b"/>
            <a:pathLst>
              <a:path w="21600" h="20801" extrusionOk="0">
                <a:moveTo>
                  <a:pt x="0" y="5913"/>
                </a:moveTo>
                <a:cubicBezTo>
                  <a:pt x="3014" y="13199"/>
                  <a:pt x="7407" y="13320"/>
                  <a:pt x="10470" y="6214"/>
                </a:cubicBezTo>
                <a:cubicBezTo>
                  <a:pt x="11725" y="3301"/>
                  <a:pt x="12912" y="-799"/>
                  <a:pt x="14492" y="136"/>
                </a:cubicBezTo>
                <a:cubicBezTo>
                  <a:pt x="16284" y="1197"/>
                  <a:pt x="16680" y="7225"/>
                  <a:pt x="17507" y="11726"/>
                </a:cubicBezTo>
                <a:cubicBezTo>
                  <a:pt x="18350" y="16309"/>
                  <a:pt x="19842" y="19621"/>
                  <a:pt x="21600" y="20801"/>
                </a:cubicBezTo>
              </a:path>
            </a:pathLst>
          </a:custGeom>
          <a:ln w="6350">
            <a:solidFill>
              <a:srgbClr val="000000"/>
            </a:solidFill>
            <a:miter/>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217491" y="2316667"/>
            <a:ext cx="3634069" cy="2062103"/>
          </a:xfrm>
          <a:prstGeom prst="rect">
            <a:avLst/>
          </a:prstGeom>
          <a:solidFill>
            <a:schemeClr val="accent5">
              <a:lumMod val="40000"/>
              <a:lumOff val="60000"/>
            </a:schemeClr>
          </a:solidFill>
        </p:spPr>
        <p:txBody>
          <a:bodyPr wrap="square" rtlCol="0">
            <a:spAutoFit/>
          </a:bodyPr>
          <a:lstStyle/>
          <a:p>
            <a:pPr lvl="0" algn="ctr"/>
            <a:r>
              <a:rPr lang="en-US" sz="3200">
                <a:latin typeface="Times New Roman" panose="02020603050405020304" pitchFamily="18" charset="0"/>
                <a:ea typeface="Calibri" panose="020F0502020204030204" pitchFamily="34" charset="0"/>
                <a:cs typeface="Times New Roman" panose="02020603050405020304" pitchFamily="18" charset="0"/>
              </a:rPr>
              <a:t>Là một nguồn tài nguyên quan trọng để khai thác và phát triển du lịch.</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4454674" y="2315541"/>
            <a:ext cx="3214340" cy="1077218"/>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Cung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tri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lịch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8245969" y="2315541"/>
            <a:ext cx="3738841" cy="2062103"/>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Cung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tưởng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lịch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1" y="0"/>
            <a:ext cx="12191999" cy="1303760"/>
          </a:xfrm>
          <a:prstGeom prst="rect">
            <a:avLst/>
          </a:prstGeom>
          <a:solidFill>
            <a:srgbClr val="00B050"/>
          </a:solidFill>
        </p:spPr>
        <p:txBody>
          <a:bodyPr vert="horz" lIns="91440" tIns="45720" rIns="91440" bIns="45720" rtlCol="0" anchor="b">
            <a:normAutofit fontScale="92500" lnSpcReduction="10000"/>
          </a:bodyPr>
          <a:lstStyle/>
          <a:p>
            <a:pPr marL="0" marR="0" lvl="0" indent="0" algn="ctr" defTabSz="914400" rtl="0" eaLnBrk="1" fontAlgn="auto" latinLnBrk="0" hangingPunct="1">
              <a:lnSpc>
                <a:spcPct val="90000"/>
              </a:lnSpc>
              <a:spcBef>
                <a:spcPct val="0"/>
              </a:spcBef>
              <a:spcAft>
                <a:spcPts val="600"/>
              </a:spcAft>
              <a:buClrTx/>
              <a:buSzTx/>
              <a:buFontTx/>
              <a:buNone/>
              <a:defRPr/>
            </a:pPr>
            <a:r>
              <a:rPr kumimoji="0" lang="en-US" sz="5200" b="1" i="1" u="none" strike="noStrike" kern="1200" cap="none" spc="0" normalizeH="0" baseline="0" noProof="0" dirty="0">
                <a:ln>
                  <a:noFill/>
                </a:ln>
                <a:solidFill>
                  <a:srgbClr val="FFFF00"/>
                </a:solidFill>
                <a:effectLst/>
                <a:uLnTx/>
                <a:uFillTx/>
                <a:latin typeface="Sitka Banner" pitchFamily="2" charset="0"/>
                <a:ea typeface="+mn-ea"/>
                <a:cs typeface="Times New Roman" panose="02020603050405020304" pitchFamily="18" charset="0"/>
              </a:rPr>
              <a:t>2. </a:t>
            </a:r>
            <a:r>
              <a:rPr kumimoji="0" lang="en-US" sz="5200" b="1" i="1" u="none" strike="noStrike" kern="1200" cap="none" spc="0" normalizeH="0" baseline="0" noProof="0" dirty="0" err="1">
                <a:ln>
                  <a:noFill/>
                </a:ln>
                <a:solidFill>
                  <a:srgbClr val="FFFF00"/>
                </a:solidFill>
                <a:effectLst/>
                <a:uLnTx/>
                <a:uFillTx/>
                <a:latin typeface="Sitka Banner" pitchFamily="2" charset="0"/>
                <a:ea typeface="+mn-ea"/>
                <a:cs typeface="Times New Roman" panose="02020603050405020304" pitchFamily="18" charset="0"/>
              </a:rPr>
              <a:t>Sử</a:t>
            </a:r>
            <a:r>
              <a:rPr kumimoji="0" lang="en-US" sz="5200" b="1" i="1" u="none" strike="noStrike" kern="1200" cap="none" spc="0" normalizeH="0" baseline="0" noProof="0" dirty="0">
                <a:ln>
                  <a:noFill/>
                </a:ln>
                <a:solidFill>
                  <a:srgbClr val="FFFF00"/>
                </a:solidFill>
                <a:effectLst/>
                <a:uLnTx/>
                <a:uFillTx/>
                <a:latin typeface="Sitka Banner" pitchFamily="2" charset="0"/>
                <a:ea typeface="+mn-ea"/>
                <a:cs typeface="Times New Roman" panose="02020603050405020304" pitchFamily="18" charset="0"/>
              </a:rPr>
              <a:t> </a:t>
            </a:r>
            <a:r>
              <a:rPr kumimoji="0" lang="en-US" sz="5200" b="1" i="1" u="none" strike="noStrike" kern="1200" cap="none" spc="0" normalizeH="0" baseline="0" noProof="0" dirty="0" err="1">
                <a:ln>
                  <a:noFill/>
                </a:ln>
                <a:solidFill>
                  <a:srgbClr val="FFFF00"/>
                </a:solidFill>
                <a:effectLst/>
                <a:uLnTx/>
                <a:uFillTx/>
                <a:latin typeface="Sitka Banner" pitchFamily="2" charset="0"/>
                <a:ea typeface="+mn-ea"/>
                <a:cs typeface="Times New Roman" panose="02020603050405020304" pitchFamily="18" charset="0"/>
              </a:rPr>
              <a:t>học</a:t>
            </a:r>
            <a:r>
              <a:rPr kumimoji="0" lang="en-US" sz="5200" b="1" i="1" u="none" strike="noStrike" kern="1200" cap="none" spc="0" normalizeH="0" baseline="0" noProof="0" dirty="0">
                <a:ln>
                  <a:noFill/>
                </a:ln>
                <a:solidFill>
                  <a:srgbClr val="FFFF00"/>
                </a:solidFill>
                <a:effectLst/>
                <a:uLnTx/>
                <a:uFillTx/>
                <a:latin typeface="Sitka Banner" pitchFamily="2" charset="0"/>
                <a:ea typeface="+mn-ea"/>
                <a:cs typeface="Times New Roman" panose="02020603050405020304" pitchFamily="18" charset="0"/>
              </a:rPr>
              <a:t> </a:t>
            </a:r>
            <a:r>
              <a:rPr kumimoji="0" lang="en-US" sz="5200" b="1" i="1" u="none" strike="noStrike" kern="1200" cap="none" spc="0" normalizeH="0" baseline="0" noProof="0" dirty="0" err="1">
                <a:ln>
                  <a:noFill/>
                </a:ln>
                <a:solidFill>
                  <a:srgbClr val="FFFF00"/>
                </a:solidFill>
                <a:effectLst/>
                <a:uLnTx/>
                <a:uFillTx/>
                <a:latin typeface="Sitka Banner" pitchFamily="2" charset="0"/>
                <a:ea typeface="+mn-ea"/>
                <a:cs typeface="Times New Roman" panose="02020603050405020304" pitchFamily="18" charset="0"/>
              </a:rPr>
              <a:t>với</a:t>
            </a:r>
            <a:r>
              <a:rPr kumimoji="0" lang="en-US" sz="5200" b="1" i="1" u="none" strike="noStrike" kern="1200" cap="none" spc="0" normalizeH="0" baseline="0" noProof="0" dirty="0">
                <a:ln>
                  <a:noFill/>
                </a:ln>
                <a:solidFill>
                  <a:srgbClr val="FFFF00"/>
                </a:solidFill>
                <a:effectLst/>
                <a:uLnTx/>
                <a:uFillTx/>
                <a:latin typeface="Sitka Banner" pitchFamily="2" charset="0"/>
                <a:ea typeface="+mn-ea"/>
                <a:cs typeface="Times New Roman" panose="02020603050405020304" pitchFamily="18" charset="0"/>
              </a:rPr>
              <a:t> </a:t>
            </a:r>
            <a:r>
              <a:rPr kumimoji="0" lang="en-US" sz="5200" b="1" i="1" u="none" strike="noStrike" kern="1200" cap="none" spc="0" normalizeH="0" baseline="0" noProof="0" dirty="0" err="1">
                <a:ln>
                  <a:noFill/>
                </a:ln>
                <a:solidFill>
                  <a:srgbClr val="FFFF00"/>
                </a:solidFill>
                <a:effectLst/>
                <a:uLnTx/>
                <a:uFillTx/>
                <a:latin typeface="Sitka Banner" pitchFamily="2" charset="0"/>
                <a:ea typeface="+mn-ea"/>
                <a:cs typeface="Times New Roman" panose="02020603050405020304" pitchFamily="18" charset="0"/>
              </a:rPr>
              <a:t>sự</a:t>
            </a:r>
            <a:r>
              <a:rPr kumimoji="0" lang="en-US" sz="5200" b="1" i="1" u="none" strike="noStrike" kern="1200" cap="none" spc="0" normalizeH="0" baseline="0" noProof="0" dirty="0">
                <a:ln>
                  <a:noFill/>
                </a:ln>
                <a:solidFill>
                  <a:srgbClr val="FFFF00"/>
                </a:solidFill>
                <a:effectLst/>
                <a:uLnTx/>
                <a:uFillTx/>
                <a:latin typeface="Sitka Banner" pitchFamily="2" charset="0"/>
                <a:ea typeface="+mn-ea"/>
                <a:cs typeface="Times New Roman" panose="02020603050405020304" pitchFamily="18" charset="0"/>
              </a:rPr>
              <a:t> </a:t>
            </a:r>
            <a:r>
              <a:rPr kumimoji="0" lang="en-US" sz="5200" b="1" i="1" u="none" strike="noStrike" kern="1200" cap="none" spc="0" normalizeH="0" baseline="0" noProof="0" dirty="0" err="1">
                <a:ln>
                  <a:noFill/>
                </a:ln>
                <a:solidFill>
                  <a:srgbClr val="FFFF00"/>
                </a:solidFill>
                <a:effectLst/>
                <a:uLnTx/>
                <a:uFillTx/>
                <a:latin typeface="Sitka Banner" pitchFamily="2" charset="0"/>
                <a:ea typeface="+mn-ea"/>
                <a:cs typeface="Times New Roman" panose="02020603050405020304" pitchFamily="18" charset="0"/>
              </a:rPr>
              <a:t>phát</a:t>
            </a:r>
            <a:r>
              <a:rPr kumimoji="0" lang="en-US" sz="5200" b="1" i="1" u="none" strike="noStrike" kern="1200" cap="none" spc="0" normalizeH="0" baseline="0" noProof="0" dirty="0">
                <a:ln>
                  <a:noFill/>
                </a:ln>
                <a:solidFill>
                  <a:srgbClr val="FFFF00"/>
                </a:solidFill>
                <a:effectLst/>
                <a:uLnTx/>
                <a:uFillTx/>
                <a:latin typeface="Sitka Banner" pitchFamily="2" charset="0"/>
                <a:ea typeface="+mn-ea"/>
                <a:cs typeface="Times New Roman" panose="02020603050405020304" pitchFamily="18" charset="0"/>
              </a:rPr>
              <a:t> </a:t>
            </a:r>
            <a:r>
              <a:rPr kumimoji="0" lang="en-US" sz="5200" b="1" i="1" u="none" strike="noStrike" kern="1200" cap="none" spc="0" normalizeH="0" baseline="0" noProof="0" dirty="0" err="1">
                <a:ln>
                  <a:noFill/>
                </a:ln>
                <a:solidFill>
                  <a:srgbClr val="FFFF00"/>
                </a:solidFill>
                <a:effectLst/>
                <a:uLnTx/>
                <a:uFillTx/>
                <a:latin typeface="Sitka Banner" pitchFamily="2" charset="0"/>
                <a:ea typeface="+mn-ea"/>
                <a:cs typeface="Times New Roman" panose="02020603050405020304" pitchFamily="18" charset="0"/>
              </a:rPr>
              <a:t>triển</a:t>
            </a:r>
            <a:r>
              <a:rPr kumimoji="0" lang="en-US" sz="5200" b="1" i="1" u="none" strike="noStrike" kern="1200" cap="none" spc="0" normalizeH="0" baseline="0" noProof="0" dirty="0">
                <a:ln>
                  <a:noFill/>
                </a:ln>
                <a:solidFill>
                  <a:srgbClr val="FFFF00"/>
                </a:solidFill>
                <a:effectLst/>
                <a:uLnTx/>
                <a:uFillTx/>
                <a:latin typeface="Sitka Banner" pitchFamily="2" charset="0"/>
                <a:ea typeface="+mn-ea"/>
                <a:cs typeface="Times New Roman" panose="02020603050405020304" pitchFamily="18" charset="0"/>
              </a:rPr>
              <a:t> du </a:t>
            </a:r>
            <a:r>
              <a:rPr kumimoji="0" lang="en-US" sz="5200" b="1" i="1" u="none" strike="noStrike" kern="1200" cap="none" spc="0" normalizeH="0" baseline="0" noProof="0" dirty="0" err="1">
                <a:ln>
                  <a:noFill/>
                </a:ln>
                <a:solidFill>
                  <a:srgbClr val="FFFF00"/>
                </a:solidFill>
                <a:effectLst/>
                <a:uLnTx/>
                <a:uFillTx/>
                <a:latin typeface="Sitka Banner" pitchFamily="2" charset="0"/>
                <a:ea typeface="+mn-ea"/>
                <a:cs typeface="Times New Roman" panose="02020603050405020304" pitchFamily="18" charset="0"/>
              </a:rPr>
              <a:t>lịch</a:t>
            </a:r>
            <a:endParaRPr kumimoji="0" lang="en-US" sz="5200" b="1" i="1" u="none" strike="noStrike" kern="1200" cap="none" spc="0" normalizeH="0" baseline="0" noProof="0" dirty="0">
              <a:ln>
                <a:noFill/>
              </a:ln>
              <a:solidFill>
                <a:srgbClr val="FFFF00"/>
              </a:solidFill>
              <a:effectLst/>
              <a:uLnTx/>
              <a:uFillTx/>
              <a:latin typeface="Sitka Banner" pitchFamily="2" charset="0"/>
              <a:ea typeface="+mn-ea"/>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600"/>
              </a:spcAft>
              <a:buClrTx/>
              <a:buSzTx/>
              <a:buFontTx/>
              <a:buNone/>
              <a:defRPr/>
            </a:pPr>
            <a:r>
              <a:rPr kumimoji="0" lang="en-US" sz="4100" b="1" i="1"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a) Vai </a:t>
            </a:r>
            <a:r>
              <a:rPr kumimoji="0" lang="en-US" sz="4100" b="1" i="1"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trò</a:t>
            </a:r>
            <a:r>
              <a:rPr kumimoji="0" lang="en-US" sz="4100" b="1" i="1"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4100" b="1" i="1"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của</a:t>
            </a:r>
            <a:r>
              <a:rPr kumimoji="0" lang="en-US" sz="4100" b="1" i="1"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4100" b="1" i="1"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lịch</a:t>
            </a:r>
            <a:r>
              <a:rPr kumimoji="0" lang="en-US" sz="4100" b="1" i="1"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4100" b="1" i="1"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sử</a:t>
            </a:r>
            <a:r>
              <a:rPr kumimoji="0" lang="en-US" sz="4100" b="1" i="1"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4100" b="1" i="1"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và</a:t>
            </a:r>
            <a:r>
              <a:rPr kumimoji="0" lang="en-US" sz="4100" b="1" i="1"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4100" b="1" i="1"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văn</a:t>
            </a:r>
            <a:r>
              <a:rPr kumimoji="0" lang="en-US" sz="4100" b="1" i="1"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4100" b="1" i="1"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hóa</a:t>
            </a:r>
            <a:r>
              <a:rPr kumimoji="0" lang="en-US" sz="4100" b="1" i="1"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4100" b="1" i="1"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đối</a:t>
            </a:r>
            <a:r>
              <a:rPr kumimoji="0" lang="en-US" sz="4100" b="1" i="1"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4100" b="1" i="1"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với</a:t>
            </a:r>
            <a:r>
              <a:rPr kumimoji="0" lang="en-US" sz="4100" b="1" i="1"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4100" b="1" i="1"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sự</a:t>
            </a:r>
            <a:r>
              <a:rPr kumimoji="0" lang="en-US" sz="4100" b="1" i="1"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4100" b="1" i="1"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phát</a:t>
            </a:r>
            <a:r>
              <a:rPr kumimoji="0" lang="en-US" sz="4100" b="1" i="1"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4100" b="1" i="1"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triển</a:t>
            </a:r>
            <a:r>
              <a:rPr kumimoji="0" lang="en-US" sz="4100" b="1" i="1"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du </a:t>
            </a:r>
            <a:r>
              <a:rPr kumimoji="0" lang="en-US" sz="4100" b="1" i="1"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lịch</a:t>
            </a:r>
            <a:r>
              <a:rPr kumimoji="0" lang="en-US" sz="4100" b="1" i="1"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endParaRPr kumimoji="0" lang="en-US" sz="4100" b="1" i="1"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Uy nghi kim tự tháp Ai Cập"/>
          <p:cNvPicPr>
            <a:picLocks noChangeAspect="1" noChangeArrowheads="1"/>
          </p:cNvPicPr>
          <p:nvPr/>
        </p:nvPicPr>
        <p:blipFill rotWithShape="1">
          <a:blip r:embed="rId1">
            <a:extLst>
              <a:ext uri="{28A0092B-C50C-407E-A947-70E740481C1C}">
                <a14:useLocalDpi xmlns:a14="http://schemas.microsoft.com/office/drawing/2010/main" val="0"/>
              </a:ext>
            </a:extLst>
          </a:blip>
          <a:srcRect l="16876" r="20512" b="2"/>
          <a:stretch>
            <a:fillRect/>
          </a:stretch>
        </p:blipFill>
        <p:spPr bwMode="auto">
          <a:xfrm>
            <a:off x="196731" y="170453"/>
            <a:ext cx="3794884" cy="651709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âu chuyện về ngôi đền Taj Mahal, biểu tượng của tình yêu vĩnh cửu -  iVIVU.com"/>
          <p:cNvPicPr>
            <a:picLocks noChangeAspect="1" noChangeArrowheads="1"/>
          </p:cNvPicPr>
          <p:nvPr/>
        </p:nvPicPr>
        <p:blipFill rotWithShape="1">
          <a:blip r:embed="rId2">
            <a:extLst>
              <a:ext uri="{28A0092B-C50C-407E-A947-70E740481C1C}">
                <a14:useLocalDpi xmlns:a14="http://schemas.microsoft.com/office/drawing/2010/main" val="0"/>
              </a:ext>
            </a:extLst>
          </a:blip>
          <a:srcRect l="19901" r="12637"/>
          <a:stretch>
            <a:fillRect/>
          </a:stretch>
        </p:blipFill>
        <p:spPr bwMode="auto">
          <a:xfrm>
            <a:off x="4184141" y="165371"/>
            <a:ext cx="3826711" cy="31765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ác di sản thế giới tại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t="24537" r="2" b="24118"/>
          <a:stretch>
            <a:fillRect/>
          </a:stretch>
        </p:blipFill>
        <p:spPr bwMode="auto">
          <a:xfrm>
            <a:off x="8193992" y="159910"/>
            <a:ext cx="3826711" cy="318196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ẠN LÝ TRƯỜNG THÀNH - BỨC TƯỜNG THÀNH CHƯA TỪNG CÓ TRONG LỊCH SỬ NHÂN LOẠI"/>
          <p:cNvPicPr>
            <a:picLocks noChangeAspect="1" noChangeArrowheads="1"/>
          </p:cNvPicPr>
          <p:nvPr/>
        </p:nvPicPr>
        <p:blipFill rotWithShape="1">
          <a:blip r:embed="rId4">
            <a:extLst>
              <a:ext uri="{28A0092B-C50C-407E-A947-70E740481C1C}">
                <a14:useLocalDpi xmlns:a14="http://schemas.microsoft.com/office/drawing/2010/main" val="0"/>
              </a:ext>
            </a:extLst>
          </a:blip>
          <a:srcRect l="13669" r="6826" b="2"/>
          <a:stretch>
            <a:fillRect/>
          </a:stretch>
        </p:blipFill>
        <p:spPr bwMode="auto">
          <a:xfrm>
            <a:off x="4184141" y="3512234"/>
            <a:ext cx="3826711" cy="317531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Đền Parthenon kiệt tác kiến trúc ngôi đền bí ẩn của nhân loại"/>
          <p:cNvPicPr>
            <a:picLocks noChangeAspect="1" noChangeArrowheads="1"/>
          </p:cNvPicPr>
          <p:nvPr/>
        </p:nvPicPr>
        <p:blipFill rotWithShape="1">
          <a:blip r:embed="rId5">
            <a:extLst>
              <a:ext uri="{28A0092B-C50C-407E-A947-70E740481C1C}">
                <a14:useLocalDpi xmlns:a14="http://schemas.microsoft.com/office/drawing/2010/main" val="0"/>
              </a:ext>
            </a:extLst>
          </a:blip>
          <a:srcRect l="21559" r="8380" b="1"/>
          <a:stretch>
            <a:fillRect/>
          </a:stretch>
        </p:blipFill>
        <p:spPr bwMode="auto">
          <a:xfrm>
            <a:off x="8193992" y="3505966"/>
            <a:ext cx="3826711" cy="31815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9760" y="589280"/>
            <a:ext cx="2844800" cy="95410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1" u="none" strike="noStrike" kern="1200" cap="none" spc="0" normalizeH="0" baseline="0" noProof="0" dirty="0">
                <a:ln>
                  <a:noFill/>
                </a:ln>
                <a:solidFill>
                  <a:prstClr val="black"/>
                </a:solidFill>
                <a:effectLst/>
                <a:uLnTx/>
                <a:uFillTx/>
                <a:latin typeface="Sitka Banner" pitchFamily="2" charset="0"/>
                <a:ea typeface="+mn-ea"/>
                <a:cs typeface="+mn-cs"/>
              </a:rPr>
              <a:t>Kim </a:t>
            </a:r>
            <a:r>
              <a:rPr kumimoji="0" lang="en-US" sz="2800" b="1" i="1" u="none" strike="noStrike" kern="1200" cap="none" spc="0" normalizeH="0" baseline="0" noProof="0" dirty="0" err="1">
                <a:ln>
                  <a:noFill/>
                </a:ln>
                <a:solidFill>
                  <a:prstClr val="black"/>
                </a:solidFill>
                <a:effectLst/>
                <a:uLnTx/>
                <a:uFillTx/>
                <a:latin typeface="Sitka Banner" pitchFamily="2" charset="0"/>
                <a:ea typeface="+mn-ea"/>
                <a:cs typeface="+mn-cs"/>
              </a:rPr>
              <a:t>tự</a:t>
            </a:r>
            <a:r>
              <a:rPr kumimoji="0" lang="en-US" sz="2800" b="1" i="1" u="none" strike="noStrike" kern="1200" cap="none" spc="0" normalizeH="0" baseline="0" noProof="0" dirty="0">
                <a:ln>
                  <a:noFill/>
                </a:ln>
                <a:solidFill>
                  <a:prstClr val="black"/>
                </a:solidFill>
                <a:effectLst/>
                <a:uLnTx/>
                <a:uFillTx/>
                <a:latin typeface="Sitka Banner" pitchFamily="2" charset="0"/>
                <a:ea typeface="+mn-ea"/>
                <a:cs typeface="+mn-cs"/>
              </a:rPr>
              <a:t> </a:t>
            </a:r>
            <a:r>
              <a:rPr kumimoji="0" lang="en-US" sz="2800" b="1" i="1" u="none" strike="noStrike" kern="1200" cap="none" spc="0" normalizeH="0" baseline="0" noProof="0" dirty="0" err="1">
                <a:ln>
                  <a:noFill/>
                </a:ln>
                <a:solidFill>
                  <a:prstClr val="black"/>
                </a:solidFill>
                <a:effectLst/>
                <a:uLnTx/>
                <a:uFillTx/>
                <a:latin typeface="Sitka Banner" pitchFamily="2" charset="0"/>
                <a:ea typeface="+mn-ea"/>
                <a:cs typeface="+mn-cs"/>
              </a:rPr>
              <a:t>tháp</a:t>
            </a:r>
            <a:r>
              <a:rPr kumimoji="0" lang="en-US" sz="2800" b="1" i="1" u="none" strike="noStrike" kern="1200" cap="none" spc="0" normalizeH="0" baseline="0" noProof="0" dirty="0">
                <a:ln>
                  <a:noFill/>
                </a:ln>
                <a:solidFill>
                  <a:prstClr val="black"/>
                </a:solidFill>
                <a:effectLst/>
                <a:uLnTx/>
                <a:uFillTx/>
                <a:latin typeface="Sitka Banner" pitchFamily="2" charset="0"/>
                <a:ea typeface="+mn-ea"/>
                <a:cs typeface="+mn-cs"/>
              </a:rPr>
              <a:t> </a:t>
            </a:r>
            <a:endParaRPr kumimoji="0" lang="en-US" sz="2800" b="1" i="1" u="none" strike="noStrike" kern="1200" cap="none" spc="0" normalizeH="0" baseline="0" noProof="0" dirty="0">
              <a:ln>
                <a:noFill/>
              </a:ln>
              <a:solidFill>
                <a:prstClr val="black"/>
              </a:solidFill>
              <a:effectLst/>
              <a:uLnTx/>
              <a:uFillTx/>
              <a:latin typeface="Sitka Banner"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1" u="none" strike="noStrike" kern="1200" cap="none" spc="0" normalizeH="0" baseline="0" noProof="0" dirty="0">
                <a:ln>
                  <a:noFill/>
                </a:ln>
                <a:solidFill>
                  <a:prstClr val="black"/>
                </a:solidFill>
                <a:effectLst/>
                <a:uLnTx/>
                <a:uFillTx/>
                <a:latin typeface="Sitka Banner" pitchFamily="2" charset="0"/>
                <a:ea typeface="+mn-ea"/>
                <a:cs typeface="+mn-cs"/>
              </a:rPr>
              <a:t>(Ai </a:t>
            </a:r>
            <a:r>
              <a:rPr kumimoji="0" lang="en-US" sz="2800" b="1" i="1" u="none" strike="noStrike" kern="1200" cap="none" spc="0" normalizeH="0" baseline="0" noProof="0" dirty="0" err="1">
                <a:ln>
                  <a:noFill/>
                </a:ln>
                <a:solidFill>
                  <a:prstClr val="black"/>
                </a:solidFill>
                <a:effectLst/>
                <a:uLnTx/>
                <a:uFillTx/>
                <a:latin typeface="Sitka Banner" pitchFamily="2" charset="0"/>
                <a:ea typeface="+mn-ea"/>
                <a:cs typeface="+mn-cs"/>
              </a:rPr>
              <a:t>Cập</a:t>
            </a:r>
            <a:r>
              <a:rPr kumimoji="0" lang="en-US" sz="2800" b="1" i="1" u="none" strike="noStrike" kern="1200" cap="none" spc="0" normalizeH="0" baseline="0" noProof="0" dirty="0">
                <a:ln>
                  <a:noFill/>
                </a:ln>
                <a:solidFill>
                  <a:prstClr val="black"/>
                </a:solidFill>
                <a:effectLst/>
                <a:uLnTx/>
                <a:uFillTx/>
                <a:latin typeface="Sitka Banner" pitchFamily="2" charset="0"/>
                <a:ea typeface="+mn-ea"/>
                <a:cs typeface="+mn-cs"/>
              </a:rPr>
              <a:t>)</a:t>
            </a:r>
            <a:endParaRPr kumimoji="0" lang="vi-VN" sz="2800" b="1" i="1" u="none" strike="noStrike" kern="1200" cap="none" spc="0" normalizeH="0" baseline="0" noProof="0" dirty="0">
              <a:ln>
                <a:noFill/>
              </a:ln>
              <a:solidFill>
                <a:prstClr val="black"/>
              </a:solidFill>
              <a:effectLst/>
              <a:uLnTx/>
              <a:uFillTx/>
              <a:latin typeface="Sitka Banner" pitchFamily="2" charset="0"/>
              <a:ea typeface="+mn-ea"/>
              <a:cs typeface="+mn-cs"/>
            </a:endParaRPr>
          </a:p>
        </p:txBody>
      </p:sp>
      <p:sp>
        <p:nvSpPr>
          <p:cNvPr id="3" name="TextBox 2"/>
          <p:cNvSpPr txBox="1"/>
          <p:nvPr/>
        </p:nvSpPr>
        <p:spPr>
          <a:xfrm>
            <a:off x="4368800" y="5679440"/>
            <a:ext cx="3454400" cy="95410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1" u="none" strike="noStrike" kern="1200" cap="none" spc="0" normalizeH="0" baseline="0" noProof="0" dirty="0" err="1">
                <a:ln>
                  <a:noFill/>
                </a:ln>
                <a:solidFill>
                  <a:prstClr val="black"/>
                </a:solidFill>
                <a:effectLst/>
                <a:uLnTx/>
                <a:uFillTx/>
                <a:latin typeface="Sitka Banner" pitchFamily="2" charset="0"/>
                <a:ea typeface="+mn-ea"/>
                <a:cs typeface="+mn-cs"/>
              </a:rPr>
              <a:t>Vạn</a:t>
            </a:r>
            <a:r>
              <a:rPr kumimoji="0" lang="en-US" sz="2800" b="1" i="1" u="none" strike="noStrike" kern="1200" cap="none" spc="0" normalizeH="0" baseline="0" noProof="0" dirty="0">
                <a:ln>
                  <a:noFill/>
                </a:ln>
                <a:solidFill>
                  <a:prstClr val="black"/>
                </a:solidFill>
                <a:effectLst/>
                <a:uLnTx/>
                <a:uFillTx/>
                <a:latin typeface="Sitka Banner" pitchFamily="2" charset="0"/>
                <a:ea typeface="+mn-ea"/>
                <a:cs typeface="+mn-cs"/>
              </a:rPr>
              <a:t> Lý </a:t>
            </a:r>
            <a:r>
              <a:rPr kumimoji="0" lang="en-US" sz="2800" b="1" i="1" u="none" strike="noStrike" kern="1200" cap="none" spc="0" normalizeH="0" baseline="0" noProof="0" dirty="0" err="1">
                <a:ln>
                  <a:noFill/>
                </a:ln>
                <a:solidFill>
                  <a:prstClr val="black"/>
                </a:solidFill>
                <a:effectLst/>
                <a:uLnTx/>
                <a:uFillTx/>
                <a:latin typeface="Sitka Banner" pitchFamily="2" charset="0"/>
                <a:ea typeface="+mn-ea"/>
                <a:cs typeface="+mn-cs"/>
              </a:rPr>
              <a:t>Trường</a:t>
            </a:r>
            <a:r>
              <a:rPr kumimoji="0" lang="en-US" sz="2800" b="1" i="1" u="none" strike="noStrike" kern="1200" cap="none" spc="0" normalizeH="0" baseline="0" noProof="0" dirty="0">
                <a:ln>
                  <a:noFill/>
                </a:ln>
                <a:solidFill>
                  <a:prstClr val="black"/>
                </a:solidFill>
                <a:effectLst/>
                <a:uLnTx/>
                <a:uFillTx/>
                <a:latin typeface="Sitka Banner" pitchFamily="2" charset="0"/>
                <a:ea typeface="+mn-ea"/>
                <a:cs typeface="+mn-cs"/>
              </a:rPr>
              <a:t> Thành (Trung </a:t>
            </a:r>
            <a:r>
              <a:rPr kumimoji="0" lang="en-US" sz="2800" b="1" i="1" u="none" strike="noStrike" kern="1200" cap="none" spc="0" normalizeH="0" baseline="0" noProof="0" dirty="0" err="1">
                <a:ln>
                  <a:noFill/>
                </a:ln>
                <a:solidFill>
                  <a:prstClr val="black"/>
                </a:solidFill>
                <a:effectLst/>
                <a:uLnTx/>
                <a:uFillTx/>
                <a:latin typeface="Sitka Banner" pitchFamily="2" charset="0"/>
                <a:ea typeface="+mn-ea"/>
                <a:cs typeface="+mn-cs"/>
              </a:rPr>
              <a:t>Quốc</a:t>
            </a:r>
            <a:r>
              <a:rPr kumimoji="0" lang="en-US" sz="2800" b="1" i="1" u="none" strike="noStrike" kern="1200" cap="none" spc="0" normalizeH="0" baseline="0" noProof="0" dirty="0">
                <a:ln>
                  <a:noFill/>
                </a:ln>
                <a:solidFill>
                  <a:prstClr val="black"/>
                </a:solidFill>
                <a:effectLst/>
                <a:uLnTx/>
                <a:uFillTx/>
                <a:latin typeface="Sitka Banner" pitchFamily="2" charset="0"/>
                <a:ea typeface="+mn-ea"/>
                <a:cs typeface="+mn-cs"/>
              </a:rPr>
              <a:t>)</a:t>
            </a:r>
            <a:endParaRPr kumimoji="0" lang="vi-VN" sz="2800" b="1" i="1" u="none" strike="noStrike" kern="1200" cap="none" spc="0" normalizeH="0" baseline="0" noProof="0" dirty="0">
              <a:ln>
                <a:noFill/>
              </a:ln>
              <a:solidFill>
                <a:prstClr val="black"/>
              </a:solidFill>
              <a:effectLst/>
              <a:uLnTx/>
              <a:uFillTx/>
              <a:latin typeface="Sitka Banner" pitchFamily="2" charset="0"/>
              <a:ea typeface="+mn-ea"/>
              <a:cs typeface="+mn-cs"/>
            </a:endParaRPr>
          </a:p>
        </p:txBody>
      </p:sp>
      <p:sp>
        <p:nvSpPr>
          <p:cNvPr id="4" name="TextBox 3"/>
          <p:cNvSpPr txBox="1"/>
          <p:nvPr/>
        </p:nvSpPr>
        <p:spPr>
          <a:xfrm>
            <a:off x="4659027" y="2275840"/>
            <a:ext cx="2844800" cy="95410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1" u="none" strike="noStrike" kern="1200" cap="none" spc="0" normalizeH="0" baseline="0" noProof="0" dirty="0" err="1">
                <a:ln>
                  <a:noFill/>
                </a:ln>
                <a:solidFill>
                  <a:prstClr val="black"/>
                </a:solidFill>
                <a:effectLst/>
                <a:uLnTx/>
                <a:uFillTx/>
                <a:latin typeface="Sitka Banner" pitchFamily="2" charset="0"/>
                <a:ea typeface="+mn-ea"/>
                <a:cs typeface="+mn-cs"/>
              </a:rPr>
              <a:t>Đền</a:t>
            </a:r>
            <a:r>
              <a:rPr kumimoji="0" lang="en-US" sz="2800" b="1" i="1" u="none" strike="noStrike" kern="1200" cap="none" spc="0" normalizeH="0" baseline="0" noProof="0" dirty="0">
                <a:ln>
                  <a:noFill/>
                </a:ln>
                <a:solidFill>
                  <a:prstClr val="black"/>
                </a:solidFill>
                <a:effectLst/>
                <a:uLnTx/>
                <a:uFillTx/>
                <a:latin typeface="Sitka Banner" pitchFamily="2" charset="0"/>
                <a:ea typeface="+mn-ea"/>
                <a:cs typeface="+mn-cs"/>
              </a:rPr>
              <a:t> Taj Mahal (</a:t>
            </a:r>
            <a:r>
              <a:rPr kumimoji="0" lang="en-US" sz="2800" b="1" i="1" u="none" strike="noStrike" kern="1200" cap="none" spc="0" normalizeH="0" baseline="0" noProof="0" dirty="0" err="1">
                <a:ln>
                  <a:noFill/>
                </a:ln>
                <a:solidFill>
                  <a:prstClr val="black"/>
                </a:solidFill>
                <a:effectLst/>
                <a:uLnTx/>
                <a:uFillTx/>
                <a:latin typeface="Sitka Banner" pitchFamily="2" charset="0"/>
                <a:ea typeface="+mn-ea"/>
                <a:cs typeface="+mn-cs"/>
              </a:rPr>
              <a:t>Ấn</a:t>
            </a:r>
            <a:r>
              <a:rPr kumimoji="0" lang="en-US" sz="2800" b="1" i="1" u="none" strike="noStrike" kern="1200" cap="none" spc="0" normalizeH="0" baseline="0" noProof="0" dirty="0">
                <a:ln>
                  <a:noFill/>
                </a:ln>
                <a:solidFill>
                  <a:prstClr val="black"/>
                </a:solidFill>
                <a:effectLst/>
                <a:uLnTx/>
                <a:uFillTx/>
                <a:latin typeface="Sitka Banner" pitchFamily="2" charset="0"/>
                <a:ea typeface="+mn-ea"/>
                <a:cs typeface="+mn-cs"/>
              </a:rPr>
              <a:t> </a:t>
            </a:r>
            <a:r>
              <a:rPr kumimoji="0" lang="en-US" sz="2800" b="1" i="1" u="none" strike="noStrike" kern="1200" cap="none" spc="0" normalizeH="0" baseline="0" noProof="0" dirty="0" err="1">
                <a:ln>
                  <a:noFill/>
                </a:ln>
                <a:solidFill>
                  <a:prstClr val="black"/>
                </a:solidFill>
                <a:effectLst/>
                <a:uLnTx/>
                <a:uFillTx/>
                <a:latin typeface="Sitka Banner" pitchFamily="2" charset="0"/>
                <a:ea typeface="+mn-ea"/>
                <a:cs typeface="+mn-cs"/>
              </a:rPr>
              <a:t>Độ</a:t>
            </a:r>
            <a:r>
              <a:rPr kumimoji="0" lang="en-US" sz="2800" b="1" i="1" u="none" strike="noStrike" kern="1200" cap="none" spc="0" normalizeH="0" baseline="0" noProof="0" dirty="0">
                <a:ln>
                  <a:noFill/>
                </a:ln>
                <a:solidFill>
                  <a:prstClr val="black"/>
                </a:solidFill>
                <a:effectLst/>
                <a:uLnTx/>
                <a:uFillTx/>
                <a:latin typeface="Sitka Banner" pitchFamily="2" charset="0"/>
                <a:ea typeface="+mn-ea"/>
                <a:cs typeface="+mn-cs"/>
              </a:rPr>
              <a:t>)</a:t>
            </a:r>
            <a:endParaRPr kumimoji="0" lang="vi-VN" sz="2800" b="1" i="1" u="none" strike="noStrike" kern="1200" cap="none" spc="0" normalizeH="0" baseline="0" noProof="0" dirty="0">
              <a:ln>
                <a:noFill/>
              </a:ln>
              <a:solidFill>
                <a:prstClr val="black"/>
              </a:solidFill>
              <a:effectLst/>
              <a:uLnTx/>
              <a:uFillTx/>
              <a:latin typeface="Sitka Banner" pitchFamily="2" charset="0"/>
              <a:ea typeface="+mn-ea"/>
              <a:cs typeface="+mn-cs"/>
            </a:endParaRPr>
          </a:p>
        </p:txBody>
      </p:sp>
      <p:sp>
        <p:nvSpPr>
          <p:cNvPr id="5" name="TextBox 4"/>
          <p:cNvSpPr txBox="1"/>
          <p:nvPr/>
        </p:nvSpPr>
        <p:spPr>
          <a:xfrm>
            <a:off x="9150469" y="5706720"/>
            <a:ext cx="2844800" cy="95410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1" u="none" strike="noStrike" kern="1200" cap="none" spc="0" normalizeH="0" baseline="0" noProof="0" dirty="0" err="1">
                <a:ln>
                  <a:noFill/>
                </a:ln>
                <a:solidFill>
                  <a:prstClr val="black"/>
                </a:solidFill>
                <a:effectLst/>
                <a:uLnTx/>
                <a:uFillTx/>
                <a:latin typeface="Sitka Banner" pitchFamily="2" charset="0"/>
                <a:ea typeface="+mn-ea"/>
                <a:cs typeface="+mn-cs"/>
              </a:rPr>
              <a:t>Đền</a:t>
            </a:r>
            <a:r>
              <a:rPr kumimoji="0" lang="en-US" sz="2800" b="1" i="1" u="none" strike="noStrike" kern="1200" cap="none" spc="0" normalizeH="0" baseline="0" noProof="0" dirty="0">
                <a:ln>
                  <a:noFill/>
                </a:ln>
                <a:solidFill>
                  <a:prstClr val="black"/>
                </a:solidFill>
                <a:effectLst/>
                <a:uLnTx/>
                <a:uFillTx/>
                <a:latin typeface="Sitka Banner" pitchFamily="2" charset="0"/>
                <a:ea typeface="+mn-ea"/>
                <a:cs typeface="+mn-cs"/>
              </a:rPr>
              <a:t> Parthenon (Hi </a:t>
            </a:r>
            <a:r>
              <a:rPr kumimoji="0" lang="en-US" sz="2800" b="1" i="1" u="none" strike="noStrike" kern="1200" cap="none" spc="0" normalizeH="0" baseline="0" noProof="0" dirty="0" err="1">
                <a:ln>
                  <a:noFill/>
                </a:ln>
                <a:solidFill>
                  <a:prstClr val="black"/>
                </a:solidFill>
                <a:effectLst/>
                <a:uLnTx/>
                <a:uFillTx/>
                <a:latin typeface="Sitka Banner" pitchFamily="2" charset="0"/>
                <a:ea typeface="+mn-ea"/>
                <a:cs typeface="+mn-cs"/>
              </a:rPr>
              <a:t>Lạp</a:t>
            </a:r>
            <a:r>
              <a:rPr kumimoji="0" lang="en-US" sz="2800" b="1" i="1" u="none" strike="noStrike" kern="1200" cap="none" spc="0" normalizeH="0" baseline="0" noProof="0" dirty="0">
                <a:ln>
                  <a:noFill/>
                </a:ln>
                <a:solidFill>
                  <a:prstClr val="black"/>
                </a:solidFill>
                <a:effectLst/>
                <a:uLnTx/>
                <a:uFillTx/>
                <a:latin typeface="Sitka Banner" pitchFamily="2" charset="0"/>
                <a:ea typeface="+mn-ea"/>
                <a:cs typeface="+mn-cs"/>
              </a:rPr>
              <a:t>)</a:t>
            </a:r>
            <a:endParaRPr kumimoji="0" lang="vi-VN" sz="2800" b="1" i="1" u="none" strike="noStrike" kern="1200" cap="none" spc="0" normalizeH="0" baseline="0" noProof="0" dirty="0">
              <a:ln>
                <a:noFill/>
              </a:ln>
              <a:solidFill>
                <a:prstClr val="black"/>
              </a:solidFill>
              <a:effectLst/>
              <a:uLnTx/>
              <a:uFillTx/>
              <a:latin typeface="Sitka Banner" pitchFamily="2" charset="0"/>
              <a:ea typeface="+mn-ea"/>
              <a:cs typeface="+mn-cs"/>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1"/>
          <a:stretch>
            <a:fillRect/>
          </a:stretch>
        </p:blipFill>
        <p:spPr>
          <a:xfrm>
            <a:off x="259405" y="207649"/>
            <a:ext cx="11673191" cy="1032629"/>
          </a:xfrm>
          <a:prstGeom prst="rect">
            <a:avLst/>
          </a:prstGeom>
        </p:spPr>
      </p:pic>
      <p:sp>
        <p:nvSpPr>
          <p:cNvPr id="11" name="TextBox 10"/>
          <p:cNvSpPr txBox="1"/>
          <p:nvPr/>
        </p:nvSpPr>
        <p:spPr>
          <a:xfrm>
            <a:off x="3250660" y="356241"/>
            <a:ext cx="5690681" cy="884088"/>
          </a:xfrm>
          <a:prstGeom prst="rect">
            <a:avLst/>
          </a:prstGeom>
          <a:noFill/>
        </p:spPr>
        <p:txBody>
          <a:bodyPr wrap="square" lIns="0" tIns="0" rIns="0" bIns="0" rtlCol="0">
            <a:spAutoFit/>
          </a:bodyPr>
          <a:lstStyle/>
          <a:p>
            <a:pPr algn="ctr" defTabSz="875665"/>
            <a:r>
              <a:rPr lang="en-US" sz="5745">
                <a:solidFill>
                  <a:prstClr val="white"/>
                </a:solidFill>
                <a:latin typeface="#9Slide01 Tieu de ngan" panose="00000800000000000000" pitchFamily="2" charset="0"/>
                <a:cs typeface="Times New Roman" panose="02020603050405020304" pitchFamily="18" charset="0"/>
              </a:rPr>
              <a:t>KHỞI ĐỘNG</a:t>
            </a:r>
            <a:endParaRPr lang="en-US" sz="5745">
              <a:solidFill>
                <a:prstClr val="white"/>
              </a:solidFill>
              <a:latin typeface="#9Slide01 Tieu de ngan" panose="00000800000000000000" pitchFamily="2" charset="0"/>
              <a:cs typeface="Times New Roman" panose="02020603050405020304" pitchFamily="18" charset="0"/>
            </a:endParaRPr>
          </a:p>
        </p:txBody>
      </p:sp>
      <p:sp>
        <p:nvSpPr>
          <p:cNvPr id="13" name="TextBox 13"/>
          <p:cNvSpPr txBox="1"/>
          <p:nvPr/>
        </p:nvSpPr>
        <p:spPr>
          <a:xfrm>
            <a:off x="1134745" y="1264920"/>
            <a:ext cx="9462770" cy="1265555"/>
          </a:xfrm>
          <a:prstGeom prst="rect">
            <a:avLst/>
          </a:prstGeom>
        </p:spPr>
        <p:txBody>
          <a:bodyPr wrap="square" lIns="0" tIns="0" rIns="0" bIns="0" rtlCol="0" anchor="t">
            <a:spAutoFit/>
          </a:bodyPr>
          <a:lstStyle/>
          <a:p>
            <a:pPr defTabSz="3502025">
              <a:lnSpc>
                <a:spcPts val="4935"/>
              </a:lnSpc>
            </a:pPr>
            <a:r>
              <a:rPr lang="vi-VN" altLang="en-US" sz="4485">
                <a:solidFill>
                  <a:srgbClr val="588058"/>
                </a:solidFill>
                <a:latin typeface="Times New Roman" panose="02020603050405020304" pitchFamily="18" charset="0"/>
                <a:cs typeface="Times New Roman" panose="02020603050405020304" pitchFamily="18" charset="0"/>
              </a:rPr>
              <a:t>Các em tham gia trò chơi “lật mảnh ghép di sản”. Quét mã để tham gia trò </a:t>
            </a:r>
            <a:r>
              <a:rPr lang="vi-VN" altLang="en-US" sz="4485">
                <a:solidFill>
                  <a:srgbClr val="588058"/>
                </a:solidFill>
                <a:latin typeface="Times New Roman" panose="02020603050405020304" pitchFamily="18" charset="0"/>
                <a:cs typeface="Times New Roman" panose="02020603050405020304" pitchFamily="18" charset="0"/>
              </a:rPr>
              <a:t>chơi. </a:t>
            </a:r>
            <a:endParaRPr lang="vi-VN" altLang="en-US" sz="4485">
              <a:solidFill>
                <a:srgbClr val="588058"/>
              </a:solidFill>
              <a:latin typeface="Times New Roman" panose="02020603050405020304" pitchFamily="18" charset="0"/>
              <a:cs typeface="Times New Roman" panose="02020603050405020304" pitchFamily="18" charset="0"/>
            </a:endParaRPr>
          </a:p>
        </p:txBody>
      </p:sp>
      <p:pic>
        <p:nvPicPr>
          <p:cNvPr id="2" name="Picture 1"/>
          <p:cNvPicPr/>
          <p:nvPr/>
        </p:nvPicPr>
        <p:blipFill>
          <a:blip r:embed="rId2"/>
          <a:stretch>
            <a:fillRect/>
          </a:stretch>
        </p:blipFill>
        <p:spPr>
          <a:xfrm>
            <a:off x="4343400" y="2895600"/>
            <a:ext cx="3716655" cy="30873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6096000" cy="3130159"/>
            <a:chOff x="0" y="0"/>
            <a:chExt cx="2590800" cy="1371600"/>
          </a:xfrm>
        </p:grpSpPr>
        <p:sp>
          <p:nvSpPr>
            <p:cNvPr id="3" name="Rectangle 2"/>
            <p:cNvSpPr/>
            <p:nvPr/>
          </p:nvSpPr>
          <p:spPr>
            <a:xfrm>
              <a:off x="0" y="0"/>
              <a:ext cx="2590800" cy="1371600"/>
            </a:xfrm>
            <a:prstGeom prst="rect">
              <a:avLst/>
            </a:prstGeom>
            <a:solidFill>
              <a:srgbClr val="FFE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p:cNvPicPr>
              <a:picLocks noChangeAspect="1"/>
            </p:cNvPicPr>
            <p:nvPr/>
          </p:nvPicPr>
          <p:blipFill>
            <a:blip r:embed="rId1"/>
            <a:stretch>
              <a:fillRect/>
            </a:stretch>
          </p:blipFill>
          <p:spPr>
            <a:xfrm>
              <a:off x="91696" y="36241"/>
              <a:ext cx="2407408" cy="1299118"/>
            </a:xfrm>
            <a:prstGeom prst="rect">
              <a:avLst/>
            </a:prstGeom>
          </p:spPr>
        </p:pic>
      </p:grpSp>
      <p:pic>
        <p:nvPicPr>
          <p:cNvPr id="5" name="Picture 4"/>
          <p:cNvPicPr>
            <a:picLocks noChangeAspect="1"/>
          </p:cNvPicPr>
          <p:nvPr/>
        </p:nvPicPr>
        <p:blipFill>
          <a:blip r:embed="rId2"/>
          <a:stretch>
            <a:fillRect/>
          </a:stretch>
        </p:blipFill>
        <p:spPr>
          <a:xfrm>
            <a:off x="-1" y="3137024"/>
            <a:ext cx="6521657" cy="3638270"/>
          </a:xfrm>
          <a:prstGeom prst="rect">
            <a:avLst/>
          </a:prstGeom>
        </p:spPr>
      </p:pic>
      <p:pic>
        <p:nvPicPr>
          <p:cNvPr id="6" name="Picture 5"/>
          <p:cNvPicPr>
            <a:picLocks noChangeAspect="1"/>
          </p:cNvPicPr>
          <p:nvPr/>
        </p:nvPicPr>
        <p:blipFill>
          <a:blip r:embed="rId3"/>
          <a:stretch>
            <a:fillRect/>
          </a:stretch>
        </p:blipFill>
        <p:spPr>
          <a:xfrm>
            <a:off x="6193789" y="0"/>
            <a:ext cx="5896883" cy="3870960"/>
          </a:xfrm>
          <a:prstGeom prst="rect">
            <a:avLst/>
          </a:prstGeom>
        </p:spPr>
      </p:pic>
      <p:sp>
        <p:nvSpPr>
          <p:cNvPr id="8" name="TextBox 7"/>
          <p:cNvSpPr txBox="1"/>
          <p:nvPr/>
        </p:nvSpPr>
        <p:spPr>
          <a:xfrm>
            <a:off x="6685280" y="4141850"/>
            <a:ext cx="5405392"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1" u="none" strike="noStrike" kern="1200" cap="none" spc="0" normalizeH="0" baseline="0" noProof="0" dirty="0">
                <a:ln>
                  <a:noFill/>
                </a:ln>
                <a:solidFill>
                  <a:srgbClr val="FF0000"/>
                </a:solidFill>
                <a:effectLst/>
                <a:uLnTx/>
                <a:uFillTx/>
                <a:latin typeface="Sitka Banner" pitchFamily="2" charset="0"/>
                <a:ea typeface="+mn-ea"/>
                <a:cs typeface="+mn-cs"/>
              </a:rPr>
              <a:t>World Travel Awards 2023 bình chọn Việt Nam là điểm đến hàng đầu châu Á về           di sản, văn hóa, ẩm thực.</a:t>
            </a:r>
            <a:endParaRPr kumimoji="0" lang="vi-VN" sz="3600" b="1" i="1" u="none" strike="noStrike" kern="1200" cap="none" spc="0" normalizeH="0" baseline="0" noProof="0" dirty="0">
              <a:ln>
                <a:noFill/>
              </a:ln>
              <a:solidFill>
                <a:srgbClr val="FF0000"/>
              </a:solidFill>
              <a:effectLst/>
              <a:uLnTx/>
              <a:uFillTx/>
              <a:latin typeface="Sitka Banner" pitchFamily="2" charset="0"/>
              <a:ea typeface="+mn-ea"/>
              <a:cs typeface="+mn-cs"/>
            </a:endParaRP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p:cNvSpPr/>
          <p:nvPr/>
        </p:nvSpPr>
        <p:spPr>
          <a:xfrm rot="728996">
            <a:off x="5747919" y="1092185"/>
            <a:ext cx="4694952" cy="937284"/>
          </a:xfrm>
          <a:custGeom>
            <a:avLst/>
            <a:gdLst/>
            <a:ahLst/>
            <a:cxnLst>
              <a:cxn ang="0">
                <a:pos x="wd2" y="hd2"/>
              </a:cxn>
              <a:cxn ang="5400000">
                <a:pos x="wd2" y="hd2"/>
              </a:cxn>
              <a:cxn ang="10800000">
                <a:pos x="wd2" y="hd2"/>
              </a:cxn>
              <a:cxn ang="16200000">
                <a:pos x="wd2" y="hd2"/>
              </a:cxn>
            </a:cxnLst>
            <a:rect l="0" t="0" r="r" b="b"/>
            <a:pathLst>
              <a:path w="21600" h="20801" extrusionOk="0">
                <a:moveTo>
                  <a:pt x="0" y="5913"/>
                </a:moveTo>
                <a:cubicBezTo>
                  <a:pt x="3014" y="13199"/>
                  <a:pt x="7407" y="13320"/>
                  <a:pt x="10470" y="6214"/>
                </a:cubicBezTo>
                <a:cubicBezTo>
                  <a:pt x="11725" y="3301"/>
                  <a:pt x="12912" y="-799"/>
                  <a:pt x="14492" y="136"/>
                </a:cubicBezTo>
                <a:cubicBezTo>
                  <a:pt x="16284" y="1197"/>
                  <a:pt x="16680" y="7225"/>
                  <a:pt x="17507" y="11726"/>
                </a:cubicBezTo>
                <a:cubicBezTo>
                  <a:pt x="18350" y="16309"/>
                  <a:pt x="19842" y="19621"/>
                  <a:pt x="21600" y="20801"/>
                </a:cubicBezTo>
              </a:path>
            </a:pathLst>
          </a:custGeom>
          <a:ln w="6350">
            <a:solidFill>
              <a:srgbClr val="000000"/>
            </a:solidFill>
            <a:miter/>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Freeform 7"/>
          <p:cNvSpPr/>
          <p:nvPr/>
        </p:nvSpPr>
        <p:spPr>
          <a:xfrm rot="1383648">
            <a:off x="5311658" y="529575"/>
            <a:ext cx="773575" cy="1587596"/>
          </a:xfrm>
          <a:custGeom>
            <a:avLst/>
            <a:gdLst/>
            <a:ahLst/>
            <a:cxnLst>
              <a:cxn ang="0">
                <a:pos x="wd2" y="hd2"/>
              </a:cxn>
              <a:cxn ang="5400000">
                <a:pos x="wd2" y="hd2"/>
              </a:cxn>
              <a:cxn ang="10800000">
                <a:pos x="wd2" y="hd2"/>
              </a:cxn>
              <a:cxn ang="16200000">
                <a:pos x="wd2" y="hd2"/>
              </a:cxn>
            </a:cxnLst>
            <a:rect l="0" t="0" r="r" b="b"/>
            <a:pathLst>
              <a:path w="21600" h="21481" extrusionOk="0">
                <a:moveTo>
                  <a:pt x="21600" y="21403"/>
                </a:moveTo>
                <a:cubicBezTo>
                  <a:pt x="19466" y="21600"/>
                  <a:pt x="17304" y="21420"/>
                  <a:pt x="15466" y="20925"/>
                </a:cubicBezTo>
                <a:cubicBezTo>
                  <a:pt x="13806" y="20478"/>
                  <a:pt x="12448" y="19784"/>
                  <a:pt x="11612" y="18922"/>
                </a:cubicBezTo>
                <a:cubicBezTo>
                  <a:pt x="10362" y="17631"/>
                  <a:pt x="10496" y="16392"/>
                  <a:pt x="10830" y="15034"/>
                </a:cubicBezTo>
                <a:cubicBezTo>
                  <a:pt x="11332" y="13000"/>
                  <a:pt x="12230" y="10834"/>
                  <a:pt x="12005" y="8797"/>
                </a:cubicBezTo>
                <a:cubicBezTo>
                  <a:pt x="11590" y="5027"/>
                  <a:pt x="7019" y="1666"/>
                  <a:pt x="0" y="0"/>
                </a:cubicBezTo>
              </a:path>
            </a:pathLst>
          </a:custGeom>
          <a:ln w="6350">
            <a:solidFill>
              <a:srgbClr val="000000"/>
            </a:solidFill>
            <a:miter/>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Line"/>
          <p:cNvSpPr/>
          <p:nvPr/>
        </p:nvSpPr>
        <p:spPr>
          <a:xfrm rot="20619433" flipH="1">
            <a:off x="1894126" y="1162557"/>
            <a:ext cx="4139784" cy="1035762"/>
          </a:xfrm>
          <a:custGeom>
            <a:avLst/>
            <a:gdLst/>
            <a:ahLst/>
            <a:cxnLst>
              <a:cxn ang="0">
                <a:pos x="wd2" y="hd2"/>
              </a:cxn>
              <a:cxn ang="5400000">
                <a:pos x="wd2" y="hd2"/>
              </a:cxn>
              <a:cxn ang="10800000">
                <a:pos x="wd2" y="hd2"/>
              </a:cxn>
              <a:cxn ang="16200000">
                <a:pos x="wd2" y="hd2"/>
              </a:cxn>
            </a:cxnLst>
            <a:rect l="0" t="0" r="r" b="b"/>
            <a:pathLst>
              <a:path w="21600" h="20801" extrusionOk="0">
                <a:moveTo>
                  <a:pt x="0" y="5913"/>
                </a:moveTo>
                <a:cubicBezTo>
                  <a:pt x="3014" y="13199"/>
                  <a:pt x="7407" y="13320"/>
                  <a:pt x="10470" y="6214"/>
                </a:cubicBezTo>
                <a:cubicBezTo>
                  <a:pt x="11725" y="3301"/>
                  <a:pt x="12912" y="-799"/>
                  <a:pt x="14492" y="136"/>
                </a:cubicBezTo>
                <a:cubicBezTo>
                  <a:pt x="16284" y="1197"/>
                  <a:pt x="16680" y="7225"/>
                  <a:pt x="17507" y="11726"/>
                </a:cubicBezTo>
                <a:cubicBezTo>
                  <a:pt x="18350" y="16309"/>
                  <a:pt x="19842" y="19621"/>
                  <a:pt x="21600" y="20801"/>
                </a:cubicBezTo>
              </a:path>
            </a:pathLst>
          </a:custGeom>
          <a:ln w="6350">
            <a:solidFill>
              <a:srgbClr val="000000"/>
            </a:solidFill>
            <a:miter/>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60960" y="2052507"/>
            <a:ext cx="3998791" cy="1631216"/>
          </a:xfrm>
          <a:prstGeom prst="rect">
            <a:avLst/>
          </a:prstGeom>
          <a:solidFill>
            <a:schemeClr val="accent5">
              <a:lumMod val="40000"/>
              <a:lumOff val="60000"/>
            </a:schemeClr>
          </a:solidFill>
        </p:spPr>
        <p:txBody>
          <a:bodyPr wrap="square" rtlCol="0">
            <a:spAutoFit/>
          </a:bodyPr>
          <a:lstStyle/>
          <a:p>
            <a:pPr lvl="0" algn="ctr"/>
            <a:r>
              <a:rPr lang="en-US" sz="2800">
                <a:latin typeface="Times New Roman" panose="02020603050405020304" pitchFamily="18" charset="0"/>
                <a:cs typeface="Times New Roman" panose="02020603050405020304" pitchFamily="18" charset="0"/>
              </a:rPr>
              <a:t>Bảo tồn di sản là việc giữ gìn nguyên dạng</a:t>
            </a:r>
            <a:r>
              <a:rPr lang="en-US" sz="2800" b="1">
                <a:latin typeface="Times New Roman" panose="02020603050405020304" pitchFamily="18" charset="0"/>
                <a:cs typeface="Times New Roman" panose="02020603050405020304" pitchFamily="18" charset="0"/>
              </a:rPr>
              <a:t> giá trị gốc </a:t>
            </a:r>
            <a:r>
              <a:rPr lang="en-US" sz="2800">
                <a:latin typeface="Times New Roman" panose="02020603050405020304" pitchFamily="18" charset="0"/>
                <a:cs typeface="Times New Roman" panose="02020603050405020304" pitchFamily="18" charset="0"/>
              </a:rPr>
              <a:t>của di sản</a:t>
            </a:r>
            <a:r>
              <a:rPr lang="en-US" sz="4400">
                <a:latin typeface="Times New Roman" panose="02020603050405020304" pitchFamily="18" charset="0"/>
                <a:ea typeface="Calibri" panose="020F0502020204030204" pitchFamily="34" charset="0"/>
                <a:cs typeface="Times New Roman" panose="02020603050405020304" pitchFamily="18" charset="0"/>
              </a:rPr>
              <a: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TextBox 6"/>
          <p:cNvSpPr txBox="1"/>
          <p:nvPr/>
        </p:nvSpPr>
        <p:spPr>
          <a:xfrm>
            <a:off x="4520940" y="2051381"/>
            <a:ext cx="3463034" cy="2677656"/>
          </a:xfrm>
          <a:prstGeom prst="rect">
            <a:avLst/>
          </a:prstGeom>
          <a:solidFill>
            <a:schemeClr val="accent2">
              <a:lumMod val="20000"/>
              <a:lumOff val="80000"/>
            </a:schemeClr>
          </a:solidFill>
        </p:spPr>
        <p:txBody>
          <a:bodyPr wrap="square" rtlCol="0">
            <a:spAutoFit/>
          </a:bodyPr>
          <a:lstStyle/>
          <a:p>
            <a:r>
              <a:rPr lang="en-US" sz="2800">
                <a:latin typeface="Times New Roman" panose="02020603050405020304" pitchFamily="18" charset="0"/>
                <a:cs typeface="Times New Roman" panose="02020603050405020304" pitchFamily="18" charset="0"/>
              </a:rPr>
              <a:t>Phát huy giá trị di sản là sự kế thừa, phát triển và sử dụng hiệu quả những giá trị của di sản trong đời sống hiện tại và tương lai.</a:t>
            </a:r>
            <a:endParaRPr lang="en-US" sz="2800">
              <a:latin typeface="Times New Roman" panose="02020603050405020304" pitchFamily="18" charset="0"/>
              <a:cs typeface="Times New Roman" panose="02020603050405020304" pitchFamily="18" charset="0"/>
            </a:endParaRPr>
          </a:p>
        </p:txBody>
      </p:sp>
      <p:sp>
        <p:nvSpPr>
          <p:cNvPr id="8" name="TextBox 7"/>
          <p:cNvSpPr txBox="1"/>
          <p:nvPr/>
        </p:nvSpPr>
        <p:spPr>
          <a:xfrm>
            <a:off x="8272128" y="2051381"/>
            <a:ext cx="3858912" cy="2677656"/>
          </a:xfrm>
          <a:prstGeom prst="rect">
            <a:avLst/>
          </a:prstGeom>
          <a:solidFill>
            <a:schemeClr val="accent6">
              <a:lumMod val="20000"/>
              <a:lumOff val="80000"/>
            </a:schemeClr>
          </a:solidFill>
        </p:spPr>
        <p:txBody>
          <a:bodyPr wrap="square" rtlCol="0">
            <a:spAutoFit/>
          </a:bodyPr>
          <a:lstStyle/>
          <a:p>
            <a:r>
              <a:rPr lang="en-US" sz="2800">
                <a:latin typeface="Times New Roman" panose="02020603050405020304" pitchFamily="18" charset="0"/>
                <a:cs typeface="Times New Roman" panose="02020603050405020304" pitchFamily="18" charset="0"/>
              </a:rPr>
              <a:t>Duy trì kí ức và bản sắc cộng đồng, giáo dục thế hệ trẻ, đồng thời góp phần thúc đẩy kinh tế – xã hội phát triển bền vững.</a:t>
            </a:r>
            <a:endParaRPr lang="en-US" sz="2800">
              <a:latin typeface="Times New Roman" panose="02020603050405020304" pitchFamily="18" charset="0"/>
              <a:cs typeface="Times New Roman" panose="02020603050405020304" pitchFamily="18" charset="0"/>
            </a:endParaRPr>
          </a:p>
        </p:txBody>
      </p:sp>
      <p:sp>
        <p:nvSpPr>
          <p:cNvPr id="9" name="TextBox 8"/>
          <p:cNvSpPr txBox="1"/>
          <p:nvPr/>
        </p:nvSpPr>
        <p:spPr>
          <a:xfrm>
            <a:off x="60960" y="246413"/>
            <a:ext cx="12191999" cy="1076960"/>
          </a:xfrm>
          <a:prstGeom prst="rect">
            <a:avLst/>
          </a:prstGeom>
          <a:solidFill>
            <a:srgbClr val="00B050"/>
          </a:solidFill>
        </p:spPr>
        <p:txBody>
          <a:bodyPr vert="horz" lIns="91440" tIns="45720" rIns="91440" bIns="45720" rtlCol="0" anchor="b">
            <a:normAutofit fontScale="32500" lnSpcReduction="20000"/>
          </a:bodyPr>
          <a:lstStyle/>
          <a:p>
            <a:pPr algn="ctr">
              <a:lnSpc>
                <a:spcPct val="90000"/>
              </a:lnSpc>
              <a:spcBef>
                <a:spcPct val="0"/>
              </a:spcBef>
              <a:spcAft>
                <a:spcPts val="600"/>
              </a:spcAft>
              <a:defRPr/>
            </a:pPr>
            <a:endParaRPr kumimoji="0" lang="en-US" sz="4400" b="1" i="1" u="none" strike="noStrike" kern="1200" cap="none" spc="0" normalizeH="0" baseline="0" noProof="0">
              <a:ln>
                <a:noFill/>
              </a:ln>
              <a:solidFill>
                <a:prstClr val="white"/>
              </a:solidFill>
              <a:effectLst/>
              <a:uLnTx/>
              <a:uFillTx/>
              <a:latin typeface="Sitka Banner" pitchFamily="2" charset="0"/>
              <a:ea typeface="+mn-ea"/>
              <a:cs typeface="Times New Roman" panose="02020603050405020304" pitchFamily="18" charset="0"/>
            </a:endParaRPr>
          </a:p>
          <a:p>
            <a:pPr algn="ctr">
              <a:lnSpc>
                <a:spcPct val="90000"/>
              </a:lnSpc>
              <a:spcBef>
                <a:spcPct val="0"/>
              </a:spcBef>
              <a:spcAft>
                <a:spcPts val="600"/>
              </a:spcAft>
              <a:defRPr/>
            </a:pPr>
            <a:r>
              <a:rPr kumimoji="0" lang="en-US" sz="8000" b="1" i="1" u="none" strike="noStrike" kern="1200" cap="none" spc="0" normalizeH="0" baseline="0" noProof="0">
                <a:ln>
                  <a:noFill/>
                </a:ln>
                <a:solidFill>
                  <a:schemeClr val="bg1"/>
                </a:solidFill>
                <a:effectLst/>
                <a:uLnTx/>
                <a:uFillTx/>
                <a:latin typeface="Sitka Banner" pitchFamily="2" charset="0"/>
                <a:ea typeface="+mn-ea"/>
                <a:cs typeface="Times New Roman" panose="02020603050405020304" pitchFamily="18" charset="0"/>
              </a:rPr>
              <a:t>b) </a:t>
            </a:r>
            <a:r>
              <a:rPr lang="en-US" sz="80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Vai trò của công tác bảo tồn và phát huy giá trị di sản văn hoá, di sản thiên nhiên</a:t>
            </a:r>
            <a:endParaRPr lang="en-US" sz="80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600"/>
              </a:spcAft>
              <a:buClrTx/>
              <a:buSzTx/>
              <a:buFontTx/>
              <a:buNone/>
              <a:defRPr/>
            </a:pPr>
            <a:endParaRPr kumimoji="0" lang="en-US" sz="4400" b="1" i="1"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259405" y="203567"/>
            <a:ext cx="11673191" cy="1036712"/>
          </a:xfrm>
          <a:prstGeom prst="rect">
            <a:avLst/>
          </a:prstGeom>
        </p:spPr>
      </p:pic>
      <p:sp>
        <p:nvSpPr>
          <p:cNvPr id="9" name="TextBox 8"/>
          <p:cNvSpPr txBox="1"/>
          <p:nvPr/>
        </p:nvSpPr>
        <p:spPr>
          <a:xfrm>
            <a:off x="2083341" y="218874"/>
            <a:ext cx="8390106" cy="884088"/>
          </a:xfrm>
          <a:prstGeom prst="rect">
            <a:avLst/>
          </a:prstGeom>
          <a:noFill/>
        </p:spPr>
        <p:txBody>
          <a:bodyPr wrap="square" lIns="0" tIns="0" rIns="0" bIns="0" rtlCol="0">
            <a:spAutoFit/>
          </a:bodyPr>
          <a:lstStyle/>
          <a:p>
            <a:pPr algn="ctr" defTabSz="875665"/>
            <a:r>
              <a:rPr lang="en-US" sz="5745">
                <a:solidFill>
                  <a:prstClr val="white"/>
                </a:solidFill>
                <a:latin typeface="#9Slide01 Tieu de ngan" panose="00000800000000000000" pitchFamily="2" charset="0"/>
                <a:cs typeface="Times New Roman" panose="02020603050405020304" pitchFamily="18" charset="0"/>
              </a:rPr>
              <a:t>BÀI TẬP TÌNH HUỐNG</a:t>
            </a:r>
            <a:endParaRPr lang="en-US" sz="5745">
              <a:solidFill>
                <a:prstClr val="white"/>
              </a:solidFill>
              <a:latin typeface="#9Slide01 Tieu de ngan" panose="00000800000000000000" pitchFamily="2" charset="0"/>
              <a:cs typeface="Times New Roman" panose="02020603050405020304" pitchFamily="18" charset="0"/>
            </a:endParaRPr>
          </a:p>
        </p:txBody>
      </p:sp>
      <p:sp>
        <p:nvSpPr>
          <p:cNvPr id="10" name="TextBox 9"/>
          <p:cNvSpPr txBox="1"/>
          <p:nvPr/>
        </p:nvSpPr>
        <p:spPr>
          <a:xfrm>
            <a:off x="5220511" y="1969851"/>
            <a:ext cx="6420255" cy="3536224"/>
          </a:xfrm>
          <a:prstGeom prst="rect">
            <a:avLst/>
          </a:prstGeom>
          <a:noFill/>
        </p:spPr>
        <p:txBody>
          <a:bodyPr wrap="square" lIns="0" tIns="0" rIns="0" bIns="0" rtlCol="0">
            <a:spAutoFit/>
          </a:bodyPr>
          <a:lstStyle/>
          <a:p>
            <a:pPr algn="just" defTabSz="3502025"/>
            <a:r>
              <a:rPr lang="en-US" sz="2300">
                <a:solidFill>
                  <a:prstClr val="black"/>
                </a:solidFill>
                <a:latin typeface="#9Slide02 Noi dung dai"/>
              </a:rPr>
              <a:t>Cửa Bắc, một công trình kiến trúc cổ, nằm trên phố Phan Đình Phùng, Hà Nội Trên tường vẫn còn nguyên vết đạn pháo của thực dân Pháp khi đánh chiếm Hà Nội năm 1882. Có hai quan điểm:</a:t>
            </a:r>
            <a:endParaRPr lang="en-US" sz="2300">
              <a:solidFill>
                <a:prstClr val="black"/>
              </a:solidFill>
              <a:latin typeface="#9Slide02 Noi dung dai"/>
            </a:endParaRPr>
          </a:p>
          <a:p>
            <a:pPr algn="just" defTabSz="3502025"/>
            <a:r>
              <a:rPr lang="en-US" sz="2300" i="1">
                <a:solidFill>
                  <a:prstClr val="black"/>
                </a:solidFill>
                <a:latin typeface="#9Slide02 Noi dung dai"/>
              </a:rPr>
              <a:t>1. Cần trùng tu lại mặt thành, xóa đi những vết đạn pháo đó.</a:t>
            </a:r>
            <a:endParaRPr lang="en-US" sz="2300" i="1">
              <a:solidFill>
                <a:prstClr val="black"/>
              </a:solidFill>
              <a:latin typeface="#9Slide02 Noi dung dai"/>
            </a:endParaRPr>
          </a:p>
          <a:p>
            <a:pPr algn="just" defTabSz="3502025"/>
            <a:r>
              <a:rPr lang="en-US" sz="2300" i="1">
                <a:solidFill>
                  <a:prstClr val="black"/>
                </a:solidFill>
                <a:latin typeface="#9Slide02 Noi dung dai"/>
              </a:rPr>
              <a:t>2. Bảo tồn nguyên trạng di tích.</a:t>
            </a:r>
            <a:endParaRPr lang="en-US" sz="2300" i="1">
              <a:solidFill>
                <a:prstClr val="black"/>
              </a:solidFill>
              <a:latin typeface="#9Slide02 Noi dung dai"/>
            </a:endParaRPr>
          </a:p>
          <a:p>
            <a:pPr algn="just" defTabSz="3502025"/>
            <a:r>
              <a:rPr lang="en-US" sz="2300">
                <a:solidFill>
                  <a:prstClr val="black"/>
                </a:solidFill>
                <a:latin typeface="#9Slide02 Noi dung dai"/>
              </a:rPr>
              <a:t>Nếu được giao nhiệm vụ tư vấn để bảo tồn di tích đó, ý kiến của em thế nào?</a:t>
            </a:r>
            <a:endParaRPr lang="en-US" sz="2300">
              <a:solidFill>
                <a:prstClr val="black"/>
              </a:solidFill>
              <a:latin typeface="#9Slide02 Noi dung dai"/>
            </a:endParaRPr>
          </a:p>
          <a:p>
            <a:pPr algn="just" defTabSz="3502025"/>
            <a:endParaRPr lang="en-US" sz="2300">
              <a:solidFill>
                <a:prstClr val="black"/>
              </a:solidFill>
              <a:latin typeface="#9Slide02 Noi dung dai"/>
            </a:endParaRPr>
          </a:p>
        </p:txBody>
      </p:sp>
      <p:sp>
        <p:nvSpPr>
          <p:cNvPr id="11" name="Rectangle 10"/>
          <p:cNvSpPr/>
          <p:nvPr/>
        </p:nvSpPr>
        <p:spPr>
          <a:xfrm>
            <a:off x="5074596" y="1896894"/>
            <a:ext cx="6712085" cy="3283085"/>
          </a:xfrm>
          <a:prstGeom prst="rect">
            <a:avLst/>
          </a:prstGeom>
          <a:noFill/>
          <a:ln>
            <a:solidFill>
              <a:srgbClr val="FF3A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502025"/>
            <a:endParaRPr lang="en-US" sz="6895">
              <a:solidFill>
                <a:prstClr val="white"/>
              </a:solidFill>
              <a:latin typeface="#9Slide02 Noi dung dai"/>
            </a:endParaRPr>
          </a:p>
        </p:txBody>
      </p:sp>
      <p:pic>
        <p:nvPicPr>
          <p:cNvPr id="2050" name="Picture 2" descr="Chùm ảnh: Vết đạn đại bác Cửa Bắc - một chứng tích đau đớn của Hà Nội -  Tiệm Sách Cũ CORNI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200" y="2080666"/>
            <a:ext cx="4378481" cy="2915540"/>
          </a:xfrm>
          <a:prstGeom prst="rect">
            <a:avLst/>
          </a:prstGeom>
          <a:noFill/>
          <a:extLst>
            <a:ext uri="{909E8E84-426E-40DD-AFC4-6F175D3DCCD1}">
              <a14:hiddenFill xmlns:a14="http://schemas.microsoft.com/office/drawing/2010/main">
                <a:solidFill>
                  <a:srgbClr val="FFFFFF"/>
                </a:solidFill>
              </a14:hiddenFill>
            </a:ext>
          </a:extLst>
        </p:spPr>
      </p:pic>
      <p:sp>
        <p:nvSpPr>
          <p:cNvPr id="13" name="Flowchart: Connector 12"/>
          <p:cNvSpPr/>
          <p:nvPr/>
        </p:nvSpPr>
        <p:spPr>
          <a:xfrm>
            <a:off x="2739440" y="2662947"/>
            <a:ext cx="1750979" cy="1750979"/>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502025"/>
            <a:endParaRPr lang="en-US" sz="6895">
              <a:solidFill>
                <a:srgbClr val="FF3A16"/>
              </a:solidFill>
              <a:latin typeface="#9Slide02 Noi dung dai"/>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ắc Môn - Dấu tích lịch sử bi hùng | VOV.VN"/>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43064" y="510702"/>
            <a:ext cx="3891064" cy="58365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2"/>
          <a:stretch>
            <a:fillRect/>
          </a:stretch>
        </p:blipFill>
        <p:spPr>
          <a:xfrm>
            <a:off x="5220511" y="1386192"/>
            <a:ext cx="6111069" cy="4085617"/>
          </a:xfrm>
          <a:prstGeom prst="rect">
            <a:avLst/>
          </a:prstGeom>
        </p:spPr>
      </p:pic>
      <p:sp>
        <p:nvSpPr>
          <p:cNvPr id="7" name="TextBox 6"/>
          <p:cNvSpPr txBox="1"/>
          <p:nvPr/>
        </p:nvSpPr>
        <p:spPr>
          <a:xfrm>
            <a:off x="5220511" y="5640068"/>
            <a:ext cx="5836596" cy="707245"/>
          </a:xfrm>
          <a:prstGeom prst="rect">
            <a:avLst/>
          </a:prstGeom>
          <a:noFill/>
        </p:spPr>
        <p:txBody>
          <a:bodyPr wrap="square" lIns="0" tIns="0" rIns="0" bIns="0" rtlCol="0">
            <a:spAutoFit/>
          </a:bodyPr>
          <a:lstStyle/>
          <a:p>
            <a:pPr algn="ctr" defTabSz="3502025"/>
            <a:r>
              <a:rPr lang="en-US" sz="2300">
                <a:solidFill>
                  <a:srgbClr val="6F6ACA"/>
                </a:solidFill>
                <a:latin typeface="#9Slide02 Noi dung dai"/>
              </a:rPr>
              <a:t>Cửa Bắc, một trong các cửa của Thành cổ Hà Nội</a:t>
            </a:r>
            <a:endParaRPr lang="en-US" sz="2300">
              <a:solidFill>
                <a:srgbClr val="6F6ACA"/>
              </a:solidFill>
              <a:latin typeface="#9Slide02 Noi dung dai"/>
            </a:endParaRPr>
          </a:p>
        </p:txBody>
      </p:sp>
      <p:sp>
        <p:nvSpPr>
          <p:cNvPr id="6" name="Flowchart: Connector 5"/>
          <p:cNvSpPr/>
          <p:nvPr/>
        </p:nvSpPr>
        <p:spPr>
          <a:xfrm>
            <a:off x="1134893" y="3889088"/>
            <a:ext cx="1750979" cy="1750979"/>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502025"/>
            <a:endParaRPr lang="en-US" sz="6895">
              <a:solidFill>
                <a:srgbClr val="FF3A16"/>
              </a:solidFill>
              <a:latin typeface="#9Slide02 Noi dung dai"/>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37021"/>
        </a:solidFill>
        <a:effectLst/>
      </p:bgPr>
    </p:bg>
    <p:spTree>
      <p:nvGrpSpPr>
        <p:cNvPr id="1" name=""/>
        <p:cNvGrpSpPr/>
        <p:nvPr/>
      </p:nvGrpSpPr>
      <p:grpSpPr>
        <a:xfrm>
          <a:off x="0" y="0"/>
          <a:ext cx="0" cy="0"/>
          <a:chOff x="0" y="0"/>
          <a:chExt cx="0" cy="0"/>
        </a:xfrm>
      </p:grpSpPr>
      <p:sp>
        <p:nvSpPr>
          <p:cNvPr id="2" name="AutoShape 2"/>
          <p:cNvSpPr/>
          <p:nvPr/>
        </p:nvSpPr>
        <p:spPr>
          <a:xfrm>
            <a:off x="259404" y="145915"/>
            <a:ext cx="5836596" cy="6566170"/>
          </a:xfrm>
          <a:prstGeom prst="rect">
            <a:avLst/>
          </a:prstGeom>
          <a:solidFill>
            <a:srgbClr val="FFFFFF"/>
          </a:solidFill>
        </p:spPr>
        <p:txBody>
          <a:bodyPr/>
          <a:lstStyle/>
          <a:p>
            <a:pPr defTabSz="583565"/>
            <a:endParaRPr lang="en-US" sz="1150">
              <a:solidFill>
                <a:prstClr val="black"/>
              </a:solidFill>
              <a:latin typeface="Calibri" panose="020F0502020204030204"/>
            </a:endParaRPr>
          </a:p>
        </p:txBody>
      </p:sp>
      <p:grpSp>
        <p:nvGrpSpPr>
          <p:cNvPr id="3" name="Group 3"/>
          <p:cNvGrpSpPr>
            <a:grpSpLocks noChangeAspect="1"/>
          </p:cNvGrpSpPr>
          <p:nvPr/>
        </p:nvGrpSpPr>
        <p:grpSpPr>
          <a:xfrm>
            <a:off x="4641648" y="1974648"/>
            <a:ext cx="2908712" cy="2908712"/>
            <a:chOff x="0" y="0"/>
            <a:chExt cx="6350000" cy="6350000"/>
          </a:xfrm>
        </p:grpSpPr>
        <p:sp>
          <p:nvSpPr>
            <p:cNvPr id="4" name="Freeform 4"/>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FFFF"/>
            </a:solidFill>
          </p:spPr>
        </p:sp>
      </p:grpSp>
      <p:pic>
        <p:nvPicPr>
          <p:cNvPr id="5" name="Picture 5"/>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flipH="1">
            <a:off x="259404" y="3483310"/>
            <a:ext cx="2932889" cy="3283085"/>
          </a:xfrm>
          <a:prstGeom prst="rect">
            <a:avLst/>
          </a:prstGeom>
        </p:spPr>
      </p:pic>
      <p:sp>
        <p:nvSpPr>
          <p:cNvPr id="9" name="AutoShape 9"/>
          <p:cNvSpPr/>
          <p:nvPr/>
        </p:nvSpPr>
        <p:spPr>
          <a:xfrm>
            <a:off x="2158109" y="977783"/>
            <a:ext cx="517412" cy="82180"/>
          </a:xfrm>
          <a:prstGeom prst="rect">
            <a:avLst/>
          </a:prstGeom>
          <a:solidFill>
            <a:srgbClr val="FFFFFF"/>
          </a:solidFill>
        </p:spPr>
      </p:sp>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flipH="1">
            <a:off x="8999707" y="64187"/>
            <a:ext cx="2932889" cy="3283085"/>
          </a:xfrm>
          <a:prstGeom prst="rect">
            <a:avLst/>
          </a:prstGeom>
        </p:spPr>
      </p:pic>
      <p:grpSp>
        <p:nvGrpSpPr>
          <p:cNvPr id="16" name="Group 16"/>
          <p:cNvGrpSpPr>
            <a:grpSpLocks noChangeAspect="1"/>
          </p:cNvGrpSpPr>
          <p:nvPr/>
        </p:nvGrpSpPr>
        <p:grpSpPr>
          <a:xfrm>
            <a:off x="4421623" y="1754630"/>
            <a:ext cx="3348762" cy="3348747"/>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20702" r="-29297"/>
              </a:stretch>
            </a:blipFill>
          </p:spPr>
        </p:sp>
      </p:grpSp>
      <p:sp>
        <p:nvSpPr>
          <p:cNvPr id="20" name="TextBox 19"/>
          <p:cNvSpPr txBox="1"/>
          <p:nvPr/>
        </p:nvSpPr>
        <p:spPr>
          <a:xfrm>
            <a:off x="551234" y="405316"/>
            <a:ext cx="5252936" cy="1883849"/>
          </a:xfrm>
          <a:prstGeom prst="rect">
            <a:avLst/>
          </a:prstGeom>
          <a:noFill/>
        </p:spPr>
        <p:txBody>
          <a:bodyPr wrap="square">
            <a:spAutoFit/>
          </a:bodyPr>
          <a:lstStyle/>
          <a:p>
            <a:pPr defTabSz="3502025">
              <a:lnSpc>
                <a:spcPct val="115000"/>
              </a:lnSpc>
            </a:pPr>
            <a:r>
              <a:rPr lang="en-US" sz="3445" i="1">
                <a:solidFill>
                  <a:prstClr val="black"/>
                </a:solidFill>
                <a:latin typeface="Times New Roman" panose="02020603050405020304" pitchFamily="18" charset="0"/>
                <a:ea typeface="Calibri" panose="020F0502020204030204" pitchFamily="34" charset="0"/>
                <a:cs typeface="Times New Roman" panose="02020603050405020304" pitchFamily="18" charset="0"/>
              </a:rPr>
              <a:t>1.Cần trùng tu lại mặt thành, xóa đi những vết đạn pháo đó.</a:t>
            </a:r>
            <a:endParaRPr lang="en-US" sz="268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p:cNvSpPr txBox="1"/>
          <p:nvPr/>
        </p:nvSpPr>
        <p:spPr>
          <a:xfrm>
            <a:off x="7263319" y="3720832"/>
            <a:ext cx="4961106" cy="1273810"/>
          </a:xfrm>
          <a:prstGeom prst="rect">
            <a:avLst/>
          </a:prstGeom>
          <a:noFill/>
        </p:spPr>
        <p:txBody>
          <a:bodyPr wrap="square">
            <a:spAutoFit/>
          </a:bodyPr>
          <a:lstStyle/>
          <a:p>
            <a:pPr algn="just" defTabSz="3502025">
              <a:lnSpc>
                <a:spcPct val="115000"/>
              </a:lnSpc>
            </a:pPr>
            <a:r>
              <a:rPr lang="en-US" sz="3445" i="1">
                <a:solidFill>
                  <a:srgbClr val="FFFFFF"/>
                </a:solidFill>
                <a:latin typeface="Times New Roman" panose="02020603050405020304" pitchFamily="18" charset="0"/>
                <a:ea typeface="Calibri" panose="020F0502020204030204" pitchFamily="34" charset="0"/>
                <a:cs typeface="Times New Roman" panose="02020603050405020304" pitchFamily="18" charset="0"/>
              </a:rPr>
              <a:t>2. Bảo tồn nguyên trạng di tích.</a:t>
            </a:r>
            <a:endParaRPr lang="en-US" sz="3445">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p:cNvSpPr txBox="1"/>
          <p:nvPr/>
        </p:nvSpPr>
        <p:spPr>
          <a:xfrm>
            <a:off x="2885876" y="5395923"/>
            <a:ext cx="8463064" cy="1273810"/>
          </a:xfrm>
          <a:prstGeom prst="rect">
            <a:avLst/>
          </a:prstGeom>
          <a:noFill/>
        </p:spPr>
        <p:txBody>
          <a:bodyPr wrap="square">
            <a:spAutoFit/>
          </a:bodyPr>
          <a:lstStyle/>
          <a:p>
            <a:pPr algn="just" defTabSz="3502025">
              <a:lnSpc>
                <a:spcPct val="115000"/>
              </a:lnSpc>
            </a:pPr>
            <a:r>
              <a:rPr lang="en-US" sz="3445" i="1">
                <a:solidFill>
                  <a:prstClr val="black"/>
                </a:solidFill>
                <a:latin typeface="Times New Roman" panose="02020603050405020304" pitchFamily="18" charset="0"/>
                <a:ea typeface="Calibri" panose="020F0502020204030204" pitchFamily="34" charset="0"/>
                <a:cs typeface="Times New Roman" panose="02020603050405020304" pitchFamily="18" charset="0"/>
              </a:rPr>
              <a:t>Nếu được giao nhiệm vụ tư vấn để bảo tồn di tích đó, ý kiến của em thế nào?</a:t>
            </a:r>
            <a:endParaRPr lang="en-US" sz="3445">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186447" y="160508"/>
            <a:ext cx="11673191" cy="1036712"/>
          </a:xfrm>
          <a:prstGeom prst="rect">
            <a:avLst/>
          </a:prstGeom>
        </p:spPr>
      </p:pic>
      <p:sp>
        <p:nvSpPr>
          <p:cNvPr id="9" name="TextBox 8"/>
          <p:cNvSpPr txBox="1"/>
          <p:nvPr/>
        </p:nvSpPr>
        <p:spPr>
          <a:xfrm>
            <a:off x="3250660" y="283283"/>
            <a:ext cx="5690681" cy="884088"/>
          </a:xfrm>
          <a:prstGeom prst="rect">
            <a:avLst/>
          </a:prstGeom>
          <a:noFill/>
        </p:spPr>
        <p:txBody>
          <a:bodyPr wrap="square" lIns="0" tIns="0" rIns="0" bIns="0" rtlCol="0">
            <a:spAutoFit/>
          </a:bodyPr>
          <a:lstStyle/>
          <a:p>
            <a:pPr algn="ctr" defTabSz="875665"/>
            <a:r>
              <a:rPr lang="en-US" sz="5745">
                <a:solidFill>
                  <a:prstClr val="white"/>
                </a:solidFill>
                <a:latin typeface="#9Slide01 Tieu de ngan" panose="00000800000000000000" pitchFamily="2" charset="0"/>
                <a:cs typeface="Times New Roman" panose="02020603050405020304" pitchFamily="18" charset="0"/>
              </a:rPr>
              <a:t>LUYỆN TẬP</a:t>
            </a:r>
            <a:endParaRPr lang="en-US" sz="5745">
              <a:solidFill>
                <a:prstClr val="white"/>
              </a:solidFill>
              <a:latin typeface="#9Slide01 Tieu de ngan" panose="00000800000000000000" pitchFamily="2" charset="0"/>
              <a:cs typeface="Times New Roman" panose="02020603050405020304" pitchFamily="18" charset="0"/>
            </a:endParaRPr>
          </a:p>
        </p:txBody>
      </p:sp>
      <p:sp>
        <p:nvSpPr>
          <p:cNvPr id="4" name="TextBox 13"/>
          <p:cNvSpPr txBox="1"/>
          <p:nvPr/>
        </p:nvSpPr>
        <p:spPr>
          <a:xfrm>
            <a:off x="259408" y="1290096"/>
            <a:ext cx="11600234" cy="943610"/>
          </a:xfrm>
          <a:prstGeom prst="rect">
            <a:avLst/>
          </a:prstGeom>
        </p:spPr>
        <p:txBody>
          <a:bodyPr wrap="square" lIns="0" tIns="0" rIns="0" bIns="0" rtlCol="0" anchor="t">
            <a:spAutoFit/>
          </a:bodyPr>
          <a:lstStyle/>
          <a:p>
            <a:pPr algn="ctr" defTabSz="3502025">
              <a:defRPr/>
            </a:pPr>
            <a:r>
              <a:rPr lang="en-US" sz="3065">
                <a:solidFill>
                  <a:srgbClr val="B568F3"/>
                </a:solidFill>
                <a:latin typeface="Times New Roman" panose="02020603050405020304" pitchFamily="18" charset="0"/>
                <a:cs typeface="Times New Roman" panose="02020603050405020304" pitchFamily="18" charset="0"/>
              </a:rPr>
              <a:t>Theo dõi</a:t>
            </a:r>
            <a:r>
              <a:rPr lang="vi-VN" altLang="en-US" sz="3065">
                <a:solidFill>
                  <a:srgbClr val="B568F3"/>
                </a:solidFill>
                <a:latin typeface="Times New Roman" panose="02020603050405020304" pitchFamily="18" charset="0"/>
                <a:cs typeface="Times New Roman" panose="02020603050405020304" pitchFamily="18" charset="0"/>
              </a:rPr>
              <a:t> EBook </a:t>
            </a:r>
            <a:r>
              <a:rPr lang="en-US" sz="3065">
                <a:solidFill>
                  <a:srgbClr val="B568F3"/>
                </a:solidFill>
                <a:latin typeface="Times New Roman" panose="02020603050405020304" pitchFamily="18" charset="0"/>
                <a:cs typeface="Times New Roman" panose="02020603050405020304" pitchFamily="18" charset="0"/>
              </a:rPr>
              <a:t>và kể tên các di sản văn hóa Việt Nam. Hãy giới thiệu 1 di sản mà em</a:t>
            </a:r>
            <a:r>
              <a:rPr lang="vi-VN" altLang="en-US" sz="3065">
                <a:solidFill>
                  <a:srgbClr val="B568F3"/>
                </a:solidFill>
                <a:latin typeface="Times New Roman" panose="02020603050405020304" pitchFamily="18" charset="0"/>
                <a:cs typeface="Times New Roman" panose="02020603050405020304" pitchFamily="18" charset="0"/>
              </a:rPr>
              <a:t> ấn tượng</a:t>
            </a:r>
            <a:endParaRPr lang="en-US" sz="3065">
              <a:solidFill>
                <a:srgbClr val="B568F3"/>
              </a:solidFill>
              <a:latin typeface="Times New Roman" panose="02020603050405020304" pitchFamily="18" charset="0"/>
              <a:cs typeface="Times New Roman" panose="02020603050405020304" pitchFamily="18" charset="0"/>
            </a:endParaRPr>
          </a:p>
        </p:txBody>
      </p:sp>
      <p:pic>
        <p:nvPicPr>
          <p:cNvPr id="3" name="Picture 2"/>
          <p:cNvPicPr/>
          <p:nvPr/>
        </p:nvPicPr>
        <p:blipFill>
          <a:blip r:embed="rId2"/>
          <a:stretch>
            <a:fillRect/>
          </a:stretch>
        </p:blipFill>
        <p:spPr>
          <a:xfrm>
            <a:off x="3981450" y="2438400"/>
            <a:ext cx="4229100" cy="42291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259405" y="203567"/>
            <a:ext cx="11673191" cy="1036712"/>
          </a:xfrm>
          <a:prstGeom prst="rect">
            <a:avLst/>
          </a:prstGeom>
        </p:spPr>
      </p:pic>
      <p:sp>
        <p:nvSpPr>
          <p:cNvPr id="9" name="TextBox 8"/>
          <p:cNvSpPr txBox="1"/>
          <p:nvPr/>
        </p:nvSpPr>
        <p:spPr>
          <a:xfrm>
            <a:off x="3250660" y="283283"/>
            <a:ext cx="5690681" cy="884088"/>
          </a:xfrm>
          <a:prstGeom prst="rect">
            <a:avLst/>
          </a:prstGeom>
          <a:noFill/>
        </p:spPr>
        <p:txBody>
          <a:bodyPr wrap="square" lIns="0" tIns="0" rIns="0" bIns="0" rtlCol="0">
            <a:spAutoFit/>
          </a:bodyPr>
          <a:lstStyle/>
          <a:p>
            <a:pPr algn="ctr" defTabSz="875665"/>
            <a:r>
              <a:rPr lang="en-US" sz="5745">
                <a:solidFill>
                  <a:prstClr val="white"/>
                </a:solidFill>
                <a:latin typeface="#9Slide01 Tieu de ngan" panose="00000800000000000000" pitchFamily="2" charset="0"/>
                <a:cs typeface="Times New Roman" panose="02020603050405020304" pitchFamily="18" charset="0"/>
              </a:rPr>
              <a:t>VẬN DỤNG</a:t>
            </a:r>
            <a:endParaRPr lang="en-US" sz="5745">
              <a:solidFill>
                <a:prstClr val="white"/>
              </a:solidFill>
              <a:latin typeface="#9Slide01 Tieu de ngan" panose="00000800000000000000" pitchFamily="2" charset="0"/>
              <a:cs typeface="Times New Roman" panose="02020603050405020304" pitchFamily="18" charset="0"/>
            </a:endParaRPr>
          </a:p>
        </p:txBody>
      </p:sp>
      <p:sp>
        <p:nvSpPr>
          <p:cNvPr id="4" name="TextBox 13"/>
          <p:cNvSpPr txBox="1"/>
          <p:nvPr/>
        </p:nvSpPr>
        <p:spPr>
          <a:xfrm>
            <a:off x="259410" y="1290096"/>
            <a:ext cx="6128422" cy="1414618"/>
          </a:xfrm>
          <a:prstGeom prst="rect">
            <a:avLst/>
          </a:prstGeom>
        </p:spPr>
        <p:txBody>
          <a:bodyPr wrap="square" lIns="0" tIns="0" rIns="0" bIns="0" rtlCol="0" anchor="t">
            <a:spAutoFit/>
          </a:bodyPr>
          <a:lstStyle/>
          <a:p>
            <a:pPr algn="ctr" defTabSz="3502025">
              <a:defRPr/>
            </a:pPr>
            <a:r>
              <a:rPr lang="en-US" sz="3065">
                <a:solidFill>
                  <a:srgbClr val="6EC961"/>
                </a:solidFill>
                <a:latin typeface="Times New Roman" panose="02020603050405020304" pitchFamily="18" charset="0"/>
                <a:cs typeface="Times New Roman" panose="02020603050405020304" pitchFamily="18" charset="0"/>
              </a:rPr>
              <a:t>1. Giới thiệu một di sản (hoặc địa điểm) ở địa phương em có thể phát triển du lịch. Theo gợi ý sau:</a:t>
            </a:r>
            <a:endParaRPr lang="en-US" sz="3065">
              <a:solidFill>
                <a:srgbClr val="6EC961"/>
              </a:solidFill>
              <a:latin typeface="Times New Roman" panose="02020603050405020304" pitchFamily="18" charset="0"/>
              <a:cs typeface="Times New Roman" panose="02020603050405020304" pitchFamily="18" charset="0"/>
            </a:endParaRPr>
          </a:p>
        </p:txBody>
      </p:sp>
      <p:sp>
        <p:nvSpPr>
          <p:cNvPr id="6" name="Freeform 3"/>
          <p:cNvSpPr/>
          <p:nvPr/>
        </p:nvSpPr>
        <p:spPr>
          <a:xfrm>
            <a:off x="6936336" y="1319993"/>
            <a:ext cx="3966235" cy="5447436"/>
          </a:xfrm>
          <a:custGeom>
            <a:avLst/>
            <a:gdLst/>
            <a:ahLst/>
            <a:cxnLst/>
            <a:rect l="l" t="t" r="r" b="b"/>
            <a:pathLst>
              <a:path w="2461138" h="3582788">
                <a:moveTo>
                  <a:pt x="41711" y="0"/>
                </a:moveTo>
                <a:lnTo>
                  <a:pt x="2419426" y="0"/>
                </a:lnTo>
                <a:cubicBezTo>
                  <a:pt x="2430489" y="0"/>
                  <a:pt x="2441098" y="4395"/>
                  <a:pt x="2448921" y="12217"/>
                </a:cubicBezTo>
                <a:cubicBezTo>
                  <a:pt x="2456743" y="20039"/>
                  <a:pt x="2461138" y="30649"/>
                  <a:pt x="2461138" y="41711"/>
                </a:cubicBezTo>
                <a:lnTo>
                  <a:pt x="2461138" y="3541076"/>
                </a:lnTo>
                <a:cubicBezTo>
                  <a:pt x="2461138" y="3552139"/>
                  <a:pt x="2456743" y="3562748"/>
                  <a:pt x="2448921" y="3570571"/>
                </a:cubicBezTo>
                <a:cubicBezTo>
                  <a:pt x="2441098" y="3578393"/>
                  <a:pt x="2430489" y="3582788"/>
                  <a:pt x="2419426" y="3582788"/>
                </a:cubicBezTo>
                <a:lnTo>
                  <a:pt x="41711" y="3582788"/>
                </a:lnTo>
                <a:cubicBezTo>
                  <a:pt x="18675" y="3582788"/>
                  <a:pt x="0" y="3564113"/>
                  <a:pt x="0" y="3541076"/>
                </a:cubicBezTo>
                <a:lnTo>
                  <a:pt x="0" y="41711"/>
                </a:lnTo>
                <a:cubicBezTo>
                  <a:pt x="0" y="30649"/>
                  <a:pt x="4395" y="20039"/>
                  <a:pt x="12217" y="12217"/>
                </a:cubicBezTo>
                <a:cubicBezTo>
                  <a:pt x="20039" y="4395"/>
                  <a:pt x="30649" y="0"/>
                  <a:pt x="41711" y="0"/>
                </a:cubicBezTo>
                <a:close/>
              </a:path>
            </a:pathLst>
          </a:custGeom>
          <a:solidFill>
            <a:srgbClr val="FFFFFF"/>
          </a:solidFill>
        </p:spPr>
        <p:txBody>
          <a:bodyPr/>
          <a:lstStyle/>
          <a:p>
            <a:pPr defTabSz="3502025"/>
            <a:endParaRPr lang="en-US" sz="6895">
              <a:solidFill>
                <a:prstClr val="black"/>
              </a:solidFill>
              <a:latin typeface="#9Slide02 Noi dung dai"/>
            </a:endParaRPr>
          </a:p>
        </p:txBody>
      </p:sp>
      <p:sp>
        <p:nvSpPr>
          <p:cNvPr id="7" name="TextBox 4"/>
          <p:cNvSpPr txBox="1"/>
          <p:nvPr/>
        </p:nvSpPr>
        <p:spPr>
          <a:xfrm>
            <a:off x="6958223" y="1247473"/>
            <a:ext cx="1309864" cy="1293748"/>
          </a:xfrm>
          <a:prstGeom prst="rect">
            <a:avLst/>
          </a:prstGeom>
        </p:spPr>
        <p:txBody>
          <a:bodyPr lIns="32580" tIns="32580" rIns="32580" bIns="32580" rtlCol="0" anchor="ctr"/>
          <a:lstStyle/>
          <a:p>
            <a:pPr algn="ctr" defTabSz="586740">
              <a:lnSpc>
                <a:spcPts val="1435"/>
              </a:lnSpc>
            </a:pPr>
            <a:endParaRPr sz="1530">
              <a:solidFill>
                <a:prstClr val="black"/>
              </a:solidFill>
              <a:latin typeface="Times New Roman" panose="02020603050405020304" pitchFamily="18" charset="0"/>
              <a:cs typeface="Times New Roman" panose="02020603050405020304" pitchFamily="18" charset="0"/>
            </a:endParaRPr>
          </a:p>
        </p:txBody>
      </p:sp>
      <p:pic>
        <p:nvPicPr>
          <p:cNvPr id="10"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194860" y="2246521"/>
            <a:ext cx="1520383" cy="2643959"/>
          </a:xfrm>
          <a:prstGeom prst="rect">
            <a:avLst/>
          </a:prstGeom>
        </p:spPr>
      </p:pic>
      <p:pic>
        <p:nvPicPr>
          <p:cNvPr id="11"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194858" y="5455649"/>
            <a:ext cx="169583" cy="159997"/>
          </a:xfrm>
          <a:prstGeom prst="rect">
            <a:avLst/>
          </a:prstGeom>
        </p:spPr>
      </p:pic>
      <p:pic>
        <p:nvPicPr>
          <p:cNvPr id="12"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94858" y="5767236"/>
            <a:ext cx="169583" cy="159997"/>
          </a:xfrm>
          <a:prstGeom prst="rect">
            <a:avLst/>
          </a:prstGeom>
        </p:spPr>
      </p:pic>
      <p:pic>
        <p:nvPicPr>
          <p:cNvPr id="13"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194858" y="6078828"/>
            <a:ext cx="169583" cy="159997"/>
          </a:xfrm>
          <a:prstGeom prst="rect">
            <a:avLst/>
          </a:prstGeom>
        </p:spPr>
      </p:pic>
      <p:grpSp>
        <p:nvGrpSpPr>
          <p:cNvPr id="18" name="Group 13"/>
          <p:cNvGrpSpPr/>
          <p:nvPr/>
        </p:nvGrpSpPr>
        <p:grpSpPr>
          <a:xfrm>
            <a:off x="8901306" y="3088472"/>
            <a:ext cx="2447629" cy="1802011"/>
            <a:chOff x="0" y="0"/>
            <a:chExt cx="5165256" cy="5522214"/>
          </a:xfrm>
        </p:grpSpPr>
        <p:sp>
          <p:nvSpPr>
            <p:cNvPr id="19" name="Freeform 14"/>
            <p:cNvSpPr/>
            <p:nvPr/>
          </p:nvSpPr>
          <p:spPr>
            <a:xfrm>
              <a:off x="0" y="0"/>
              <a:ext cx="5165256" cy="5522214"/>
            </a:xfrm>
            <a:custGeom>
              <a:avLst/>
              <a:gdLst/>
              <a:ahLst/>
              <a:cxnLst/>
              <a:rect l="l" t="t" r="r" b="b"/>
              <a:pathLst>
                <a:path w="5165256" h="5522214">
                  <a:moveTo>
                    <a:pt x="5040796" y="59690"/>
                  </a:moveTo>
                  <a:cubicBezTo>
                    <a:pt x="5076356" y="59690"/>
                    <a:pt x="5105566" y="88900"/>
                    <a:pt x="5105566" y="124460"/>
                  </a:cubicBezTo>
                  <a:lnTo>
                    <a:pt x="5105566" y="5397754"/>
                  </a:lnTo>
                  <a:cubicBezTo>
                    <a:pt x="5105566" y="5433314"/>
                    <a:pt x="5076356" y="5462524"/>
                    <a:pt x="5040796" y="5462524"/>
                  </a:cubicBezTo>
                  <a:lnTo>
                    <a:pt x="124460" y="5462524"/>
                  </a:lnTo>
                  <a:cubicBezTo>
                    <a:pt x="88900" y="5462524"/>
                    <a:pt x="59690" y="5433314"/>
                    <a:pt x="59690" y="5397754"/>
                  </a:cubicBezTo>
                  <a:lnTo>
                    <a:pt x="59690" y="124460"/>
                  </a:lnTo>
                  <a:cubicBezTo>
                    <a:pt x="59690" y="88900"/>
                    <a:pt x="88900" y="59690"/>
                    <a:pt x="124460" y="59690"/>
                  </a:cubicBezTo>
                  <a:lnTo>
                    <a:pt x="5040796" y="59690"/>
                  </a:lnTo>
                  <a:moveTo>
                    <a:pt x="5040796" y="0"/>
                  </a:moveTo>
                  <a:lnTo>
                    <a:pt x="124460" y="0"/>
                  </a:lnTo>
                  <a:cubicBezTo>
                    <a:pt x="55880" y="0"/>
                    <a:pt x="0" y="55880"/>
                    <a:pt x="0" y="124460"/>
                  </a:cubicBezTo>
                  <a:lnTo>
                    <a:pt x="0" y="5397754"/>
                  </a:lnTo>
                  <a:cubicBezTo>
                    <a:pt x="0" y="5466334"/>
                    <a:pt x="55880" y="5522214"/>
                    <a:pt x="124460" y="5522214"/>
                  </a:cubicBezTo>
                  <a:lnTo>
                    <a:pt x="5040797" y="5522214"/>
                  </a:lnTo>
                  <a:cubicBezTo>
                    <a:pt x="5109377" y="5522214"/>
                    <a:pt x="5165256" y="5466334"/>
                    <a:pt x="5165256" y="5397754"/>
                  </a:cubicBezTo>
                  <a:lnTo>
                    <a:pt x="5165256" y="124460"/>
                  </a:lnTo>
                  <a:cubicBezTo>
                    <a:pt x="5165256" y="55880"/>
                    <a:pt x="5109377" y="0"/>
                    <a:pt x="5040796" y="0"/>
                  </a:cubicBezTo>
                  <a:close/>
                </a:path>
              </a:pathLst>
            </a:custGeom>
            <a:solidFill>
              <a:srgbClr val="CCE7EB"/>
            </a:solidFill>
          </p:spPr>
        </p:sp>
      </p:grpSp>
      <p:grpSp>
        <p:nvGrpSpPr>
          <p:cNvPr id="20" name="Group 15"/>
          <p:cNvGrpSpPr/>
          <p:nvPr/>
        </p:nvGrpSpPr>
        <p:grpSpPr>
          <a:xfrm>
            <a:off x="9060765" y="5170747"/>
            <a:ext cx="2229158" cy="1379669"/>
            <a:chOff x="0" y="0"/>
            <a:chExt cx="4704232" cy="4227958"/>
          </a:xfrm>
        </p:grpSpPr>
        <p:sp>
          <p:nvSpPr>
            <p:cNvPr id="21" name="Freeform 16"/>
            <p:cNvSpPr/>
            <p:nvPr/>
          </p:nvSpPr>
          <p:spPr>
            <a:xfrm>
              <a:off x="0" y="0"/>
              <a:ext cx="4704232" cy="4227959"/>
            </a:xfrm>
            <a:custGeom>
              <a:avLst/>
              <a:gdLst/>
              <a:ahLst/>
              <a:cxnLst/>
              <a:rect l="l" t="t" r="r" b="b"/>
              <a:pathLst>
                <a:path w="4704232" h="4227959">
                  <a:moveTo>
                    <a:pt x="4579772" y="59690"/>
                  </a:moveTo>
                  <a:cubicBezTo>
                    <a:pt x="4615332" y="59690"/>
                    <a:pt x="4644542" y="88900"/>
                    <a:pt x="4644542" y="124460"/>
                  </a:cubicBezTo>
                  <a:lnTo>
                    <a:pt x="4644542" y="4103498"/>
                  </a:lnTo>
                  <a:cubicBezTo>
                    <a:pt x="4644542" y="4139059"/>
                    <a:pt x="4615332" y="4168268"/>
                    <a:pt x="4579772" y="4168268"/>
                  </a:cubicBezTo>
                  <a:lnTo>
                    <a:pt x="124460" y="4168268"/>
                  </a:lnTo>
                  <a:cubicBezTo>
                    <a:pt x="88900" y="4168268"/>
                    <a:pt x="59690" y="4139059"/>
                    <a:pt x="59690" y="4103498"/>
                  </a:cubicBezTo>
                  <a:lnTo>
                    <a:pt x="59690" y="124460"/>
                  </a:lnTo>
                  <a:cubicBezTo>
                    <a:pt x="59690" y="88900"/>
                    <a:pt x="88900" y="59690"/>
                    <a:pt x="124460" y="59690"/>
                  </a:cubicBezTo>
                  <a:lnTo>
                    <a:pt x="4579772" y="59690"/>
                  </a:lnTo>
                  <a:moveTo>
                    <a:pt x="4579772" y="0"/>
                  </a:moveTo>
                  <a:lnTo>
                    <a:pt x="124460" y="0"/>
                  </a:lnTo>
                  <a:cubicBezTo>
                    <a:pt x="55880" y="0"/>
                    <a:pt x="0" y="55880"/>
                    <a:pt x="0" y="124460"/>
                  </a:cubicBezTo>
                  <a:lnTo>
                    <a:pt x="0" y="4103498"/>
                  </a:lnTo>
                  <a:cubicBezTo>
                    <a:pt x="0" y="4172078"/>
                    <a:pt x="55880" y="4227959"/>
                    <a:pt x="124460" y="4227959"/>
                  </a:cubicBezTo>
                  <a:lnTo>
                    <a:pt x="4579772" y="4227959"/>
                  </a:lnTo>
                  <a:cubicBezTo>
                    <a:pt x="4648352" y="4227959"/>
                    <a:pt x="4704232" y="4172078"/>
                    <a:pt x="4704232" y="4103498"/>
                  </a:cubicBezTo>
                  <a:lnTo>
                    <a:pt x="4704232" y="124460"/>
                  </a:lnTo>
                  <a:cubicBezTo>
                    <a:pt x="4704232" y="55880"/>
                    <a:pt x="4648352" y="0"/>
                    <a:pt x="4579772" y="0"/>
                  </a:cubicBezTo>
                  <a:close/>
                </a:path>
              </a:pathLst>
            </a:custGeom>
            <a:solidFill>
              <a:srgbClr val="CCE7EB"/>
            </a:solidFill>
          </p:spPr>
        </p:sp>
      </p:grpSp>
      <p:pic>
        <p:nvPicPr>
          <p:cNvPr id="22"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t="44961" r="490"/>
          <a:stretch>
            <a:fillRect/>
          </a:stretch>
        </p:blipFill>
        <p:spPr>
          <a:xfrm>
            <a:off x="7143338" y="5046181"/>
            <a:ext cx="1737923" cy="234146"/>
          </a:xfrm>
          <a:prstGeom prst="rect">
            <a:avLst/>
          </a:prstGeom>
        </p:spPr>
      </p:pic>
      <p:pic>
        <p:nvPicPr>
          <p:cNvPr id="23"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t="18393" r="390"/>
          <a:stretch>
            <a:fillRect/>
          </a:stretch>
        </p:blipFill>
        <p:spPr>
          <a:xfrm>
            <a:off x="9274836" y="5051371"/>
            <a:ext cx="1197839" cy="239040"/>
          </a:xfrm>
          <a:prstGeom prst="rect">
            <a:avLst/>
          </a:prstGeom>
        </p:spPr>
      </p:pic>
      <p:pic>
        <p:nvPicPr>
          <p:cNvPr id="24" name="Picture 1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t="18393" r="390"/>
          <a:stretch>
            <a:fillRect/>
          </a:stretch>
        </p:blipFill>
        <p:spPr>
          <a:xfrm>
            <a:off x="9195652" y="2987651"/>
            <a:ext cx="1197839" cy="239040"/>
          </a:xfrm>
          <a:prstGeom prst="rect">
            <a:avLst/>
          </a:prstGeom>
        </p:spPr>
      </p:pic>
      <p:sp>
        <p:nvSpPr>
          <p:cNvPr id="25" name="TextBox 20"/>
          <p:cNvSpPr txBox="1"/>
          <p:nvPr/>
        </p:nvSpPr>
        <p:spPr>
          <a:xfrm>
            <a:off x="8977940" y="2062837"/>
            <a:ext cx="1236175" cy="192168"/>
          </a:xfrm>
          <a:prstGeom prst="rect">
            <a:avLst/>
          </a:prstGeom>
        </p:spPr>
        <p:txBody>
          <a:bodyPr wrap="square" lIns="0" tIns="0" rIns="0" bIns="0" rtlCol="0" anchor="t">
            <a:spAutoFit/>
          </a:bodyPr>
          <a:lstStyle/>
          <a:p>
            <a:pPr defTabSz="586740">
              <a:lnSpc>
                <a:spcPts val="1435"/>
              </a:lnSpc>
            </a:pPr>
            <a:r>
              <a:rPr lang="en-US" sz="1915">
                <a:solidFill>
                  <a:srgbClr val="000000"/>
                </a:solidFill>
                <a:latin typeface="Times New Roman" panose="02020603050405020304" pitchFamily="18" charset="0"/>
                <a:cs typeface="Times New Roman" panose="02020603050405020304" pitchFamily="18" charset="0"/>
              </a:rPr>
              <a:t>Địa điểm:</a:t>
            </a:r>
            <a:endParaRPr lang="en-US" sz="1915">
              <a:solidFill>
                <a:srgbClr val="000000"/>
              </a:solidFill>
              <a:latin typeface="Times New Roman" panose="02020603050405020304" pitchFamily="18" charset="0"/>
              <a:cs typeface="Times New Roman" panose="02020603050405020304" pitchFamily="18" charset="0"/>
            </a:endParaRPr>
          </a:p>
        </p:txBody>
      </p:sp>
      <p:pic>
        <p:nvPicPr>
          <p:cNvPr id="36" name="Picture 3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194858" y="6390416"/>
            <a:ext cx="169583" cy="159997"/>
          </a:xfrm>
          <a:prstGeom prst="rect">
            <a:avLst/>
          </a:prstGeom>
        </p:spPr>
      </p:pic>
      <p:sp>
        <p:nvSpPr>
          <p:cNvPr id="40" name="TextBox 35"/>
          <p:cNvSpPr txBox="1"/>
          <p:nvPr/>
        </p:nvSpPr>
        <p:spPr>
          <a:xfrm>
            <a:off x="7194858" y="2000557"/>
            <a:ext cx="1474660" cy="182550"/>
          </a:xfrm>
          <a:prstGeom prst="rect">
            <a:avLst/>
          </a:prstGeom>
        </p:spPr>
        <p:txBody>
          <a:bodyPr lIns="0" tIns="0" rIns="0" bIns="0" rtlCol="0" anchor="t">
            <a:spAutoFit/>
          </a:bodyPr>
          <a:lstStyle/>
          <a:p>
            <a:pPr algn="ctr" defTabSz="586740">
              <a:lnSpc>
                <a:spcPts val="1350"/>
              </a:lnSpc>
            </a:pPr>
            <a:r>
              <a:rPr lang="en-US" sz="1915">
                <a:solidFill>
                  <a:srgbClr val="000000"/>
                </a:solidFill>
                <a:latin typeface="Times New Roman" panose="02020603050405020304" pitchFamily="18" charset="0"/>
                <a:cs typeface="Times New Roman" panose="02020603050405020304" pitchFamily="18" charset="0"/>
              </a:rPr>
              <a:t>Hình ảnh</a:t>
            </a:r>
            <a:endParaRPr lang="en-US" sz="1915">
              <a:solidFill>
                <a:srgbClr val="000000"/>
              </a:solidFill>
              <a:latin typeface="Times New Roman" panose="02020603050405020304" pitchFamily="18" charset="0"/>
              <a:cs typeface="Times New Roman" panose="02020603050405020304" pitchFamily="18" charset="0"/>
            </a:endParaRPr>
          </a:p>
        </p:txBody>
      </p:sp>
      <p:sp>
        <p:nvSpPr>
          <p:cNvPr id="41" name="TextBox 36"/>
          <p:cNvSpPr txBox="1"/>
          <p:nvPr/>
        </p:nvSpPr>
        <p:spPr>
          <a:xfrm>
            <a:off x="7215646" y="5065796"/>
            <a:ext cx="1618437" cy="194092"/>
          </a:xfrm>
          <a:prstGeom prst="rect">
            <a:avLst/>
          </a:prstGeom>
        </p:spPr>
        <p:txBody>
          <a:bodyPr lIns="0" tIns="0" rIns="0" bIns="0" rtlCol="0" anchor="t">
            <a:spAutoFit/>
          </a:bodyPr>
          <a:lstStyle/>
          <a:p>
            <a:pPr algn="ctr" defTabSz="586740">
              <a:lnSpc>
                <a:spcPts val="1350"/>
              </a:lnSpc>
            </a:pPr>
            <a:r>
              <a:rPr lang="en-US" sz="2300">
                <a:solidFill>
                  <a:srgbClr val="000000"/>
                </a:solidFill>
                <a:latin typeface="Times New Roman" panose="02020603050405020304" pitchFamily="18" charset="0"/>
                <a:cs typeface="Times New Roman" panose="02020603050405020304" pitchFamily="18" charset="0"/>
              </a:rPr>
              <a:t>Chức  năng</a:t>
            </a:r>
            <a:endParaRPr lang="en-US" sz="2300">
              <a:solidFill>
                <a:srgbClr val="000000"/>
              </a:solidFill>
              <a:latin typeface="Times New Roman" panose="02020603050405020304" pitchFamily="18" charset="0"/>
              <a:cs typeface="Times New Roman" panose="02020603050405020304" pitchFamily="18" charset="0"/>
            </a:endParaRPr>
          </a:p>
        </p:txBody>
      </p:sp>
      <p:sp>
        <p:nvSpPr>
          <p:cNvPr id="42" name="TextBox 37"/>
          <p:cNvSpPr txBox="1"/>
          <p:nvPr/>
        </p:nvSpPr>
        <p:spPr>
          <a:xfrm>
            <a:off x="9307715" y="5075883"/>
            <a:ext cx="1135819" cy="194092"/>
          </a:xfrm>
          <a:prstGeom prst="rect">
            <a:avLst/>
          </a:prstGeom>
        </p:spPr>
        <p:txBody>
          <a:bodyPr lIns="0" tIns="0" rIns="0" bIns="0" rtlCol="0" anchor="t">
            <a:spAutoFit/>
          </a:bodyPr>
          <a:lstStyle/>
          <a:p>
            <a:pPr algn="ctr" defTabSz="586740">
              <a:lnSpc>
                <a:spcPts val="1350"/>
              </a:lnSpc>
            </a:pPr>
            <a:r>
              <a:rPr lang="en-US" sz="2300">
                <a:solidFill>
                  <a:srgbClr val="000000"/>
                </a:solidFill>
                <a:latin typeface="Times New Roman" panose="02020603050405020304" pitchFamily="18" charset="0"/>
                <a:cs typeface="Times New Roman" panose="02020603050405020304" pitchFamily="18" charset="0"/>
              </a:rPr>
              <a:t>Giá trị</a:t>
            </a:r>
            <a:endParaRPr lang="en-US" sz="2300">
              <a:solidFill>
                <a:srgbClr val="000000"/>
              </a:solidFill>
              <a:latin typeface="Times New Roman" panose="02020603050405020304" pitchFamily="18" charset="0"/>
              <a:cs typeface="Times New Roman" panose="02020603050405020304" pitchFamily="18" charset="0"/>
            </a:endParaRPr>
          </a:p>
        </p:txBody>
      </p:sp>
      <p:sp>
        <p:nvSpPr>
          <p:cNvPr id="44" name="TextBox 39"/>
          <p:cNvSpPr txBox="1"/>
          <p:nvPr/>
        </p:nvSpPr>
        <p:spPr>
          <a:xfrm>
            <a:off x="8977936" y="3325284"/>
            <a:ext cx="2102595" cy="192168"/>
          </a:xfrm>
          <a:prstGeom prst="rect">
            <a:avLst/>
          </a:prstGeom>
        </p:spPr>
        <p:txBody>
          <a:bodyPr wrap="square" lIns="0" tIns="0" rIns="0" bIns="0" rtlCol="0" anchor="t">
            <a:spAutoFit/>
          </a:bodyPr>
          <a:lstStyle/>
          <a:p>
            <a:pPr defTabSz="586740">
              <a:lnSpc>
                <a:spcPts val="1435"/>
              </a:lnSpc>
            </a:pPr>
            <a:r>
              <a:rPr lang="en-US" sz="1915">
                <a:solidFill>
                  <a:srgbClr val="000000"/>
                </a:solidFill>
                <a:latin typeface="Times New Roman" panose="02020603050405020304" pitchFamily="18" charset="0"/>
                <a:cs typeface="Times New Roman" panose="02020603050405020304" pitchFamily="18" charset="0"/>
              </a:rPr>
              <a:t>Thời gian xây dựng</a:t>
            </a:r>
            <a:endParaRPr lang="en-US" sz="1915">
              <a:solidFill>
                <a:srgbClr val="000000"/>
              </a:solidFill>
              <a:latin typeface="Times New Roman" panose="02020603050405020304" pitchFamily="18" charset="0"/>
              <a:cs typeface="Times New Roman" panose="02020603050405020304" pitchFamily="18" charset="0"/>
            </a:endParaRPr>
          </a:p>
        </p:txBody>
      </p:sp>
      <p:sp>
        <p:nvSpPr>
          <p:cNvPr id="45" name="TextBox 40"/>
          <p:cNvSpPr txBox="1"/>
          <p:nvPr/>
        </p:nvSpPr>
        <p:spPr>
          <a:xfrm>
            <a:off x="8977938" y="3960802"/>
            <a:ext cx="2113889" cy="192168"/>
          </a:xfrm>
          <a:prstGeom prst="rect">
            <a:avLst/>
          </a:prstGeom>
        </p:spPr>
        <p:txBody>
          <a:bodyPr wrap="square" lIns="0" tIns="0" rIns="0" bIns="0" rtlCol="0" anchor="t">
            <a:spAutoFit/>
          </a:bodyPr>
          <a:lstStyle/>
          <a:p>
            <a:pPr defTabSz="586740">
              <a:lnSpc>
                <a:spcPts val="1435"/>
              </a:lnSpc>
            </a:pPr>
            <a:r>
              <a:rPr lang="en-US" sz="1915">
                <a:solidFill>
                  <a:srgbClr val="000000"/>
                </a:solidFill>
                <a:latin typeface="Times New Roman" panose="02020603050405020304" pitchFamily="18" charset="0"/>
                <a:cs typeface="Times New Roman" panose="02020603050405020304" pitchFamily="18" charset="0"/>
              </a:rPr>
              <a:t>Quy mô</a:t>
            </a:r>
            <a:endParaRPr lang="en-US" sz="1915">
              <a:solidFill>
                <a:srgbClr val="000000"/>
              </a:solidFill>
              <a:latin typeface="Times New Roman" panose="02020603050405020304" pitchFamily="18" charset="0"/>
              <a:cs typeface="Times New Roman" panose="02020603050405020304" pitchFamily="18" charset="0"/>
            </a:endParaRPr>
          </a:p>
        </p:txBody>
      </p:sp>
      <p:sp>
        <p:nvSpPr>
          <p:cNvPr id="46" name="TextBox 41"/>
          <p:cNvSpPr txBox="1"/>
          <p:nvPr/>
        </p:nvSpPr>
        <p:spPr>
          <a:xfrm>
            <a:off x="9007854" y="4596321"/>
            <a:ext cx="2072677" cy="192168"/>
          </a:xfrm>
          <a:prstGeom prst="rect">
            <a:avLst/>
          </a:prstGeom>
        </p:spPr>
        <p:txBody>
          <a:bodyPr wrap="square" lIns="0" tIns="0" rIns="0" bIns="0" rtlCol="0" anchor="t">
            <a:spAutoFit/>
          </a:bodyPr>
          <a:lstStyle/>
          <a:p>
            <a:pPr defTabSz="586740">
              <a:lnSpc>
                <a:spcPts val="1435"/>
              </a:lnSpc>
            </a:pPr>
            <a:r>
              <a:rPr lang="en-US" sz="1915">
                <a:solidFill>
                  <a:srgbClr val="000000"/>
                </a:solidFill>
                <a:latin typeface="Times New Roman" panose="02020603050405020304" pitchFamily="18" charset="0"/>
                <a:cs typeface="Times New Roman" panose="02020603050405020304" pitchFamily="18" charset="0"/>
              </a:rPr>
              <a:t>Cấu trúc</a:t>
            </a:r>
            <a:endParaRPr lang="en-US" sz="1915">
              <a:solidFill>
                <a:srgbClr val="000000"/>
              </a:solidFill>
              <a:latin typeface="Times New Roman" panose="02020603050405020304" pitchFamily="18" charset="0"/>
              <a:cs typeface="Times New Roman" panose="02020603050405020304" pitchFamily="18" charset="0"/>
            </a:endParaRPr>
          </a:p>
        </p:txBody>
      </p:sp>
      <p:sp>
        <p:nvSpPr>
          <p:cNvPr id="50" name="TextBox 45"/>
          <p:cNvSpPr txBox="1"/>
          <p:nvPr/>
        </p:nvSpPr>
        <p:spPr>
          <a:xfrm>
            <a:off x="9389717" y="3024132"/>
            <a:ext cx="1003772" cy="182550"/>
          </a:xfrm>
          <a:prstGeom prst="rect">
            <a:avLst/>
          </a:prstGeom>
        </p:spPr>
        <p:txBody>
          <a:bodyPr wrap="square" lIns="0" tIns="0" rIns="0" bIns="0" rtlCol="0" anchor="t">
            <a:spAutoFit/>
          </a:bodyPr>
          <a:lstStyle/>
          <a:p>
            <a:pPr algn="ctr" defTabSz="586740">
              <a:lnSpc>
                <a:spcPts val="1350"/>
              </a:lnSpc>
            </a:pPr>
            <a:r>
              <a:rPr lang="en-US" sz="1915">
                <a:solidFill>
                  <a:srgbClr val="000000"/>
                </a:solidFill>
                <a:latin typeface="Times New Roman" panose="02020603050405020304" pitchFamily="18" charset="0"/>
                <a:cs typeface="Times New Roman" panose="02020603050405020304" pitchFamily="18" charset="0"/>
              </a:rPr>
              <a:t>Thông tin</a:t>
            </a:r>
            <a:endParaRPr lang="en-US" sz="1915">
              <a:solidFill>
                <a:srgbClr val="000000"/>
              </a:solidFill>
              <a:latin typeface="Times New Roman" panose="02020603050405020304" pitchFamily="18" charset="0"/>
              <a:cs typeface="Times New Roman" panose="02020603050405020304" pitchFamily="18" charset="0"/>
            </a:endParaRPr>
          </a:p>
        </p:txBody>
      </p:sp>
      <p:sp>
        <p:nvSpPr>
          <p:cNvPr id="51" name="TextBox 46"/>
          <p:cNvSpPr txBox="1"/>
          <p:nvPr/>
        </p:nvSpPr>
        <p:spPr>
          <a:xfrm>
            <a:off x="7194858" y="1460912"/>
            <a:ext cx="2480132" cy="457626"/>
          </a:xfrm>
          <a:prstGeom prst="rect">
            <a:avLst/>
          </a:prstGeom>
        </p:spPr>
        <p:txBody>
          <a:bodyPr lIns="0" tIns="0" rIns="0" bIns="0" rtlCol="0" anchor="t">
            <a:spAutoFit/>
          </a:bodyPr>
          <a:lstStyle/>
          <a:p>
            <a:pPr defTabSz="586740">
              <a:lnSpc>
                <a:spcPts val="3770"/>
              </a:lnSpc>
            </a:pPr>
            <a:r>
              <a:rPr lang="en-US" sz="3065">
                <a:solidFill>
                  <a:srgbClr val="000000"/>
                </a:solidFill>
                <a:latin typeface="Times New Roman" panose="02020603050405020304" pitchFamily="18" charset="0"/>
                <a:cs typeface="Times New Roman" panose="02020603050405020304" pitchFamily="18" charset="0"/>
              </a:rPr>
              <a:t>Tên công trình</a:t>
            </a:r>
            <a:endParaRPr lang="en-US" sz="3065">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Rectangle 1"/>
          <p:cNvSpPr/>
          <p:nvPr/>
        </p:nvSpPr>
        <p:spPr>
          <a:xfrm>
            <a:off x="3829302" y="1418951"/>
            <a:ext cx="524053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5400">
                <a:ln w="0"/>
                <a:solidFill>
                  <a:srgbClr val="E34192"/>
                </a:solidFill>
                <a:effectLst>
                  <a:outerShdw blurRad="38100" dist="25400" dir="5400000" algn="ctr" rotWithShape="0">
                    <a:srgbClr val="6E747A">
                      <a:alpha val="43000"/>
                    </a:srgbClr>
                  </a:outerShdw>
                </a:effectLst>
                <a:latin typeface="Twinkl"/>
              </a:rPr>
              <a:t>Đây là di sản nào?</a:t>
            </a:r>
            <a:endParaRPr kumimoji="0" lang="en-US" sz="5400" b="0" i="0" u="none" strike="noStrike" kern="1200" cap="none" spc="0" normalizeH="0" baseline="0" noProof="0" dirty="0">
              <a:ln w="0"/>
              <a:solidFill>
                <a:srgbClr val="E34192"/>
              </a:solidFill>
              <a:effectLst>
                <a:outerShdw blurRad="38100" dist="25400" dir="5400000" algn="ctr" rotWithShape="0">
                  <a:srgbClr val="6E747A">
                    <a:alpha val="43000"/>
                  </a:srgbClr>
                </a:outerShdw>
              </a:effectLst>
              <a:uLnTx/>
              <a:uFillTx/>
              <a:latin typeface="Twinkl"/>
              <a:ea typeface="+mn-ea"/>
              <a:cs typeface="+mn-cs"/>
            </a:endParaRPr>
          </a:p>
        </p:txBody>
      </p:sp>
      <p:sp>
        <p:nvSpPr>
          <p:cNvPr id="3" name="Rectangle 2"/>
          <p:cNvSpPr/>
          <p:nvPr/>
        </p:nvSpPr>
        <p:spPr>
          <a:xfrm>
            <a:off x="10594848" y="5827776"/>
            <a:ext cx="938784" cy="707136"/>
          </a:xfrm>
          <a:prstGeom prst="rect">
            <a:avLst/>
          </a:prstGeom>
          <a:solidFill>
            <a:srgbClr val="FC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winkl"/>
              <a:ea typeface="+mn-ea"/>
              <a:cs typeface="+mn-cs"/>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367380" y="976544"/>
            <a:ext cx="7324077" cy="2032986"/>
          </a:xfrm>
          <a:prstGeom prst="roundRect">
            <a:avLst>
              <a:gd name="adj" fmla="val 9747"/>
            </a:avLst>
          </a:prstGeom>
          <a:solidFill>
            <a:schemeClr val="bg1"/>
          </a:solidFill>
          <a:ln w="57150">
            <a:solidFill>
              <a:srgbClr val="643C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0243" name="TextBox 2"/>
          <p:cNvSpPr txBox="1">
            <a:spLocks noChangeArrowheads="1"/>
          </p:cNvSpPr>
          <p:nvPr/>
        </p:nvSpPr>
        <p:spPr bwMode="auto">
          <a:xfrm>
            <a:off x="2670268" y="1554102"/>
            <a:ext cx="6657205"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50" charset="0"/>
                <a:ea typeface="Sassoon Infant Rg" pitchFamily="50" charset="0"/>
                <a:cs typeface="Sassoon Infant Rg" pitchFamily="50" charset="0"/>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defRPr/>
            </a:pPr>
            <a:r>
              <a:rPr kumimoji="0" lang="vi-VN" sz="2400" b="0" i="0" u="none" strike="noStrike" kern="1200" cap="none" spc="0" normalizeH="0" baseline="0" noProof="0" dirty="0">
                <a:ln>
                  <a:noFill/>
                </a:ln>
                <a:solidFill>
                  <a:srgbClr val="595959"/>
                </a:solidFill>
                <a:effectLst/>
                <a:uLnTx/>
                <a:uFillTx/>
                <a:latin typeface="+mn-lt"/>
              </a:rPr>
              <a:t>Nhấp vào các hộp để hiển thị hình ảnh bên dưới. </a:t>
            </a:r>
            <a:r>
              <a:rPr kumimoji="0" lang="en-US" sz="2400" b="0" i="0" u="none" strike="noStrike" kern="1200" cap="none" spc="0" normalizeH="0" baseline="0" noProof="0" dirty="0" err="1">
                <a:ln>
                  <a:noFill/>
                </a:ln>
                <a:solidFill>
                  <a:srgbClr val="595959"/>
                </a:solidFill>
                <a:effectLst/>
                <a:uLnTx/>
                <a:uFillTx/>
                <a:latin typeface="Twinkl"/>
              </a:rPr>
              <a:t>Em</a:t>
            </a:r>
            <a:r>
              <a:rPr kumimoji="0" lang="vi-VN" sz="2400" b="0" i="0" u="none" strike="noStrike" kern="1200" cap="none" spc="0" normalizeH="0" baseline="0" noProof="0" dirty="0">
                <a:ln>
                  <a:noFill/>
                </a:ln>
                <a:solidFill>
                  <a:srgbClr val="595959"/>
                </a:solidFill>
                <a:effectLst/>
                <a:uLnTx/>
                <a:uFillTx/>
                <a:latin typeface="+mn-lt"/>
              </a:rPr>
              <a:t> có thể tìm ra </a:t>
            </a:r>
            <a:r>
              <a:rPr kumimoji="0" lang="vi-VN" sz="2400" b="0" i="0" u="none" strike="noStrike" kern="1200" cap="none" spc="0" normalizeH="0" baseline="0" noProof="0">
                <a:ln>
                  <a:noFill/>
                </a:ln>
                <a:solidFill>
                  <a:srgbClr val="595959"/>
                </a:solidFill>
                <a:effectLst/>
                <a:uLnTx/>
                <a:uFillTx/>
                <a:latin typeface="+mn-lt"/>
              </a:rPr>
              <a:t>những </a:t>
            </a:r>
            <a:r>
              <a:rPr kumimoji="0" lang="en-US" sz="2400" b="0" i="0" u="none" strike="noStrike" kern="1200" cap="none" spc="0" normalizeH="0" baseline="0" noProof="0">
                <a:ln>
                  <a:noFill/>
                </a:ln>
                <a:solidFill>
                  <a:srgbClr val="595959"/>
                </a:solidFill>
                <a:effectLst/>
                <a:uLnTx/>
                <a:uFillTx/>
                <a:latin typeface="Twinkl"/>
              </a:rPr>
              <a:t>di sản nào</a:t>
            </a:r>
            <a:r>
              <a:rPr kumimoji="0" lang="vi-VN" sz="2400" b="0" i="0" u="none" strike="noStrike" kern="1200" cap="none" spc="0" normalizeH="0" baseline="0" noProof="0">
                <a:ln>
                  <a:noFill/>
                </a:ln>
                <a:solidFill>
                  <a:srgbClr val="595959"/>
                </a:solidFill>
                <a:effectLst/>
                <a:uLnTx/>
                <a:uFillTx/>
                <a:latin typeface="+mn-lt"/>
              </a:rPr>
              <a:t>?</a:t>
            </a:r>
            <a:endParaRPr kumimoji="0" lang="vi-VN" sz="2400" b="0" i="0" u="none" strike="noStrike" kern="1200" cap="none" spc="0" normalizeH="0" baseline="0" noProof="0" dirty="0">
              <a:ln>
                <a:noFill/>
              </a:ln>
              <a:solidFill>
                <a:srgbClr val="595959"/>
              </a:solidFill>
              <a:effectLst/>
              <a:uLnTx/>
              <a:uFillTx/>
              <a:latin typeface="+mn-lt"/>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defRPr/>
            </a:pPr>
            <a:r>
              <a:rPr kumimoji="0" lang="vi-VN" sz="2400" b="0" i="0" u="none" strike="noStrike" kern="1200" cap="none" spc="0" normalizeH="0" baseline="0" noProof="0" dirty="0">
                <a:ln>
                  <a:noFill/>
                </a:ln>
                <a:solidFill>
                  <a:srgbClr val="595959"/>
                </a:solidFill>
                <a:effectLst/>
                <a:uLnTx/>
                <a:uFillTx/>
                <a:latin typeface="+mn-lt"/>
              </a:rPr>
              <a:t>Nhấp vào ‘câu trả lời’ để tiết lộ câu trả lời.</a:t>
            </a:r>
            <a:endParaRPr kumimoji="0" lang="en-US" sz="2400" b="0" i="0" u="none" strike="noStrike" kern="1200" cap="none" spc="0" normalizeH="0" baseline="0" noProof="0" dirty="0">
              <a:ln>
                <a:noFill/>
              </a:ln>
              <a:solidFill>
                <a:srgbClr val="1C1C1C"/>
              </a:solidFill>
              <a:effectLst/>
              <a:uLnTx/>
              <a:uFillTx/>
              <a:latin typeface="Twinkl"/>
            </a:endParaRPr>
          </a:p>
        </p:txBody>
      </p:sp>
      <p:sp>
        <p:nvSpPr>
          <p:cNvPr id="8" name="Rectangle: Rounded Corners 7"/>
          <p:cNvSpPr/>
          <p:nvPr/>
        </p:nvSpPr>
        <p:spPr>
          <a:xfrm>
            <a:off x="3505204" y="565460"/>
            <a:ext cx="5172066" cy="825543"/>
          </a:xfrm>
          <a:prstGeom prst="roundRect">
            <a:avLst>
              <a:gd name="adj" fmla="val 9747"/>
            </a:avLst>
          </a:prstGeom>
          <a:solidFill>
            <a:srgbClr val="643C90"/>
          </a:solidFill>
          <a:ln>
            <a:solidFill>
              <a:srgbClr val="643C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0242" name="Title 1"/>
          <p:cNvSpPr>
            <a:spLocks noGrp="1"/>
          </p:cNvSpPr>
          <p:nvPr>
            <p:ph type="title"/>
          </p:nvPr>
        </p:nvSpPr>
        <p:spPr>
          <a:xfrm>
            <a:off x="4220268" y="479426"/>
            <a:ext cx="3741938" cy="993775"/>
          </a:xfrm>
        </p:spPr>
        <p:txBody>
          <a:bodyPr/>
          <a:lstStyle/>
          <a:p>
            <a:r>
              <a:rPr lang="en-GB" altLang="en-US" dirty="0" err="1">
                <a:solidFill>
                  <a:schemeClr val="bg1"/>
                </a:solidFill>
              </a:rPr>
              <a:t>Luật</a:t>
            </a:r>
            <a:r>
              <a:rPr lang="en-GB" altLang="en-US" dirty="0">
                <a:solidFill>
                  <a:schemeClr val="bg1"/>
                </a:solidFill>
              </a:rPr>
              <a:t> </a:t>
            </a:r>
            <a:r>
              <a:rPr lang="en-GB" altLang="en-US" dirty="0" err="1">
                <a:solidFill>
                  <a:schemeClr val="bg1"/>
                </a:solidFill>
              </a:rPr>
              <a:t>ch</a:t>
            </a:r>
            <a:r>
              <a:rPr lang="vi-VN" altLang="en-US" dirty="0">
                <a:solidFill>
                  <a:schemeClr val="bg1"/>
                </a:solidFill>
              </a:rPr>
              <a:t>ơ</a:t>
            </a:r>
            <a:r>
              <a:rPr lang="en-US" altLang="en-US" dirty="0" err="1">
                <a:solidFill>
                  <a:schemeClr val="bg1"/>
                </a:solidFill>
              </a:rPr>
              <a:t>i</a:t>
            </a:r>
            <a:endParaRPr lang="en-GB" altLang="en-US" dirty="0">
              <a:solidFill>
                <a:schemeClr val="bg1"/>
              </a:solidFill>
            </a:endParaRPr>
          </a:p>
        </p:txBody>
      </p:sp>
      <p:pic>
        <p:nvPicPr>
          <p:cNvPr id="1026" name="Picture 2" descr="Boy Confused GIF - Boy Confused Question Mark - Discover &amp; Share GIFs"/>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2816352" y="3089925"/>
            <a:ext cx="3243902" cy="32439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uestion Mark Got An Idea GIF - Question Mark Got An Idea Thinking -  Discover &amp; Share GIF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82173" y="3089924"/>
            <a:ext cx="3243901" cy="32439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2439148" y="820596"/>
            <a:ext cx="7323230" cy="489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20"/>
          <p:cNvSpPr/>
          <p:nvPr/>
        </p:nvSpPr>
        <p:spPr>
          <a:xfrm>
            <a:off x="8391520" y="4611993"/>
            <a:ext cx="1530350" cy="1341438"/>
          </a:xfrm>
          <a:prstGeom prst="rect">
            <a:avLst/>
          </a:prstGeom>
          <a:solidFill>
            <a:srgbClr val="F3811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45" name="19"/>
          <p:cNvSpPr/>
          <p:nvPr/>
        </p:nvSpPr>
        <p:spPr>
          <a:xfrm>
            <a:off x="6865938" y="4603115"/>
            <a:ext cx="1530350" cy="1341438"/>
          </a:xfrm>
          <a:prstGeom prst="rect">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46" name="18"/>
          <p:cNvSpPr/>
          <p:nvPr/>
        </p:nvSpPr>
        <p:spPr>
          <a:xfrm>
            <a:off x="5340350" y="4603115"/>
            <a:ext cx="1530350" cy="1341438"/>
          </a:xfrm>
          <a:prstGeom prst="rect">
            <a:avLst/>
          </a:prstGeom>
          <a:solidFill>
            <a:srgbClr val="F3811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47" name="17"/>
          <p:cNvSpPr/>
          <p:nvPr/>
        </p:nvSpPr>
        <p:spPr>
          <a:xfrm>
            <a:off x="3814763" y="4603115"/>
            <a:ext cx="1530350" cy="1341438"/>
          </a:xfrm>
          <a:prstGeom prst="rect">
            <a:avLst/>
          </a:prstGeom>
          <a:solidFill>
            <a:srgbClr val="FFE8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48" name="16"/>
          <p:cNvSpPr/>
          <p:nvPr/>
        </p:nvSpPr>
        <p:spPr>
          <a:xfrm>
            <a:off x="2289175" y="4603115"/>
            <a:ext cx="1530350" cy="1341438"/>
          </a:xfrm>
          <a:prstGeom prst="rect">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49" name="15"/>
          <p:cNvSpPr/>
          <p:nvPr/>
        </p:nvSpPr>
        <p:spPr>
          <a:xfrm>
            <a:off x="8391520" y="3278493"/>
            <a:ext cx="1530350" cy="1341438"/>
          </a:xfrm>
          <a:prstGeom prst="rect">
            <a:avLst/>
          </a:prstGeom>
          <a:solidFill>
            <a:srgbClr val="653B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50" name="14"/>
          <p:cNvSpPr/>
          <p:nvPr/>
        </p:nvSpPr>
        <p:spPr>
          <a:xfrm>
            <a:off x="6865938" y="3269615"/>
            <a:ext cx="1530350" cy="1341438"/>
          </a:xfrm>
          <a:prstGeom prst="rect">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51" name="13"/>
          <p:cNvSpPr/>
          <p:nvPr/>
        </p:nvSpPr>
        <p:spPr>
          <a:xfrm>
            <a:off x="5345575" y="3269615"/>
            <a:ext cx="1530350" cy="1341438"/>
          </a:xfrm>
          <a:prstGeom prst="rect">
            <a:avLst/>
          </a:prstGeom>
          <a:solidFill>
            <a:srgbClr val="CC479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52" name="12"/>
          <p:cNvSpPr/>
          <p:nvPr/>
        </p:nvSpPr>
        <p:spPr>
          <a:xfrm>
            <a:off x="3811588" y="3269615"/>
            <a:ext cx="1530350" cy="1341438"/>
          </a:xfrm>
          <a:prstGeom prst="rect">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53" name="11"/>
          <p:cNvSpPr/>
          <p:nvPr/>
        </p:nvSpPr>
        <p:spPr>
          <a:xfrm>
            <a:off x="2289175" y="3269615"/>
            <a:ext cx="1530350" cy="1341438"/>
          </a:xfrm>
          <a:prstGeom prst="rect">
            <a:avLst/>
          </a:prstGeom>
          <a:solidFill>
            <a:srgbClr val="653B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54" name="10"/>
          <p:cNvSpPr/>
          <p:nvPr/>
        </p:nvSpPr>
        <p:spPr>
          <a:xfrm>
            <a:off x="8391520" y="1944993"/>
            <a:ext cx="1530350" cy="1341438"/>
          </a:xfrm>
          <a:prstGeom prst="rect">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55" name="9"/>
          <p:cNvSpPr/>
          <p:nvPr/>
        </p:nvSpPr>
        <p:spPr>
          <a:xfrm>
            <a:off x="6865938" y="1936115"/>
            <a:ext cx="1530350" cy="1341438"/>
          </a:xfrm>
          <a:prstGeom prst="rect">
            <a:avLst/>
          </a:prstGeom>
          <a:solidFill>
            <a:srgbClr val="F3811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56" name="8"/>
          <p:cNvSpPr/>
          <p:nvPr/>
        </p:nvSpPr>
        <p:spPr>
          <a:xfrm>
            <a:off x="5340350" y="1936115"/>
            <a:ext cx="1530350" cy="134143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57" name="7"/>
          <p:cNvSpPr/>
          <p:nvPr/>
        </p:nvSpPr>
        <p:spPr>
          <a:xfrm>
            <a:off x="3814763" y="1936115"/>
            <a:ext cx="1530350" cy="1341438"/>
          </a:xfrm>
          <a:prstGeom prst="rect">
            <a:avLst/>
          </a:prstGeom>
          <a:solidFill>
            <a:srgbClr val="F3811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58" name="6"/>
          <p:cNvSpPr/>
          <p:nvPr/>
        </p:nvSpPr>
        <p:spPr>
          <a:xfrm>
            <a:off x="2289175" y="1936115"/>
            <a:ext cx="1530350" cy="1341438"/>
          </a:xfrm>
          <a:prstGeom prst="rect">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59" name="5"/>
          <p:cNvSpPr/>
          <p:nvPr/>
        </p:nvSpPr>
        <p:spPr>
          <a:xfrm>
            <a:off x="8391520" y="603555"/>
            <a:ext cx="1530350" cy="1341438"/>
          </a:xfrm>
          <a:prstGeom prst="rect">
            <a:avLst/>
          </a:prstGeom>
          <a:solidFill>
            <a:srgbClr val="FFE8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60" name="4"/>
          <p:cNvSpPr/>
          <p:nvPr/>
        </p:nvSpPr>
        <p:spPr>
          <a:xfrm>
            <a:off x="6865938" y="602615"/>
            <a:ext cx="1530350" cy="1341438"/>
          </a:xfrm>
          <a:prstGeom prst="rect">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61" name="3"/>
          <p:cNvSpPr/>
          <p:nvPr/>
        </p:nvSpPr>
        <p:spPr>
          <a:xfrm>
            <a:off x="5340350" y="602615"/>
            <a:ext cx="1530350" cy="1341438"/>
          </a:xfrm>
          <a:prstGeom prst="rect">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62" name="2"/>
          <p:cNvSpPr/>
          <p:nvPr/>
        </p:nvSpPr>
        <p:spPr>
          <a:xfrm>
            <a:off x="3814763" y="602615"/>
            <a:ext cx="1530350" cy="1341438"/>
          </a:xfrm>
          <a:prstGeom prst="rect">
            <a:avLst/>
          </a:prstGeom>
          <a:solidFill>
            <a:srgbClr val="CC479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63" name="1"/>
          <p:cNvSpPr/>
          <p:nvPr/>
        </p:nvSpPr>
        <p:spPr>
          <a:xfrm>
            <a:off x="2289175" y="602615"/>
            <a:ext cx="1530350" cy="134143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2" name="Rectangle: Rounded Corners 1"/>
          <p:cNvSpPr/>
          <p:nvPr/>
        </p:nvSpPr>
        <p:spPr>
          <a:xfrm>
            <a:off x="3078480" y="6035040"/>
            <a:ext cx="6035040" cy="701040"/>
          </a:xfrm>
          <a:prstGeom prst="roundRect">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1800" b="0" i="0" u="none" strike="noStrike" kern="1200" cap="none" spc="0" normalizeH="0" baseline="0" noProof="0">
                <a:ln>
                  <a:noFill/>
                </a:ln>
                <a:solidFill>
                  <a:prstClr val="white"/>
                </a:solidFill>
                <a:effectLst/>
                <a:uLnTx/>
                <a:uFillTx/>
                <a:latin typeface="Twinkl"/>
                <a:ea typeface="+mn-ea"/>
                <a:cs typeface="+mn-cs"/>
              </a:rPr>
              <a:t>Phố cổ Hội An</a:t>
            </a: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64" name="Rectangle: Rounded Corners 63"/>
          <p:cNvSpPr/>
          <p:nvPr/>
        </p:nvSpPr>
        <p:spPr>
          <a:xfrm>
            <a:off x="3078480" y="6019800"/>
            <a:ext cx="6035040" cy="701040"/>
          </a:xfrm>
          <a:prstGeom prst="roundRect">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err="1">
                <a:ln>
                  <a:noFill/>
                </a:ln>
                <a:solidFill>
                  <a:prstClr val="white"/>
                </a:solidFill>
                <a:effectLst/>
                <a:uLnTx/>
                <a:uFillTx/>
                <a:latin typeface="Twinkl"/>
                <a:ea typeface="+mn-ea"/>
                <a:cs typeface="+mn-cs"/>
              </a:rPr>
              <a:t>Đáp</a:t>
            </a:r>
            <a:r>
              <a:rPr kumimoji="0" lang="en-GB" sz="3200" b="1" i="0" u="none" strike="noStrike" kern="1200" cap="none" spc="0" normalizeH="0" baseline="0" noProof="0" dirty="0">
                <a:ln>
                  <a:noFill/>
                </a:ln>
                <a:solidFill>
                  <a:prstClr val="white"/>
                </a:solidFill>
                <a:effectLst/>
                <a:uLnTx/>
                <a:uFillTx/>
                <a:latin typeface="Twinkl"/>
                <a:ea typeface="+mn-ea"/>
                <a:cs typeface="+mn-cs"/>
              </a:rPr>
              <a:t> </a:t>
            </a:r>
            <a:r>
              <a:rPr kumimoji="0" lang="en-GB" sz="3200" b="1" i="0" u="none" strike="noStrike" kern="1200" cap="none" spc="0" normalizeH="0" baseline="0" noProof="0" dirty="0" err="1">
                <a:ln>
                  <a:noFill/>
                </a:ln>
                <a:solidFill>
                  <a:prstClr val="white"/>
                </a:solidFill>
                <a:effectLst/>
                <a:uLnTx/>
                <a:uFillTx/>
                <a:latin typeface="Twinkl"/>
                <a:ea typeface="+mn-ea"/>
                <a:cs typeface="+mn-cs"/>
              </a:rPr>
              <a:t>án</a:t>
            </a:r>
            <a:endParaRPr kumimoji="0" lang="en-GB" sz="3200" b="1" i="0" u="none" strike="noStrike" kern="1200" cap="none" spc="0" normalizeH="0" baseline="0" noProof="0" dirty="0">
              <a:ln>
                <a:noFill/>
              </a:ln>
              <a:solidFill>
                <a:prstClr val="white"/>
              </a:solidFill>
              <a:effectLst/>
              <a:uLnTx/>
              <a:uFillTx/>
              <a:latin typeface="Twinkl"/>
              <a:ea typeface="+mn-ea"/>
              <a:cs typeface="+mn-cs"/>
            </a:endParaRPr>
          </a:p>
        </p:txBody>
      </p:sp>
      <p:sp>
        <p:nvSpPr>
          <p:cNvPr id="25" name="Rectangle 24"/>
          <p:cNvSpPr/>
          <p:nvPr/>
        </p:nvSpPr>
        <p:spPr>
          <a:xfrm>
            <a:off x="609600" y="1464967"/>
            <a:ext cx="1666035" cy="34163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5400">
                <a:ln w="0"/>
                <a:solidFill>
                  <a:srgbClr val="E34192"/>
                </a:solidFill>
                <a:effectLst>
                  <a:outerShdw blurRad="38100" dist="25400" dir="5400000" algn="ctr" rotWithShape="0">
                    <a:srgbClr val="6E747A">
                      <a:alpha val="43000"/>
                    </a:srgbClr>
                  </a:outerShdw>
                </a:effectLst>
                <a:latin typeface="Twinkl"/>
              </a:rPr>
              <a:t>Đây là di sản nào?</a:t>
            </a:r>
            <a:endParaRPr kumimoji="0" lang="en-US" sz="5400" b="0" i="0" u="none" strike="noStrike" kern="1200" cap="none" spc="0" normalizeH="0" baseline="0" noProof="0" dirty="0">
              <a:ln w="0"/>
              <a:solidFill>
                <a:srgbClr val="E34192"/>
              </a:solidFill>
              <a:effectLst>
                <a:outerShdw blurRad="38100" dist="25400" dir="5400000" algn="ctr" rotWithShape="0">
                  <a:srgbClr val="6E747A">
                    <a:alpha val="43000"/>
                  </a:srgbClr>
                </a:outerShdw>
              </a:effectLst>
              <a:uLnTx/>
              <a:uFillTx/>
              <a:latin typeface="Twinkl"/>
              <a:ea typeface="+mn-ea"/>
              <a:cs typeface="+mn-cs"/>
            </a:endParaRPr>
          </a:p>
        </p:txBody>
      </p:sp>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63"/>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63"/>
                                        </p:tgtEl>
                                      </p:cBhvr>
                                    </p:animEffect>
                                    <p:set>
                                      <p:cBhvr>
                                        <p:cTn id="7"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8" restart="whenNotActive" fill="hold" evtFilter="cancelBubble" nodeType="interactiveSeq">
                <p:stCondLst>
                  <p:cond evt="onClick" delay="0">
                    <p:tgtEl>
                      <p:spTgt spid="62"/>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grpId="0" nodeType="clickEffect">
                                  <p:stCondLst>
                                    <p:cond delay="0"/>
                                  </p:stCondLst>
                                  <p:childTnLst>
                                    <p:animEffect transition="out" filter="barn(inVertical)">
                                      <p:cBhvr>
                                        <p:cTn id="12" dur="500"/>
                                        <p:tgtEl>
                                          <p:spTgt spid="62"/>
                                        </p:tgtEl>
                                      </p:cBhvr>
                                    </p:animEffect>
                                    <p:set>
                                      <p:cBhvr>
                                        <p:cTn id="13"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4" restart="whenNotActive" fill="hold" evtFilter="cancelBubble" nodeType="interactiveSeq">
                <p:stCondLst>
                  <p:cond evt="onClick" delay="0">
                    <p:tgtEl>
                      <p:spTgt spid="61"/>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grpId="0" nodeType="clickEffect">
                                  <p:stCondLst>
                                    <p:cond delay="0"/>
                                  </p:stCondLst>
                                  <p:childTnLst>
                                    <p:animEffect transition="out" filter="barn(inVertical)">
                                      <p:cBhvr>
                                        <p:cTn id="18" dur="500"/>
                                        <p:tgtEl>
                                          <p:spTgt spid="61"/>
                                        </p:tgtEl>
                                      </p:cBhvr>
                                    </p:animEffect>
                                    <p:set>
                                      <p:cBhvr>
                                        <p:cTn id="19"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20" restart="whenNotActive" fill="hold" evtFilter="cancelBubble" nodeType="interactiveSeq">
                <p:stCondLst>
                  <p:cond evt="onClick" delay="0">
                    <p:tgtEl>
                      <p:spTgt spid="60"/>
                    </p:tgtEl>
                  </p:cond>
                </p:stCondLst>
                <p:endSync evt="end" delay="0">
                  <p:rtn val="all"/>
                </p:endSync>
                <p:childTnLst>
                  <p:par>
                    <p:cTn id="21" fill="hold">
                      <p:stCondLst>
                        <p:cond delay="0"/>
                      </p:stCondLst>
                      <p:childTnLst>
                        <p:par>
                          <p:cTn id="22" fill="hold">
                            <p:stCondLst>
                              <p:cond delay="0"/>
                            </p:stCondLst>
                            <p:childTnLst>
                              <p:par>
                                <p:cTn id="23" presetID="16" presetClass="exit" presetSubtype="21" fill="hold" grpId="0" nodeType="clickEffect">
                                  <p:stCondLst>
                                    <p:cond delay="0"/>
                                  </p:stCondLst>
                                  <p:childTnLst>
                                    <p:animEffect transition="out" filter="barn(inVertical)">
                                      <p:cBhvr>
                                        <p:cTn id="24" dur="500"/>
                                        <p:tgtEl>
                                          <p:spTgt spid="60"/>
                                        </p:tgtEl>
                                      </p:cBhvr>
                                    </p:animEffect>
                                    <p:set>
                                      <p:cBhvr>
                                        <p:cTn id="25"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26" restart="whenNotActive" fill="hold" evtFilter="cancelBubble" nodeType="interactiveSeq">
                <p:stCondLst>
                  <p:cond evt="onClick" delay="0">
                    <p:tgtEl>
                      <p:spTgt spid="59"/>
                    </p:tgtEl>
                  </p:cond>
                </p:stCondLst>
                <p:endSync evt="end" delay="0">
                  <p:rtn val="all"/>
                </p:endSync>
                <p:childTnLst>
                  <p:par>
                    <p:cTn id="27" fill="hold">
                      <p:stCondLst>
                        <p:cond delay="0"/>
                      </p:stCondLst>
                      <p:childTnLst>
                        <p:par>
                          <p:cTn id="28" fill="hold">
                            <p:stCondLst>
                              <p:cond delay="0"/>
                            </p:stCondLst>
                            <p:childTnLst>
                              <p:par>
                                <p:cTn id="29" presetID="16" presetClass="exit" presetSubtype="21" fill="hold" grpId="0" nodeType="clickEffect">
                                  <p:stCondLst>
                                    <p:cond delay="0"/>
                                  </p:stCondLst>
                                  <p:childTnLst>
                                    <p:animEffect transition="out" filter="barn(inVertical)">
                                      <p:cBhvr>
                                        <p:cTn id="30" dur="500"/>
                                        <p:tgtEl>
                                          <p:spTgt spid="59"/>
                                        </p:tgtEl>
                                      </p:cBhvr>
                                    </p:animEffect>
                                    <p:set>
                                      <p:cBhvr>
                                        <p:cTn id="31"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32" restart="whenNotActive" fill="hold" evtFilter="cancelBubble" nodeType="interactiveSeq">
                <p:stCondLst>
                  <p:cond evt="onClick" delay="0">
                    <p:tgtEl>
                      <p:spTgt spid="58"/>
                    </p:tgtEl>
                  </p:cond>
                </p:stCondLst>
                <p:endSync evt="end" delay="0">
                  <p:rtn val="all"/>
                </p:endSync>
                <p:childTnLst>
                  <p:par>
                    <p:cTn id="33" fill="hold">
                      <p:stCondLst>
                        <p:cond delay="0"/>
                      </p:stCondLst>
                      <p:childTnLst>
                        <p:par>
                          <p:cTn id="34" fill="hold">
                            <p:stCondLst>
                              <p:cond delay="0"/>
                            </p:stCondLst>
                            <p:childTnLst>
                              <p:par>
                                <p:cTn id="35" presetID="16" presetClass="exit" presetSubtype="21" fill="hold" grpId="0" nodeType="clickEffect">
                                  <p:stCondLst>
                                    <p:cond delay="0"/>
                                  </p:stCondLst>
                                  <p:childTnLst>
                                    <p:animEffect transition="out" filter="barn(inVertical)">
                                      <p:cBhvr>
                                        <p:cTn id="36" dur="500"/>
                                        <p:tgtEl>
                                          <p:spTgt spid="58"/>
                                        </p:tgtEl>
                                      </p:cBhvr>
                                    </p:animEffect>
                                    <p:set>
                                      <p:cBhvr>
                                        <p:cTn id="37"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38" restart="whenNotActive" fill="hold" evtFilter="cancelBubble" nodeType="interactiveSeq">
                <p:stCondLst>
                  <p:cond evt="onClick" delay="0">
                    <p:tgtEl>
                      <p:spTgt spid="57"/>
                    </p:tgtEl>
                  </p:cond>
                </p:stCondLst>
                <p:endSync evt="end" delay="0">
                  <p:rtn val="all"/>
                </p:endSync>
                <p:childTnLst>
                  <p:par>
                    <p:cTn id="39" fill="hold">
                      <p:stCondLst>
                        <p:cond delay="0"/>
                      </p:stCondLst>
                      <p:childTnLst>
                        <p:par>
                          <p:cTn id="40" fill="hold">
                            <p:stCondLst>
                              <p:cond delay="0"/>
                            </p:stCondLst>
                            <p:childTnLst>
                              <p:par>
                                <p:cTn id="41" presetID="16" presetClass="exit" presetSubtype="21" fill="hold" grpId="0" nodeType="clickEffect">
                                  <p:stCondLst>
                                    <p:cond delay="0"/>
                                  </p:stCondLst>
                                  <p:childTnLst>
                                    <p:animEffect transition="out" filter="barn(inVertical)">
                                      <p:cBhvr>
                                        <p:cTn id="42" dur="500"/>
                                        <p:tgtEl>
                                          <p:spTgt spid="57"/>
                                        </p:tgtEl>
                                      </p:cBhvr>
                                    </p:animEffect>
                                    <p:set>
                                      <p:cBhvr>
                                        <p:cTn id="43"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44" restart="whenNotActive" fill="hold" evtFilter="cancelBubble" nodeType="interactiveSeq">
                <p:stCondLst>
                  <p:cond evt="onClick" delay="0">
                    <p:tgtEl>
                      <p:spTgt spid="56"/>
                    </p:tgtEl>
                  </p:cond>
                </p:stCondLst>
                <p:endSync evt="end" delay="0">
                  <p:rtn val="all"/>
                </p:endSync>
                <p:childTnLst>
                  <p:par>
                    <p:cTn id="45" fill="hold">
                      <p:stCondLst>
                        <p:cond delay="0"/>
                      </p:stCondLst>
                      <p:childTnLst>
                        <p:par>
                          <p:cTn id="46" fill="hold">
                            <p:stCondLst>
                              <p:cond delay="0"/>
                            </p:stCondLst>
                            <p:childTnLst>
                              <p:par>
                                <p:cTn id="47" presetID="16" presetClass="exit" presetSubtype="21" fill="hold" grpId="0" nodeType="clickEffect">
                                  <p:stCondLst>
                                    <p:cond delay="0"/>
                                  </p:stCondLst>
                                  <p:childTnLst>
                                    <p:animEffect transition="out" filter="barn(inVertical)">
                                      <p:cBhvr>
                                        <p:cTn id="48" dur="500"/>
                                        <p:tgtEl>
                                          <p:spTgt spid="56"/>
                                        </p:tgtEl>
                                      </p:cBhvr>
                                    </p:animEffect>
                                    <p:set>
                                      <p:cBhvr>
                                        <p:cTn id="49"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50" restart="whenNotActive" fill="hold" evtFilter="cancelBubble" nodeType="interactiveSeq">
                <p:stCondLst>
                  <p:cond evt="onClick" delay="0">
                    <p:tgtEl>
                      <p:spTgt spid="55"/>
                    </p:tgtEl>
                  </p:cond>
                </p:stCondLst>
                <p:endSync evt="end" delay="0">
                  <p:rtn val="all"/>
                </p:endSync>
                <p:childTnLst>
                  <p:par>
                    <p:cTn id="51" fill="hold">
                      <p:stCondLst>
                        <p:cond delay="0"/>
                      </p:stCondLst>
                      <p:childTnLst>
                        <p:par>
                          <p:cTn id="52" fill="hold">
                            <p:stCondLst>
                              <p:cond delay="0"/>
                            </p:stCondLst>
                            <p:childTnLst>
                              <p:par>
                                <p:cTn id="53" presetID="16" presetClass="exit" presetSubtype="21" fill="hold" grpId="0" nodeType="clickEffect">
                                  <p:stCondLst>
                                    <p:cond delay="0"/>
                                  </p:stCondLst>
                                  <p:childTnLst>
                                    <p:animEffect transition="out" filter="barn(inVertical)">
                                      <p:cBhvr>
                                        <p:cTn id="54" dur="500"/>
                                        <p:tgtEl>
                                          <p:spTgt spid="55"/>
                                        </p:tgtEl>
                                      </p:cBhvr>
                                    </p:animEffect>
                                    <p:set>
                                      <p:cBhvr>
                                        <p:cTn id="55"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56" restart="whenNotActive" fill="hold" evtFilter="cancelBubble" nodeType="interactiveSeq">
                <p:stCondLst>
                  <p:cond evt="onClick" delay="0">
                    <p:tgtEl>
                      <p:spTgt spid="54"/>
                    </p:tgtEl>
                  </p:cond>
                </p:stCondLst>
                <p:endSync evt="end" delay="0">
                  <p:rtn val="all"/>
                </p:endSync>
                <p:childTnLst>
                  <p:par>
                    <p:cTn id="57" fill="hold">
                      <p:stCondLst>
                        <p:cond delay="0"/>
                      </p:stCondLst>
                      <p:childTnLst>
                        <p:par>
                          <p:cTn id="58" fill="hold">
                            <p:stCondLst>
                              <p:cond delay="0"/>
                            </p:stCondLst>
                            <p:childTnLst>
                              <p:par>
                                <p:cTn id="59" presetID="16" presetClass="exit" presetSubtype="21" fill="hold" grpId="0" nodeType="clickEffect">
                                  <p:stCondLst>
                                    <p:cond delay="0"/>
                                  </p:stCondLst>
                                  <p:childTnLst>
                                    <p:animEffect transition="out" filter="barn(inVertical)">
                                      <p:cBhvr>
                                        <p:cTn id="60" dur="500"/>
                                        <p:tgtEl>
                                          <p:spTgt spid="54"/>
                                        </p:tgtEl>
                                      </p:cBhvr>
                                    </p:animEffect>
                                    <p:set>
                                      <p:cBhvr>
                                        <p:cTn id="61"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62" restart="whenNotActive" fill="hold" evtFilter="cancelBubble" nodeType="interactiveSeq">
                <p:stCondLst>
                  <p:cond evt="onClick" delay="0">
                    <p:tgtEl>
                      <p:spTgt spid="53"/>
                    </p:tgtEl>
                  </p:cond>
                </p:stCondLst>
                <p:endSync evt="end" delay="0">
                  <p:rtn val="all"/>
                </p:endSync>
                <p:childTnLst>
                  <p:par>
                    <p:cTn id="63" fill="hold">
                      <p:stCondLst>
                        <p:cond delay="0"/>
                      </p:stCondLst>
                      <p:childTnLst>
                        <p:par>
                          <p:cTn id="64" fill="hold">
                            <p:stCondLst>
                              <p:cond delay="0"/>
                            </p:stCondLst>
                            <p:childTnLst>
                              <p:par>
                                <p:cTn id="65" presetID="16" presetClass="exit" presetSubtype="21" fill="hold" grpId="0" nodeType="clickEffect">
                                  <p:stCondLst>
                                    <p:cond delay="0"/>
                                  </p:stCondLst>
                                  <p:childTnLst>
                                    <p:animEffect transition="out" filter="barn(inVertical)">
                                      <p:cBhvr>
                                        <p:cTn id="66" dur="500"/>
                                        <p:tgtEl>
                                          <p:spTgt spid="53"/>
                                        </p:tgtEl>
                                      </p:cBhvr>
                                    </p:animEffect>
                                    <p:set>
                                      <p:cBhvr>
                                        <p:cTn id="6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68" restart="whenNotActive" fill="hold" evtFilter="cancelBubble" nodeType="interactiveSeq">
                <p:stCondLst>
                  <p:cond evt="onClick" delay="0">
                    <p:tgtEl>
                      <p:spTgt spid="52"/>
                    </p:tgtEl>
                  </p:cond>
                </p:stCondLst>
                <p:endSync evt="end" delay="0">
                  <p:rtn val="all"/>
                </p:endSync>
                <p:childTnLst>
                  <p:par>
                    <p:cTn id="69" fill="hold">
                      <p:stCondLst>
                        <p:cond delay="0"/>
                      </p:stCondLst>
                      <p:childTnLst>
                        <p:par>
                          <p:cTn id="70" fill="hold">
                            <p:stCondLst>
                              <p:cond delay="0"/>
                            </p:stCondLst>
                            <p:childTnLst>
                              <p:par>
                                <p:cTn id="71" presetID="16" presetClass="exit" presetSubtype="21" fill="hold" grpId="0" nodeType="clickEffect">
                                  <p:stCondLst>
                                    <p:cond delay="0"/>
                                  </p:stCondLst>
                                  <p:childTnLst>
                                    <p:animEffect transition="out" filter="barn(inVertical)">
                                      <p:cBhvr>
                                        <p:cTn id="72" dur="500"/>
                                        <p:tgtEl>
                                          <p:spTgt spid="52"/>
                                        </p:tgtEl>
                                      </p:cBhvr>
                                    </p:animEffect>
                                    <p:set>
                                      <p:cBhvr>
                                        <p:cTn id="73"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74" restart="whenNotActive" fill="hold" evtFilter="cancelBubble" nodeType="interactiveSeq">
                <p:stCondLst>
                  <p:cond evt="onClick" delay="0">
                    <p:tgtEl>
                      <p:spTgt spid="51"/>
                    </p:tgtEl>
                  </p:cond>
                </p:stCondLst>
                <p:endSync evt="end" delay="0">
                  <p:rtn val="all"/>
                </p:endSync>
                <p:childTnLst>
                  <p:par>
                    <p:cTn id="75" fill="hold">
                      <p:stCondLst>
                        <p:cond delay="0"/>
                      </p:stCondLst>
                      <p:childTnLst>
                        <p:par>
                          <p:cTn id="76" fill="hold">
                            <p:stCondLst>
                              <p:cond delay="0"/>
                            </p:stCondLst>
                            <p:childTnLst>
                              <p:par>
                                <p:cTn id="77" presetID="16" presetClass="exit" presetSubtype="21" fill="hold" grpId="0" nodeType="clickEffect">
                                  <p:stCondLst>
                                    <p:cond delay="0"/>
                                  </p:stCondLst>
                                  <p:childTnLst>
                                    <p:animEffect transition="out" filter="barn(inVertical)">
                                      <p:cBhvr>
                                        <p:cTn id="78" dur="500"/>
                                        <p:tgtEl>
                                          <p:spTgt spid="51"/>
                                        </p:tgtEl>
                                      </p:cBhvr>
                                    </p:animEffect>
                                    <p:set>
                                      <p:cBhvr>
                                        <p:cTn id="79"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80" restart="whenNotActive" fill="hold" evtFilter="cancelBubble" nodeType="interactiveSeq">
                <p:stCondLst>
                  <p:cond evt="onClick" delay="0">
                    <p:tgtEl>
                      <p:spTgt spid="50"/>
                    </p:tgtEl>
                  </p:cond>
                </p:stCondLst>
                <p:endSync evt="end" delay="0">
                  <p:rtn val="all"/>
                </p:endSync>
                <p:childTnLst>
                  <p:par>
                    <p:cTn id="81" fill="hold">
                      <p:stCondLst>
                        <p:cond delay="0"/>
                      </p:stCondLst>
                      <p:childTnLst>
                        <p:par>
                          <p:cTn id="82" fill="hold">
                            <p:stCondLst>
                              <p:cond delay="0"/>
                            </p:stCondLst>
                            <p:childTnLst>
                              <p:par>
                                <p:cTn id="83" presetID="16" presetClass="exit" presetSubtype="21" fill="hold" grpId="0" nodeType="clickEffect">
                                  <p:stCondLst>
                                    <p:cond delay="0"/>
                                  </p:stCondLst>
                                  <p:childTnLst>
                                    <p:animEffect transition="out" filter="barn(inVertical)">
                                      <p:cBhvr>
                                        <p:cTn id="84" dur="500"/>
                                        <p:tgtEl>
                                          <p:spTgt spid="50"/>
                                        </p:tgtEl>
                                      </p:cBhvr>
                                    </p:animEffect>
                                    <p:set>
                                      <p:cBhvr>
                                        <p:cTn id="85"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86" restart="whenNotActive" fill="hold" evtFilter="cancelBubble" nodeType="interactiveSeq">
                <p:stCondLst>
                  <p:cond evt="onClick" delay="0">
                    <p:tgtEl>
                      <p:spTgt spid="49"/>
                    </p:tgtEl>
                  </p:cond>
                </p:stCondLst>
                <p:endSync evt="end" delay="0">
                  <p:rtn val="all"/>
                </p:endSync>
                <p:childTnLst>
                  <p:par>
                    <p:cTn id="87" fill="hold">
                      <p:stCondLst>
                        <p:cond delay="0"/>
                      </p:stCondLst>
                      <p:childTnLst>
                        <p:par>
                          <p:cTn id="88" fill="hold">
                            <p:stCondLst>
                              <p:cond delay="0"/>
                            </p:stCondLst>
                            <p:childTnLst>
                              <p:par>
                                <p:cTn id="89" presetID="16" presetClass="exit" presetSubtype="21" fill="hold" grpId="0" nodeType="clickEffect">
                                  <p:stCondLst>
                                    <p:cond delay="0"/>
                                  </p:stCondLst>
                                  <p:childTnLst>
                                    <p:animEffect transition="out" filter="barn(inVertical)">
                                      <p:cBhvr>
                                        <p:cTn id="90" dur="500"/>
                                        <p:tgtEl>
                                          <p:spTgt spid="49"/>
                                        </p:tgtEl>
                                      </p:cBhvr>
                                    </p:animEffect>
                                    <p:set>
                                      <p:cBhvr>
                                        <p:cTn id="91"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92" restart="whenNotActive" fill="hold" evtFilter="cancelBubble" nodeType="interactiveSeq">
                <p:stCondLst>
                  <p:cond evt="onClick" delay="0">
                    <p:tgtEl>
                      <p:spTgt spid="48"/>
                    </p:tgtEl>
                  </p:cond>
                </p:stCondLst>
                <p:endSync evt="end" delay="0">
                  <p:rtn val="all"/>
                </p:endSync>
                <p:childTnLst>
                  <p:par>
                    <p:cTn id="93" fill="hold">
                      <p:stCondLst>
                        <p:cond delay="0"/>
                      </p:stCondLst>
                      <p:childTnLst>
                        <p:par>
                          <p:cTn id="94" fill="hold">
                            <p:stCondLst>
                              <p:cond delay="0"/>
                            </p:stCondLst>
                            <p:childTnLst>
                              <p:par>
                                <p:cTn id="95" presetID="16" presetClass="exit" presetSubtype="21" fill="hold" grpId="0" nodeType="clickEffect">
                                  <p:stCondLst>
                                    <p:cond delay="0"/>
                                  </p:stCondLst>
                                  <p:childTnLst>
                                    <p:animEffect transition="out" filter="barn(inVertical)">
                                      <p:cBhvr>
                                        <p:cTn id="96" dur="500"/>
                                        <p:tgtEl>
                                          <p:spTgt spid="48"/>
                                        </p:tgtEl>
                                      </p:cBhvr>
                                    </p:animEffect>
                                    <p:set>
                                      <p:cBhvr>
                                        <p:cTn id="97"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98" restart="whenNotActive" fill="hold" evtFilter="cancelBubble" nodeType="interactiveSeq">
                <p:stCondLst>
                  <p:cond evt="onClick" delay="0">
                    <p:tgtEl>
                      <p:spTgt spid="47"/>
                    </p:tgtEl>
                  </p:cond>
                </p:stCondLst>
                <p:endSync evt="end" delay="0">
                  <p:rtn val="all"/>
                </p:endSync>
                <p:childTnLst>
                  <p:par>
                    <p:cTn id="99" fill="hold">
                      <p:stCondLst>
                        <p:cond delay="0"/>
                      </p:stCondLst>
                      <p:childTnLst>
                        <p:par>
                          <p:cTn id="100" fill="hold">
                            <p:stCondLst>
                              <p:cond delay="0"/>
                            </p:stCondLst>
                            <p:childTnLst>
                              <p:par>
                                <p:cTn id="101" presetID="16" presetClass="exit" presetSubtype="21" fill="hold" grpId="0" nodeType="clickEffect">
                                  <p:stCondLst>
                                    <p:cond delay="0"/>
                                  </p:stCondLst>
                                  <p:childTnLst>
                                    <p:animEffect transition="out" filter="barn(inVertical)">
                                      <p:cBhvr>
                                        <p:cTn id="102" dur="500"/>
                                        <p:tgtEl>
                                          <p:spTgt spid="47"/>
                                        </p:tgtEl>
                                      </p:cBhvr>
                                    </p:animEffect>
                                    <p:set>
                                      <p:cBhvr>
                                        <p:cTn id="103"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04" restart="whenNotActive" fill="hold" evtFilter="cancelBubble" nodeType="interactiveSeq">
                <p:stCondLst>
                  <p:cond evt="onClick" delay="0">
                    <p:tgtEl>
                      <p:spTgt spid="46"/>
                    </p:tgtEl>
                  </p:cond>
                </p:stCondLst>
                <p:endSync evt="end" delay="0">
                  <p:rtn val="all"/>
                </p:endSync>
                <p:childTnLst>
                  <p:par>
                    <p:cTn id="105" fill="hold">
                      <p:stCondLst>
                        <p:cond delay="0"/>
                      </p:stCondLst>
                      <p:childTnLst>
                        <p:par>
                          <p:cTn id="106" fill="hold">
                            <p:stCondLst>
                              <p:cond delay="0"/>
                            </p:stCondLst>
                            <p:childTnLst>
                              <p:par>
                                <p:cTn id="107" presetID="16" presetClass="exit" presetSubtype="21" fill="hold" grpId="0" nodeType="clickEffect">
                                  <p:stCondLst>
                                    <p:cond delay="0"/>
                                  </p:stCondLst>
                                  <p:childTnLst>
                                    <p:animEffect transition="out" filter="barn(inVertical)">
                                      <p:cBhvr>
                                        <p:cTn id="108" dur="500"/>
                                        <p:tgtEl>
                                          <p:spTgt spid="46"/>
                                        </p:tgtEl>
                                      </p:cBhvr>
                                    </p:animEffect>
                                    <p:set>
                                      <p:cBhvr>
                                        <p:cTn id="109"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10" restart="whenNotActive" fill="hold" evtFilter="cancelBubble" nodeType="interactiveSeq">
                <p:stCondLst>
                  <p:cond evt="onClick" delay="0">
                    <p:tgtEl>
                      <p:spTgt spid="45"/>
                    </p:tgtEl>
                  </p:cond>
                </p:stCondLst>
                <p:endSync evt="end" delay="0">
                  <p:rtn val="all"/>
                </p:endSync>
                <p:childTnLst>
                  <p:par>
                    <p:cTn id="111" fill="hold">
                      <p:stCondLst>
                        <p:cond delay="0"/>
                      </p:stCondLst>
                      <p:childTnLst>
                        <p:par>
                          <p:cTn id="112" fill="hold">
                            <p:stCondLst>
                              <p:cond delay="0"/>
                            </p:stCondLst>
                            <p:childTnLst>
                              <p:par>
                                <p:cTn id="113" presetID="16" presetClass="exit" presetSubtype="21" fill="hold" grpId="0" nodeType="clickEffect">
                                  <p:stCondLst>
                                    <p:cond delay="0"/>
                                  </p:stCondLst>
                                  <p:childTnLst>
                                    <p:animEffect transition="out" filter="barn(inVertical)">
                                      <p:cBhvr>
                                        <p:cTn id="114" dur="500"/>
                                        <p:tgtEl>
                                          <p:spTgt spid="45"/>
                                        </p:tgtEl>
                                      </p:cBhvr>
                                    </p:animEffect>
                                    <p:set>
                                      <p:cBhvr>
                                        <p:cTn id="11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16" restart="whenNotActive" fill="hold" evtFilter="cancelBubble" nodeType="interactiveSeq">
                <p:stCondLst>
                  <p:cond evt="onClick" delay="0">
                    <p:tgtEl>
                      <p:spTgt spid="44"/>
                    </p:tgtEl>
                  </p:cond>
                </p:stCondLst>
                <p:endSync evt="end" delay="0">
                  <p:rtn val="all"/>
                </p:endSync>
                <p:childTnLst>
                  <p:par>
                    <p:cTn id="117" fill="hold">
                      <p:stCondLst>
                        <p:cond delay="0"/>
                      </p:stCondLst>
                      <p:childTnLst>
                        <p:par>
                          <p:cTn id="118" fill="hold">
                            <p:stCondLst>
                              <p:cond delay="0"/>
                            </p:stCondLst>
                            <p:childTnLst>
                              <p:par>
                                <p:cTn id="119" presetID="16" presetClass="exit" presetSubtype="21" fill="hold" grpId="0" nodeType="clickEffect">
                                  <p:stCondLst>
                                    <p:cond delay="0"/>
                                  </p:stCondLst>
                                  <p:childTnLst>
                                    <p:animEffect transition="out" filter="barn(inVertical)">
                                      <p:cBhvr>
                                        <p:cTn id="120" dur="500"/>
                                        <p:tgtEl>
                                          <p:spTgt spid="44"/>
                                        </p:tgtEl>
                                      </p:cBhvr>
                                    </p:animEffect>
                                    <p:set>
                                      <p:cBhvr>
                                        <p:cTn id="121"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22" restart="whenNotActive" fill="hold" evtFilter="cancelBubble" nodeType="interactiveSeq">
                <p:stCondLst>
                  <p:cond evt="onClick" delay="0">
                    <p:tgtEl>
                      <p:spTgt spid="64"/>
                    </p:tgtEl>
                  </p:cond>
                </p:stCondLst>
                <p:endSync evt="end" delay="0">
                  <p:rtn val="all"/>
                </p:endSync>
                <p:childTnLst>
                  <p:par>
                    <p:cTn id="123" fill="hold">
                      <p:stCondLst>
                        <p:cond delay="0"/>
                      </p:stCondLst>
                      <p:childTnLst>
                        <p:par>
                          <p:cTn id="124" fill="hold">
                            <p:stCondLst>
                              <p:cond delay="0"/>
                            </p:stCondLst>
                            <p:childTnLst>
                              <p:par>
                                <p:cTn id="125" presetID="14" presetClass="exit" presetSubtype="10" fill="hold" grpId="0" nodeType="clickEffect">
                                  <p:stCondLst>
                                    <p:cond delay="0"/>
                                  </p:stCondLst>
                                  <p:childTnLst>
                                    <p:animEffect transition="out" filter="randombar(horizontal)">
                                      <p:cBhvr>
                                        <p:cTn id="126" dur="1000"/>
                                        <p:tgtEl>
                                          <p:spTgt spid="64"/>
                                        </p:tgtEl>
                                      </p:cBhvr>
                                    </p:animEffect>
                                    <p:set>
                                      <p:cBhvr>
                                        <p:cTn id="127" dur="1" fill="hold">
                                          <p:stCondLst>
                                            <p:cond delay="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childTnLst>
        </p:cTn>
      </p:par>
    </p:tnLst>
    <p:bldLst>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381000" y="1295400"/>
            <a:ext cx="6934200" cy="4800600"/>
          </a:xfrm>
          <a:prstGeom prst="rect">
            <a:avLst/>
          </a:prstGeom>
          <a:solidFill>
            <a:srgbClr val="FDC8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567485" y="1504352"/>
            <a:ext cx="6561230" cy="438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772400" y="762000"/>
            <a:ext cx="4191000" cy="4247317"/>
          </a:xfrm>
          <a:prstGeom prst="rect">
            <a:avLst/>
          </a:prstGeom>
          <a:noFill/>
        </p:spPr>
        <p:txBody>
          <a:bodyPr wrap="square" rtlCol="0">
            <a:spAutoFit/>
          </a:bodyPr>
          <a:lstStyle/>
          <a:p>
            <a:pPr algn="just"/>
            <a:r>
              <a:rPr lang="en-US"/>
              <a:t>Phố cổ Hội An (Quảng Nam) là nơi lưu giữ những di sản văn hóa độc đáo. Nơi đây được xem như một bảo tàng sống về kiến trúc đô thị với những ngôi nhà cổ và những công trình tôn giáo, tín ngưỡng đặc sắc. Hội An còn lưu giữ một nền văn hóa phi vật thể đa dạng, phong phú với những phong tục tập quán, sinh hoạt tín ngưỡng, nghệ thuật dân gian, lễ hội văn hóa,... Do vậy phố cổ Hội An được UNESCO công nhận là Di sản văn hóa thế giới năm 1999. Việc bảo tồn và phát huy di sản văn hóa phố cổ Hội An vừa mang lại thu nhập cho ngành du lịch vừa phát huy niềm tự hào về truyền thống lịch sử, văn hóa của dân tộc.</a:t>
            </a:r>
            <a:endParaRPr lang="en-US"/>
          </a:p>
        </p:txBody>
      </p:sp>
      <p:sp>
        <p:nvSpPr>
          <p:cNvPr id="6" name="TextBox 5"/>
          <p:cNvSpPr txBox="1"/>
          <p:nvPr/>
        </p:nvSpPr>
        <p:spPr>
          <a:xfrm>
            <a:off x="7696200" y="5257800"/>
            <a:ext cx="4495800" cy="923330"/>
          </a:xfrm>
          <a:prstGeom prst="rect">
            <a:avLst/>
          </a:prstGeom>
          <a:noFill/>
        </p:spPr>
        <p:txBody>
          <a:bodyPr wrap="square" rtlCol="0">
            <a:spAutoFit/>
          </a:bodyPr>
          <a:lstStyle/>
          <a:p>
            <a:r>
              <a:rPr lang="en-US" i="1"/>
              <a:t>Theo Nguyễn Quang Ngọc, đô thụ cổ Hội An: Quá trình lịch sử và hiện trạng di tích, Nông thôn và đô thị Việt Nam. NXB GD, 2018</a:t>
            </a:r>
            <a:endParaRPr lang="en-US" i="1"/>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2335974" y="757013"/>
            <a:ext cx="7566851" cy="472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20"/>
          <p:cNvSpPr/>
          <p:nvPr/>
        </p:nvSpPr>
        <p:spPr>
          <a:xfrm>
            <a:off x="8382000" y="4603115"/>
            <a:ext cx="1530350" cy="1341438"/>
          </a:xfrm>
          <a:prstGeom prst="rect">
            <a:avLst/>
          </a:prstGeom>
          <a:solidFill>
            <a:srgbClr val="F3811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45" name="19"/>
          <p:cNvSpPr/>
          <p:nvPr/>
        </p:nvSpPr>
        <p:spPr>
          <a:xfrm>
            <a:off x="6865938" y="4603115"/>
            <a:ext cx="1530350" cy="1341438"/>
          </a:xfrm>
          <a:prstGeom prst="rect">
            <a:avLst/>
          </a:prstGeom>
          <a:solidFill>
            <a:srgbClr val="E5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46" name="18"/>
          <p:cNvSpPr/>
          <p:nvPr/>
        </p:nvSpPr>
        <p:spPr>
          <a:xfrm>
            <a:off x="5340350" y="4603115"/>
            <a:ext cx="1530350" cy="1341438"/>
          </a:xfrm>
          <a:prstGeom prst="rect">
            <a:avLst/>
          </a:prstGeom>
          <a:solidFill>
            <a:srgbClr val="F3811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47" name="17"/>
          <p:cNvSpPr/>
          <p:nvPr/>
        </p:nvSpPr>
        <p:spPr>
          <a:xfrm>
            <a:off x="3814763" y="4603115"/>
            <a:ext cx="1530350" cy="1341438"/>
          </a:xfrm>
          <a:prstGeom prst="rect">
            <a:avLst/>
          </a:prstGeom>
          <a:solidFill>
            <a:srgbClr val="003F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48" name="16"/>
          <p:cNvSpPr/>
          <p:nvPr/>
        </p:nvSpPr>
        <p:spPr>
          <a:xfrm>
            <a:off x="2289175" y="4603115"/>
            <a:ext cx="1530350" cy="1341438"/>
          </a:xfrm>
          <a:prstGeom prst="rect">
            <a:avLst/>
          </a:prstGeom>
          <a:solidFill>
            <a:srgbClr val="FAB0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49" name="15"/>
          <p:cNvSpPr/>
          <p:nvPr/>
        </p:nvSpPr>
        <p:spPr>
          <a:xfrm>
            <a:off x="8382000" y="3269615"/>
            <a:ext cx="1530350" cy="1341438"/>
          </a:xfrm>
          <a:prstGeom prst="rect">
            <a:avLst/>
          </a:prstGeom>
          <a:solidFill>
            <a:srgbClr val="653B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50" name="14"/>
          <p:cNvSpPr/>
          <p:nvPr/>
        </p:nvSpPr>
        <p:spPr>
          <a:xfrm>
            <a:off x="6865938" y="3269615"/>
            <a:ext cx="1530350" cy="1341438"/>
          </a:xfrm>
          <a:prstGeom prst="rect">
            <a:avLst/>
          </a:prstGeom>
          <a:solidFill>
            <a:srgbClr val="FAB0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51" name="13"/>
          <p:cNvSpPr/>
          <p:nvPr/>
        </p:nvSpPr>
        <p:spPr>
          <a:xfrm>
            <a:off x="5345575" y="3269615"/>
            <a:ext cx="1530350" cy="1341438"/>
          </a:xfrm>
          <a:prstGeom prst="rect">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52" name="12"/>
          <p:cNvSpPr/>
          <p:nvPr/>
        </p:nvSpPr>
        <p:spPr>
          <a:xfrm>
            <a:off x="3811588" y="3269615"/>
            <a:ext cx="1530350" cy="1341438"/>
          </a:xfrm>
          <a:prstGeom prst="rect">
            <a:avLst/>
          </a:prstGeom>
          <a:solidFill>
            <a:srgbClr val="2CB7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53" name="11"/>
          <p:cNvSpPr/>
          <p:nvPr/>
        </p:nvSpPr>
        <p:spPr>
          <a:xfrm>
            <a:off x="2289175" y="3269615"/>
            <a:ext cx="1530350" cy="1341438"/>
          </a:xfrm>
          <a:prstGeom prst="rect">
            <a:avLst/>
          </a:prstGeom>
          <a:solidFill>
            <a:srgbClr val="653B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54" name="10"/>
          <p:cNvSpPr/>
          <p:nvPr/>
        </p:nvSpPr>
        <p:spPr>
          <a:xfrm>
            <a:off x="8382000" y="1936115"/>
            <a:ext cx="1530350" cy="1341438"/>
          </a:xfrm>
          <a:prstGeom prst="rect">
            <a:avLst/>
          </a:prstGeom>
          <a:solidFill>
            <a:srgbClr val="E5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55" name="9"/>
          <p:cNvSpPr/>
          <p:nvPr/>
        </p:nvSpPr>
        <p:spPr>
          <a:xfrm>
            <a:off x="6865938" y="1936115"/>
            <a:ext cx="1530350" cy="1341438"/>
          </a:xfrm>
          <a:prstGeom prst="rect">
            <a:avLst/>
          </a:prstGeom>
          <a:solidFill>
            <a:srgbClr val="F3811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56" name="8"/>
          <p:cNvSpPr/>
          <p:nvPr/>
        </p:nvSpPr>
        <p:spPr>
          <a:xfrm>
            <a:off x="5340350" y="1936115"/>
            <a:ext cx="1530350" cy="1341438"/>
          </a:xfrm>
          <a:prstGeom prst="rect">
            <a:avLst/>
          </a:prstGeom>
          <a:solidFill>
            <a:srgbClr val="00A7E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57" name="7"/>
          <p:cNvSpPr/>
          <p:nvPr/>
        </p:nvSpPr>
        <p:spPr>
          <a:xfrm>
            <a:off x="3814763" y="1936115"/>
            <a:ext cx="1530350" cy="1341438"/>
          </a:xfrm>
          <a:prstGeom prst="rect">
            <a:avLst/>
          </a:prstGeom>
          <a:solidFill>
            <a:srgbClr val="F3811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58" name="6"/>
          <p:cNvSpPr/>
          <p:nvPr/>
        </p:nvSpPr>
        <p:spPr>
          <a:xfrm>
            <a:off x="2289175" y="1936115"/>
            <a:ext cx="1530350" cy="1341438"/>
          </a:xfrm>
          <a:prstGeom prst="rect">
            <a:avLst/>
          </a:prstGeom>
          <a:solidFill>
            <a:srgbClr val="E500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59" name="5"/>
          <p:cNvSpPr/>
          <p:nvPr/>
        </p:nvSpPr>
        <p:spPr>
          <a:xfrm>
            <a:off x="8382000" y="602615"/>
            <a:ext cx="1530350" cy="1341438"/>
          </a:xfrm>
          <a:prstGeom prst="rect">
            <a:avLst/>
          </a:prstGeom>
          <a:solidFill>
            <a:srgbClr val="003F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60" name="4"/>
          <p:cNvSpPr/>
          <p:nvPr/>
        </p:nvSpPr>
        <p:spPr>
          <a:xfrm>
            <a:off x="6865938" y="602615"/>
            <a:ext cx="1530350" cy="1341438"/>
          </a:xfrm>
          <a:prstGeom prst="rect">
            <a:avLst/>
          </a:prstGeom>
          <a:solidFill>
            <a:srgbClr val="2CB7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61" name="3"/>
          <p:cNvSpPr/>
          <p:nvPr/>
        </p:nvSpPr>
        <p:spPr>
          <a:xfrm>
            <a:off x="5340350" y="602615"/>
            <a:ext cx="1530350" cy="1341438"/>
          </a:xfrm>
          <a:prstGeom prst="rect">
            <a:avLst/>
          </a:prstGeom>
          <a:solidFill>
            <a:srgbClr val="FAB0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62" name="2"/>
          <p:cNvSpPr/>
          <p:nvPr/>
        </p:nvSpPr>
        <p:spPr>
          <a:xfrm>
            <a:off x="3814763" y="602615"/>
            <a:ext cx="1530350" cy="1341438"/>
          </a:xfrm>
          <a:prstGeom prst="rect">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63" name="1"/>
          <p:cNvSpPr/>
          <p:nvPr/>
        </p:nvSpPr>
        <p:spPr>
          <a:xfrm>
            <a:off x="2289175" y="602615"/>
            <a:ext cx="1530350" cy="1341438"/>
          </a:xfrm>
          <a:prstGeom prst="rect">
            <a:avLst/>
          </a:prstGeom>
          <a:solidFill>
            <a:srgbClr val="00A7E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400" b="0" i="0" u="none" strike="noStrike" kern="1200" cap="none" spc="0" normalizeH="0" baseline="0" noProof="0" dirty="0">
              <a:ln>
                <a:noFill/>
              </a:ln>
              <a:solidFill>
                <a:prstClr val="white"/>
              </a:solidFill>
              <a:effectLst/>
              <a:uLnTx/>
              <a:uFillTx/>
              <a:latin typeface="Twinkl"/>
              <a:ea typeface="+mn-ea"/>
              <a:cs typeface="+mn-cs"/>
            </a:endParaRPr>
          </a:p>
        </p:txBody>
      </p:sp>
      <p:sp>
        <p:nvSpPr>
          <p:cNvPr id="2" name="Rectangle: Rounded Corners 1"/>
          <p:cNvSpPr/>
          <p:nvPr/>
        </p:nvSpPr>
        <p:spPr>
          <a:xfrm>
            <a:off x="3078480" y="6035040"/>
            <a:ext cx="6035040" cy="701040"/>
          </a:xfrm>
          <a:prstGeom prst="roundRect">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white"/>
                </a:solidFill>
                <a:effectLst/>
                <a:uLnTx/>
                <a:uFillTx/>
                <a:latin typeface="Twinkl"/>
                <a:ea typeface="+mn-ea"/>
                <a:cs typeface="+mn-cs"/>
              </a:rPr>
              <a:t>Vịnh</a:t>
            </a:r>
            <a:r>
              <a:rPr kumimoji="0" lang="en-US" sz="1800" b="0" i="0" u="none" strike="noStrike" kern="1200" cap="none" spc="0" normalizeH="0" noProof="0">
                <a:ln>
                  <a:noFill/>
                </a:ln>
                <a:solidFill>
                  <a:prstClr val="white"/>
                </a:solidFill>
                <a:effectLst/>
                <a:uLnTx/>
                <a:uFillTx/>
                <a:latin typeface="Twinkl"/>
                <a:ea typeface="+mn-ea"/>
                <a:cs typeface="+mn-cs"/>
              </a:rPr>
              <a:t> Hạ Long</a:t>
            </a: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64" name="Rectangle: Rounded Corners 63"/>
          <p:cNvSpPr/>
          <p:nvPr/>
        </p:nvSpPr>
        <p:spPr>
          <a:xfrm>
            <a:off x="3078480" y="6019800"/>
            <a:ext cx="6035040" cy="701040"/>
          </a:xfrm>
          <a:prstGeom prst="roundRect">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200" b="1" i="0" u="none" strike="noStrike" kern="1200" cap="none" spc="0" normalizeH="0" baseline="0" noProof="0" dirty="0" err="1">
                <a:ln>
                  <a:noFill/>
                </a:ln>
                <a:solidFill>
                  <a:prstClr val="white"/>
                </a:solidFill>
                <a:effectLst/>
                <a:uLnTx/>
                <a:uFillTx/>
                <a:latin typeface="Twinkl"/>
                <a:ea typeface="+mn-ea"/>
                <a:cs typeface="+mn-cs"/>
              </a:rPr>
              <a:t>Đáp</a:t>
            </a:r>
            <a:r>
              <a:rPr kumimoji="0" lang="en-GB" sz="3200" b="1" i="0" u="none" strike="noStrike" kern="1200" cap="none" spc="0" normalizeH="0" baseline="0" noProof="0" dirty="0">
                <a:ln>
                  <a:noFill/>
                </a:ln>
                <a:solidFill>
                  <a:prstClr val="white"/>
                </a:solidFill>
                <a:effectLst/>
                <a:uLnTx/>
                <a:uFillTx/>
                <a:latin typeface="Twinkl"/>
                <a:ea typeface="+mn-ea"/>
                <a:cs typeface="+mn-cs"/>
              </a:rPr>
              <a:t> </a:t>
            </a:r>
            <a:r>
              <a:rPr kumimoji="0" lang="en-GB" sz="3200" b="1" i="0" u="none" strike="noStrike" kern="1200" cap="none" spc="0" normalizeH="0" baseline="0" noProof="0" dirty="0" err="1">
                <a:ln>
                  <a:noFill/>
                </a:ln>
                <a:solidFill>
                  <a:prstClr val="white"/>
                </a:solidFill>
                <a:effectLst/>
                <a:uLnTx/>
                <a:uFillTx/>
                <a:latin typeface="Twinkl"/>
                <a:ea typeface="+mn-ea"/>
                <a:cs typeface="+mn-cs"/>
              </a:rPr>
              <a:t>án</a:t>
            </a:r>
            <a:endParaRPr kumimoji="0" lang="en-GB" sz="3200" b="1" i="0" u="none" strike="noStrike" kern="1200" cap="none" spc="0" normalizeH="0" baseline="0" noProof="0" dirty="0">
              <a:ln>
                <a:noFill/>
              </a:ln>
              <a:solidFill>
                <a:prstClr val="white"/>
              </a:solidFill>
              <a:effectLst/>
              <a:uLnTx/>
              <a:uFillTx/>
              <a:latin typeface="Twinkl"/>
              <a:ea typeface="+mn-ea"/>
              <a:cs typeface="+mn-cs"/>
            </a:endParaRPr>
          </a:p>
        </p:txBody>
      </p:sp>
      <p:sp>
        <p:nvSpPr>
          <p:cNvPr id="25" name="Rectangle 24"/>
          <p:cNvSpPr/>
          <p:nvPr/>
        </p:nvSpPr>
        <p:spPr>
          <a:xfrm>
            <a:off x="609600" y="1464967"/>
            <a:ext cx="1666035" cy="34163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5400">
                <a:ln w="0"/>
                <a:solidFill>
                  <a:srgbClr val="E34192"/>
                </a:solidFill>
                <a:effectLst>
                  <a:outerShdw blurRad="38100" dist="25400" dir="5400000" algn="ctr" rotWithShape="0">
                    <a:srgbClr val="6E747A">
                      <a:alpha val="43000"/>
                    </a:srgbClr>
                  </a:outerShdw>
                </a:effectLst>
                <a:latin typeface="Twinkl"/>
              </a:rPr>
              <a:t>Đây là di sản nào?</a:t>
            </a:r>
            <a:endParaRPr kumimoji="0" lang="en-US" sz="5400" b="0" i="0" u="none" strike="noStrike" kern="1200" cap="none" spc="0" normalizeH="0" baseline="0" noProof="0" dirty="0">
              <a:ln w="0"/>
              <a:solidFill>
                <a:srgbClr val="E34192"/>
              </a:solidFill>
              <a:effectLst>
                <a:outerShdw blurRad="38100" dist="25400" dir="5400000" algn="ctr" rotWithShape="0">
                  <a:srgbClr val="6E747A">
                    <a:alpha val="43000"/>
                  </a:srgbClr>
                </a:outerShdw>
              </a:effectLst>
              <a:uLnTx/>
              <a:uFillTx/>
              <a:latin typeface="Twinkl"/>
              <a:ea typeface="+mn-ea"/>
              <a:cs typeface="+mn-cs"/>
            </a:endParaRPr>
          </a:p>
        </p:txBody>
      </p:sp>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63"/>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63"/>
                                        </p:tgtEl>
                                      </p:cBhvr>
                                    </p:animEffect>
                                    <p:set>
                                      <p:cBhvr>
                                        <p:cTn id="7"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8" restart="whenNotActive" fill="hold" evtFilter="cancelBubble" nodeType="interactiveSeq">
                <p:stCondLst>
                  <p:cond evt="onClick" delay="0">
                    <p:tgtEl>
                      <p:spTgt spid="62"/>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grpId="0" nodeType="clickEffect">
                                  <p:stCondLst>
                                    <p:cond delay="0"/>
                                  </p:stCondLst>
                                  <p:childTnLst>
                                    <p:animEffect transition="out" filter="barn(inVertical)">
                                      <p:cBhvr>
                                        <p:cTn id="12" dur="500"/>
                                        <p:tgtEl>
                                          <p:spTgt spid="62"/>
                                        </p:tgtEl>
                                      </p:cBhvr>
                                    </p:animEffect>
                                    <p:set>
                                      <p:cBhvr>
                                        <p:cTn id="13"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4" restart="whenNotActive" fill="hold" evtFilter="cancelBubble" nodeType="interactiveSeq">
                <p:stCondLst>
                  <p:cond evt="onClick" delay="0">
                    <p:tgtEl>
                      <p:spTgt spid="61"/>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grpId="0" nodeType="clickEffect">
                                  <p:stCondLst>
                                    <p:cond delay="0"/>
                                  </p:stCondLst>
                                  <p:childTnLst>
                                    <p:animEffect transition="out" filter="barn(inVertical)">
                                      <p:cBhvr>
                                        <p:cTn id="18" dur="500"/>
                                        <p:tgtEl>
                                          <p:spTgt spid="61"/>
                                        </p:tgtEl>
                                      </p:cBhvr>
                                    </p:animEffect>
                                    <p:set>
                                      <p:cBhvr>
                                        <p:cTn id="19"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20" restart="whenNotActive" fill="hold" evtFilter="cancelBubble" nodeType="interactiveSeq">
                <p:stCondLst>
                  <p:cond evt="onClick" delay="0">
                    <p:tgtEl>
                      <p:spTgt spid="60"/>
                    </p:tgtEl>
                  </p:cond>
                </p:stCondLst>
                <p:endSync evt="end" delay="0">
                  <p:rtn val="all"/>
                </p:endSync>
                <p:childTnLst>
                  <p:par>
                    <p:cTn id="21" fill="hold">
                      <p:stCondLst>
                        <p:cond delay="0"/>
                      </p:stCondLst>
                      <p:childTnLst>
                        <p:par>
                          <p:cTn id="22" fill="hold">
                            <p:stCondLst>
                              <p:cond delay="0"/>
                            </p:stCondLst>
                            <p:childTnLst>
                              <p:par>
                                <p:cTn id="23" presetID="16" presetClass="exit" presetSubtype="21" fill="hold" grpId="0" nodeType="clickEffect">
                                  <p:stCondLst>
                                    <p:cond delay="0"/>
                                  </p:stCondLst>
                                  <p:childTnLst>
                                    <p:animEffect transition="out" filter="barn(inVertical)">
                                      <p:cBhvr>
                                        <p:cTn id="24" dur="500"/>
                                        <p:tgtEl>
                                          <p:spTgt spid="60"/>
                                        </p:tgtEl>
                                      </p:cBhvr>
                                    </p:animEffect>
                                    <p:set>
                                      <p:cBhvr>
                                        <p:cTn id="25"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26" restart="whenNotActive" fill="hold" evtFilter="cancelBubble" nodeType="interactiveSeq">
                <p:stCondLst>
                  <p:cond evt="onClick" delay="0">
                    <p:tgtEl>
                      <p:spTgt spid="59"/>
                    </p:tgtEl>
                  </p:cond>
                </p:stCondLst>
                <p:endSync evt="end" delay="0">
                  <p:rtn val="all"/>
                </p:endSync>
                <p:childTnLst>
                  <p:par>
                    <p:cTn id="27" fill="hold">
                      <p:stCondLst>
                        <p:cond delay="0"/>
                      </p:stCondLst>
                      <p:childTnLst>
                        <p:par>
                          <p:cTn id="28" fill="hold">
                            <p:stCondLst>
                              <p:cond delay="0"/>
                            </p:stCondLst>
                            <p:childTnLst>
                              <p:par>
                                <p:cTn id="29" presetID="16" presetClass="exit" presetSubtype="21" fill="hold" grpId="0" nodeType="clickEffect">
                                  <p:stCondLst>
                                    <p:cond delay="0"/>
                                  </p:stCondLst>
                                  <p:childTnLst>
                                    <p:animEffect transition="out" filter="barn(inVertical)">
                                      <p:cBhvr>
                                        <p:cTn id="30" dur="500"/>
                                        <p:tgtEl>
                                          <p:spTgt spid="59"/>
                                        </p:tgtEl>
                                      </p:cBhvr>
                                    </p:animEffect>
                                    <p:set>
                                      <p:cBhvr>
                                        <p:cTn id="31"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32" restart="whenNotActive" fill="hold" evtFilter="cancelBubble" nodeType="interactiveSeq">
                <p:stCondLst>
                  <p:cond evt="onClick" delay="0">
                    <p:tgtEl>
                      <p:spTgt spid="58"/>
                    </p:tgtEl>
                  </p:cond>
                </p:stCondLst>
                <p:endSync evt="end" delay="0">
                  <p:rtn val="all"/>
                </p:endSync>
                <p:childTnLst>
                  <p:par>
                    <p:cTn id="33" fill="hold">
                      <p:stCondLst>
                        <p:cond delay="0"/>
                      </p:stCondLst>
                      <p:childTnLst>
                        <p:par>
                          <p:cTn id="34" fill="hold">
                            <p:stCondLst>
                              <p:cond delay="0"/>
                            </p:stCondLst>
                            <p:childTnLst>
                              <p:par>
                                <p:cTn id="35" presetID="16" presetClass="exit" presetSubtype="21" fill="hold" grpId="0" nodeType="clickEffect">
                                  <p:stCondLst>
                                    <p:cond delay="0"/>
                                  </p:stCondLst>
                                  <p:childTnLst>
                                    <p:animEffect transition="out" filter="barn(inVertical)">
                                      <p:cBhvr>
                                        <p:cTn id="36" dur="500"/>
                                        <p:tgtEl>
                                          <p:spTgt spid="58"/>
                                        </p:tgtEl>
                                      </p:cBhvr>
                                    </p:animEffect>
                                    <p:set>
                                      <p:cBhvr>
                                        <p:cTn id="37"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38" restart="whenNotActive" fill="hold" evtFilter="cancelBubble" nodeType="interactiveSeq">
                <p:stCondLst>
                  <p:cond evt="onClick" delay="0">
                    <p:tgtEl>
                      <p:spTgt spid="57"/>
                    </p:tgtEl>
                  </p:cond>
                </p:stCondLst>
                <p:endSync evt="end" delay="0">
                  <p:rtn val="all"/>
                </p:endSync>
                <p:childTnLst>
                  <p:par>
                    <p:cTn id="39" fill="hold">
                      <p:stCondLst>
                        <p:cond delay="0"/>
                      </p:stCondLst>
                      <p:childTnLst>
                        <p:par>
                          <p:cTn id="40" fill="hold">
                            <p:stCondLst>
                              <p:cond delay="0"/>
                            </p:stCondLst>
                            <p:childTnLst>
                              <p:par>
                                <p:cTn id="41" presetID="16" presetClass="exit" presetSubtype="21" fill="hold" grpId="0" nodeType="clickEffect">
                                  <p:stCondLst>
                                    <p:cond delay="0"/>
                                  </p:stCondLst>
                                  <p:childTnLst>
                                    <p:animEffect transition="out" filter="barn(inVertical)">
                                      <p:cBhvr>
                                        <p:cTn id="42" dur="500"/>
                                        <p:tgtEl>
                                          <p:spTgt spid="57"/>
                                        </p:tgtEl>
                                      </p:cBhvr>
                                    </p:animEffect>
                                    <p:set>
                                      <p:cBhvr>
                                        <p:cTn id="43"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44" restart="whenNotActive" fill="hold" evtFilter="cancelBubble" nodeType="interactiveSeq">
                <p:stCondLst>
                  <p:cond evt="onClick" delay="0">
                    <p:tgtEl>
                      <p:spTgt spid="56"/>
                    </p:tgtEl>
                  </p:cond>
                </p:stCondLst>
                <p:endSync evt="end" delay="0">
                  <p:rtn val="all"/>
                </p:endSync>
                <p:childTnLst>
                  <p:par>
                    <p:cTn id="45" fill="hold">
                      <p:stCondLst>
                        <p:cond delay="0"/>
                      </p:stCondLst>
                      <p:childTnLst>
                        <p:par>
                          <p:cTn id="46" fill="hold">
                            <p:stCondLst>
                              <p:cond delay="0"/>
                            </p:stCondLst>
                            <p:childTnLst>
                              <p:par>
                                <p:cTn id="47" presetID="16" presetClass="exit" presetSubtype="21" fill="hold" grpId="0" nodeType="clickEffect">
                                  <p:stCondLst>
                                    <p:cond delay="0"/>
                                  </p:stCondLst>
                                  <p:childTnLst>
                                    <p:animEffect transition="out" filter="barn(inVertical)">
                                      <p:cBhvr>
                                        <p:cTn id="48" dur="500"/>
                                        <p:tgtEl>
                                          <p:spTgt spid="56"/>
                                        </p:tgtEl>
                                      </p:cBhvr>
                                    </p:animEffect>
                                    <p:set>
                                      <p:cBhvr>
                                        <p:cTn id="49"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50" restart="whenNotActive" fill="hold" evtFilter="cancelBubble" nodeType="interactiveSeq">
                <p:stCondLst>
                  <p:cond evt="onClick" delay="0">
                    <p:tgtEl>
                      <p:spTgt spid="55"/>
                    </p:tgtEl>
                  </p:cond>
                </p:stCondLst>
                <p:endSync evt="end" delay="0">
                  <p:rtn val="all"/>
                </p:endSync>
                <p:childTnLst>
                  <p:par>
                    <p:cTn id="51" fill="hold">
                      <p:stCondLst>
                        <p:cond delay="0"/>
                      </p:stCondLst>
                      <p:childTnLst>
                        <p:par>
                          <p:cTn id="52" fill="hold">
                            <p:stCondLst>
                              <p:cond delay="0"/>
                            </p:stCondLst>
                            <p:childTnLst>
                              <p:par>
                                <p:cTn id="53" presetID="16" presetClass="exit" presetSubtype="21" fill="hold" grpId="0" nodeType="clickEffect">
                                  <p:stCondLst>
                                    <p:cond delay="0"/>
                                  </p:stCondLst>
                                  <p:childTnLst>
                                    <p:animEffect transition="out" filter="barn(inVertical)">
                                      <p:cBhvr>
                                        <p:cTn id="54" dur="500"/>
                                        <p:tgtEl>
                                          <p:spTgt spid="55"/>
                                        </p:tgtEl>
                                      </p:cBhvr>
                                    </p:animEffect>
                                    <p:set>
                                      <p:cBhvr>
                                        <p:cTn id="55"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56" restart="whenNotActive" fill="hold" evtFilter="cancelBubble" nodeType="interactiveSeq">
                <p:stCondLst>
                  <p:cond evt="onClick" delay="0">
                    <p:tgtEl>
                      <p:spTgt spid="54"/>
                    </p:tgtEl>
                  </p:cond>
                </p:stCondLst>
                <p:endSync evt="end" delay="0">
                  <p:rtn val="all"/>
                </p:endSync>
                <p:childTnLst>
                  <p:par>
                    <p:cTn id="57" fill="hold">
                      <p:stCondLst>
                        <p:cond delay="0"/>
                      </p:stCondLst>
                      <p:childTnLst>
                        <p:par>
                          <p:cTn id="58" fill="hold">
                            <p:stCondLst>
                              <p:cond delay="0"/>
                            </p:stCondLst>
                            <p:childTnLst>
                              <p:par>
                                <p:cTn id="59" presetID="16" presetClass="exit" presetSubtype="21" fill="hold" grpId="0" nodeType="clickEffect">
                                  <p:stCondLst>
                                    <p:cond delay="0"/>
                                  </p:stCondLst>
                                  <p:childTnLst>
                                    <p:animEffect transition="out" filter="barn(inVertical)">
                                      <p:cBhvr>
                                        <p:cTn id="60" dur="500"/>
                                        <p:tgtEl>
                                          <p:spTgt spid="54"/>
                                        </p:tgtEl>
                                      </p:cBhvr>
                                    </p:animEffect>
                                    <p:set>
                                      <p:cBhvr>
                                        <p:cTn id="61"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62" restart="whenNotActive" fill="hold" evtFilter="cancelBubble" nodeType="interactiveSeq">
                <p:stCondLst>
                  <p:cond evt="onClick" delay="0">
                    <p:tgtEl>
                      <p:spTgt spid="53"/>
                    </p:tgtEl>
                  </p:cond>
                </p:stCondLst>
                <p:endSync evt="end" delay="0">
                  <p:rtn val="all"/>
                </p:endSync>
                <p:childTnLst>
                  <p:par>
                    <p:cTn id="63" fill="hold">
                      <p:stCondLst>
                        <p:cond delay="0"/>
                      </p:stCondLst>
                      <p:childTnLst>
                        <p:par>
                          <p:cTn id="64" fill="hold">
                            <p:stCondLst>
                              <p:cond delay="0"/>
                            </p:stCondLst>
                            <p:childTnLst>
                              <p:par>
                                <p:cTn id="65" presetID="16" presetClass="exit" presetSubtype="21" fill="hold" grpId="0" nodeType="clickEffect">
                                  <p:stCondLst>
                                    <p:cond delay="0"/>
                                  </p:stCondLst>
                                  <p:childTnLst>
                                    <p:animEffect transition="out" filter="barn(inVertical)">
                                      <p:cBhvr>
                                        <p:cTn id="66" dur="500"/>
                                        <p:tgtEl>
                                          <p:spTgt spid="53"/>
                                        </p:tgtEl>
                                      </p:cBhvr>
                                    </p:animEffect>
                                    <p:set>
                                      <p:cBhvr>
                                        <p:cTn id="6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68" restart="whenNotActive" fill="hold" evtFilter="cancelBubble" nodeType="interactiveSeq">
                <p:stCondLst>
                  <p:cond evt="onClick" delay="0">
                    <p:tgtEl>
                      <p:spTgt spid="52"/>
                    </p:tgtEl>
                  </p:cond>
                </p:stCondLst>
                <p:endSync evt="end" delay="0">
                  <p:rtn val="all"/>
                </p:endSync>
                <p:childTnLst>
                  <p:par>
                    <p:cTn id="69" fill="hold">
                      <p:stCondLst>
                        <p:cond delay="0"/>
                      </p:stCondLst>
                      <p:childTnLst>
                        <p:par>
                          <p:cTn id="70" fill="hold">
                            <p:stCondLst>
                              <p:cond delay="0"/>
                            </p:stCondLst>
                            <p:childTnLst>
                              <p:par>
                                <p:cTn id="71" presetID="16" presetClass="exit" presetSubtype="21" fill="hold" grpId="0" nodeType="clickEffect">
                                  <p:stCondLst>
                                    <p:cond delay="0"/>
                                  </p:stCondLst>
                                  <p:childTnLst>
                                    <p:animEffect transition="out" filter="barn(inVertical)">
                                      <p:cBhvr>
                                        <p:cTn id="72" dur="500"/>
                                        <p:tgtEl>
                                          <p:spTgt spid="52"/>
                                        </p:tgtEl>
                                      </p:cBhvr>
                                    </p:animEffect>
                                    <p:set>
                                      <p:cBhvr>
                                        <p:cTn id="73"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74" restart="whenNotActive" fill="hold" evtFilter="cancelBubble" nodeType="interactiveSeq">
                <p:stCondLst>
                  <p:cond evt="onClick" delay="0">
                    <p:tgtEl>
                      <p:spTgt spid="51"/>
                    </p:tgtEl>
                  </p:cond>
                </p:stCondLst>
                <p:endSync evt="end" delay="0">
                  <p:rtn val="all"/>
                </p:endSync>
                <p:childTnLst>
                  <p:par>
                    <p:cTn id="75" fill="hold">
                      <p:stCondLst>
                        <p:cond delay="0"/>
                      </p:stCondLst>
                      <p:childTnLst>
                        <p:par>
                          <p:cTn id="76" fill="hold">
                            <p:stCondLst>
                              <p:cond delay="0"/>
                            </p:stCondLst>
                            <p:childTnLst>
                              <p:par>
                                <p:cTn id="77" presetID="16" presetClass="exit" presetSubtype="21" fill="hold" grpId="0" nodeType="clickEffect">
                                  <p:stCondLst>
                                    <p:cond delay="0"/>
                                  </p:stCondLst>
                                  <p:childTnLst>
                                    <p:animEffect transition="out" filter="barn(inVertical)">
                                      <p:cBhvr>
                                        <p:cTn id="78" dur="500"/>
                                        <p:tgtEl>
                                          <p:spTgt spid="51"/>
                                        </p:tgtEl>
                                      </p:cBhvr>
                                    </p:animEffect>
                                    <p:set>
                                      <p:cBhvr>
                                        <p:cTn id="79"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80" restart="whenNotActive" fill="hold" evtFilter="cancelBubble" nodeType="interactiveSeq">
                <p:stCondLst>
                  <p:cond evt="onClick" delay="0">
                    <p:tgtEl>
                      <p:spTgt spid="50"/>
                    </p:tgtEl>
                  </p:cond>
                </p:stCondLst>
                <p:endSync evt="end" delay="0">
                  <p:rtn val="all"/>
                </p:endSync>
                <p:childTnLst>
                  <p:par>
                    <p:cTn id="81" fill="hold">
                      <p:stCondLst>
                        <p:cond delay="0"/>
                      </p:stCondLst>
                      <p:childTnLst>
                        <p:par>
                          <p:cTn id="82" fill="hold">
                            <p:stCondLst>
                              <p:cond delay="0"/>
                            </p:stCondLst>
                            <p:childTnLst>
                              <p:par>
                                <p:cTn id="83" presetID="16" presetClass="exit" presetSubtype="21" fill="hold" grpId="0" nodeType="clickEffect">
                                  <p:stCondLst>
                                    <p:cond delay="0"/>
                                  </p:stCondLst>
                                  <p:childTnLst>
                                    <p:animEffect transition="out" filter="barn(inVertical)">
                                      <p:cBhvr>
                                        <p:cTn id="84" dur="500"/>
                                        <p:tgtEl>
                                          <p:spTgt spid="50"/>
                                        </p:tgtEl>
                                      </p:cBhvr>
                                    </p:animEffect>
                                    <p:set>
                                      <p:cBhvr>
                                        <p:cTn id="85"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86" restart="whenNotActive" fill="hold" evtFilter="cancelBubble" nodeType="interactiveSeq">
                <p:stCondLst>
                  <p:cond evt="onClick" delay="0">
                    <p:tgtEl>
                      <p:spTgt spid="49"/>
                    </p:tgtEl>
                  </p:cond>
                </p:stCondLst>
                <p:endSync evt="end" delay="0">
                  <p:rtn val="all"/>
                </p:endSync>
                <p:childTnLst>
                  <p:par>
                    <p:cTn id="87" fill="hold">
                      <p:stCondLst>
                        <p:cond delay="0"/>
                      </p:stCondLst>
                      <p:childTnLst>
                        <p:par>
                          <p:cTn id="88" fill="hold">
                            <p:stCondLst>
                              <p:cond delay="0"/>
                            </p:stCondLst>
                            <p:childTnLst>
                              <p:par>
                                <p:cTn id="89" presetID="16" presetClass="exit" presetSubtype="21" fill="hold" grpId="0" nodeType="clickEffect">
                                  <p:stCondLst>
                                    <p:cond delay="0"/>
                                  </p:stCondLst>
                                  <p:childTnLst>
                                    <p:animEffect transition="out" filter="barn(inVertical)">
                                      <p:cBhvr>
                                        <p:cTn id="90" dur="500"/>
                                        <p:tgtEl>
                                          <p:spTgt spid="49"/>
                                        </p:tgtEl>
                                      </p:cBhvr>
                                    </p:animEffect>
                                    <p:set>
                                      <p:cBhvr>
                                        <p:cTn id="91"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92" restart="whenNotActive" fill="hold" evtFilter="cancelBubble" nodeType="interactiveSeq">
                <p:stCondLst>
                  <p:cond evt="onClick" delay="0">
                    <p:tgtEl>
                      <p:spTgt spid="48"/>
                    </p:tgtEl>
                  </p:cond>
                </p:stCondLst>
                <p:endSync evt="end" delay="0">
                  <p:rtn val="all"/>
                </p:endSync>
                <p:childTnLst>
                  <p:par>
                    <p:cTn id="93" fill="hold">
                      <p:stCondLst>
                        <p:cond delay="0"/>
                      </p:stCondLst>
                      <p:childTnLst>
                        <p:par>
                          <p:cTn id="94" fill="hold">
                            <p:stCondLst>
                              <p:cond delay="0"/>
                            </p:stCondLst>
                            <p:childTnLst>
                              <p:par>
                                <p:cTn id="95" presetID="16" presetClass="exit" presetSubtype="21" fill="hold" grpId="0" nodeType="clickEffect">
                                  <p:stCondLst>
                                    <p:cond delay="0"/>
                                  </p:stCondLst>
                                  <p:childTnLst>
                                    <p:animEffect transition="out" filter="barn(inVertical)">
                                      <p:cBhvr>
                                        <p:cTn id="96" dur="500"/>
                                        <p:tgtEl>
                                          <p:spTgt spid="48"/>
                                        </p:tgtEl>
                                      </p:cBhvr>
                                    </p:animEffect>
                                    <p:set>
                                      <p:cBhvr>
                                        <p:cTn id="97"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98" restart="whenNotActive" fill="hold" evtFilter="cancelBubble" nodeType="interactiveSeq">
                <p:stCondLst>
                  <p:cond evt="onClick" delay="0">
                    <p:tgtEl>
                      <p:spTgt spid="47"/>
                    </p:tgtEl>
                  </p:cond>
                </p:stCondLst>
                <p:endSync evt="end" delay="0">
                  <p:rtn val="all"/>
                </p:endSync>
                <p:childTnLst>
                  <p:par>
                    <p:cTn id="99" fill="hold">
                      <p:stCondLst>
                        <p:cond delay="0"/>
                      </p:stCondLst>
                      <p:childTnLst>
                        <p:par>
                          <p:cTn id="100" fill="hold">
                            <p:stCondLst>
                              <p:cond delay="0"/>
                            </p:stCondLst>
                            <p:childTnLst>
                              <p:par>
                                <p:cTn id="101" presetID="16" presetClass="exit" presetSubtype="21" fill="hold" grpId="0" nodeType="clickEffect">
                                  <p:stCondLst>
                                    <p:cond delay="0"/>
                                  </p:stCondLst>
                                  <p:childTnLst>
                                    <p:animEffect transition="out" filter="barn(inVertical)">
                                      <p:cBhvr>
                                        <p:cTn id="102" dur="500"/>
                                        <p:tgtEl>
                                          <p:spTgt spid="47"/>
                                        </p:tgtEl>
                                      </p:cBhvr>
                                    </p:animEffect>
                                    <p:set>
                                      <p:cBhvr>
                                        <p:cTn id="103"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04" restart="whenNotActive" fill="hold" evtFilter="cancelBubble" nodeType="interactiveSeq">
                <p:stCondLst>
                  <p:cond evt="onClick" delay="0">
                    <p:tgtEl>
                      <p:spTgt spid="46"/>
                    </p:tgtEl>
                  </p:cond>
                </p:stCondLst>
                <p:endSync evt="end" delay="0">
                  <p:rtn val="all"/>
                </p:endSync>
                <p:childTnLst>
                  <p:par>
                    <p:cTn id="105" fill="hold">
                      <p:stCondLst>
                        <p:cond delay="0"/>
                      </p:stCondLst>
                      <p:childTnLst>
                        <p:par>
                          <p:cTn id="106" fill="hold">
                            <p:stCondLst>
                              <p:cond delay="0"/>
                            </p:stCondLst>
                            <p:childTnLst>
                              <p:par>
                                <p:cTn id="107" presetID="16" presetClass="exit" presetSubtype="21" fill="hold" grpId="0" nodeType="clickEffect">
                                  <p:stCondLst>
                                    <p:cond delay="0"/>
                                  </p:stCondLst>
                                  <p:childTnLst>
                                    <p:animEffect transition="out" filter="barn(inVertical)">
                                      <p:cBhvr>
                                        <p:cTn id="108" dur="500"/>
                                        <p:tgtEl>
                                          <p:spTgt spid="46"/>
                                        </p:tgtEl>
                                      </p:cBhvr>
                                    </p:animEffect>
                                    <p:set>
                                      <p:cBhvr>
                                        <p:cTn id="109"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10" restart="whenNotActive" fill="hold" evtFilter="cancelBubble" nodeType="interactiveSeq">
                <p:stCondLst>
                  <p:cond evt="onClick" delay="0">
                    <p:tgtEl>
                      <p:spTgt spid="45"/>
                    </p:tgtEl>
                  </p:cond>
                </p:stCondLst>
                <p:endSync evt="end" delay="0">
                  <p:rtn val="all"/>
                </p:endSync>
                <p:childTnLst>
                  <p:par>
                    <p:cTn id="111" fill="hold">
                      <p:stCondLst>
                        <p:cond delay="0"/>
                      </p:stCondLst>
                      <p:childTnLst>
                        <p:par>
                          <p:cTn id="112" fill="hold">
                            <p:stCondLst>
                              <p:cond delay="0"/>
                            </p:stCondLst>
                            <p:childTnLst>
                              <p:par>
                                <p:cTn id="113" presetID="16" presetClass="exit" presetSubtype="21" fill="hold" grpId="0" nodeType="clickEffect">
                                  <p:stCondLst>
                                    <p:cond delay="0"/>
                                  </p:stCondLst>
                                  <p:childTnLst>
                                    <p:animEffect transition="out" filter="barn(inVertical)">
                                      <p:cBhvr>
                                        <p:cTn id="114" dur="500"/>
                                        <p:tgtEl>
                                          <p:spTgt spid="45"/>
                                        </p:tgtEl>
                                      </p:cBhvr>
                                    </p:animEffect>
                                    <p:set>
                                      <p:cBhvr>
                                        <p:cTn id="11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16" restart="whenNotActive" fill="hold" evtFilter="cancelBubble" nodeType="interactiveSeq">
                <p:stCondLst>
                  <p:cond evt="onClick" delay="0">
                    <p:tgtEl>
                      <p:spTgt spid="44"/>
                    </p:tgtEl>
                  </p:cond>
                </p:stCondLst>
                <p:endSync evt="end" delay="0">
                  <p:rtn val="all"/>
                </p:endSync>
                <p:childTnLst>
                  <p:par>
                    <p:cTn id="117" fill="hold">
                      <p:stCondLst>
                        <p:cond delay="0"/>
                      </p:stCondLst>
                      <p:childTnLst>
                        <p:par>
                          <p:cTn id="118" fill="hold">
                            <p:stCondLst>
                              <p:cond delay="0"/>
                            </p:stCondLst>
                            <p:childTnLst>
                              <p:par>
                                <p:cTn id="119" presetID="16" presetClass="exit" presetSubtype="21" fill="hold" grpId="0" nodeType="clickEffect">
                                  <p:stCondLst>
                                    <p:cond delay="0"/>
                                  </p:stCondLst>
                                  <p:childTnLst>
                                    <p:animEffect transition="out" filter="barn(inVertical)">
                                      <p:cBhvr>
                                        <p:cTn id="120" dur="500"/>
                                        <p:tgtEl>
                                          <p:spTgt spid="44"/>
                                        </p:tgtEl>
                                      </p:cBhvr>
                                    </p:animEffect>
                                    <p:set>
                                      <p:cBhvr>
                                        <p:cTn id="121"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22" restart="whenNotActive" fill="hold" evtFilter="cancelBubble" nodeType="interactiveSeq">
                <p:stCondLst>
                  <p:cond evt="onClick" delay="0">
                    <p:tgtEl>
                      <p:spTgt spid="64"/>
                    </p:tgtEl>
                  </p:cond>
                </p:stCondLst>
                <p:endSync evt="end" delay="0">
                  <p:rtn val="all"/>
                </p:endSync>
                <p:childTnLst>
                  <p:par>
                    <p:cTn id="123" fill="hold">
                      <p:stCondLst>
                        <p:cond delay="0"/>
                      </p:stCondLst>
                      <p:childTnLst>
                        <p:par>
                          <p:cTn id="124" fill="hold">
                            <p:stCondLst>
                              <p:cond delay="0"/>
                            </p:stCondLst>
                            <p:childTnLst>
                              <p:par>
                                <p:cTn id="125" presetID="14" presetClass="exit" presetSubtype="10" fill="hold" grpId="0" nodeType="clickEffect">
                                  <p:stCondLst>
                                    <p:cond delay="0"/>
                                  </p:stCondLst>
                                  <p:childTnLst>
                                    <p:animEffect transition="out" filter="randombar(horizontal)">
                                      <p:cBhvr>
                                        <p:cTn id="126" dur="1000"/>
                                        <p:tgtEl>
                                          <p:spTgt spid="64"/>
                                        </p:tgtEl>
                                      </p:cBhvr>
                                    </p:animEffect>
                                    <p:set>
                                      <p:cBhvr>
                                        <p:cTn id="127" dur="1" fill="hold">
                                          <p:stCondLst>
                                            <p:cond delay="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childTnLst>
        </p:cTn>
      </p:par>
    </p:tnLst>
    <p:bldLst>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381000" y="1295400"/>
            <a:ext cx="6934200" cy="4800600"/>
          </a:xfrm>
          <a:prstGeom prst="rect">
            <a:avLst/>
          </a:prstGeom>
          <a:solidFill>
            <a:srgbClr val="FDC8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567485" y="1614318"/>
            <a:ext cx="6561230" cy="41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620000" y="762000"/>
            <a:ext cx="4343400" cy="5632311"/>
          </a:xfrm>
          <a:prstGeom prst="rect">
            <a:avLst/>
          </a:prstGeom>
          <a:noFill/>
        </p:spPr>
        <p:txBody>
          <a:bodyPr wrap="square" rtlCol="0">
            <a:spAutoFit/>
          </a:bodyPr>
          <a:lstStyle/>
          <a:p>
            <a:pPr algn="just"/>
            <a:r>
              <a:rPr lang="vi-VN" b="1" i="0">
                <a:solidFill>
                  <a:srgbClr val="222222"/>
                </a:solidFill>
                <a:effectLst/>
                <a:latin typeface="Verdana" panose="020B0604030504040204" pitchFamily="34" charset="0"/>
              </a:rPr>
              <a:t>Vịnh Hạ Long</a:t>
            </a:r>
            <a:r>
              <a:rPr lang="en-US" b="1" i="0">
                <a:solidFill>
                  <a:srgbClr val="222222"/>
                </a:solidFill>
                <a:effectLst/>
                <a:latin typeface="Verdana" panose="020B0604030504040204" pitchFamily="34" charset="0"/>
              </a:rPr>
              <a:t> (Quảng Ninh)</a:t>
            </a:r>
            <a:r>
              <a:rPr lang="vi-VN" b="0" i="0">
                <a:solidFill>
                  <a:srgbClr val="222222"/>
                </a:solidFill>
                <a:effectLst/>
                <a:latin typeface="Verdana" panose="020B0604030504040204" pitchFamily="34" charset="0"/>
              </a:rPr>
              <a:t> là một trong những vịnh lớn và đẹp nhất nước ta, là một di sản thiên nhiên thế giới được UNESCO nhiều lần công nhận. </a:t>
            </a:r>
            <a:r>
              <a:rPr lang="en-US" b="0" i="0">
                <a:solidFill>
                  <a:srgbClr val="222222"/>
                </a:solidFill>
                <a:effectLst/>
                <a:latin typeface="Verdana" panose="020B0604030504040204" pitchFamily="34" charset="0"/>
              </a:rPr>
              <a:t>Vịnh là minh chứng độc đáo cho sự </a:t>
            </a:r>
            <a:r>
              <a:rPr lang="en-US" b="1" i="0">
                <a:solidFill>
                  <a:srgbClr val="222222"/>
                </a:solidFill>
                <a:effectLst/>
                <a:latin typeface="Verdana" panose="020B0604030504040204" pitchFamily="34" charset="0"/>
              </a:rPr>
              <a:t>kiến tạo của trái đấ</a:t>
            </a:r>
            <a:r>
              <a:rPr lang="en-US" b="0" i="0">
                <a:solidFill>
                  <a:srgbClr val="222222"/>
                </a:solidFill>
                <a:effectLst/>
                <a:latin typeface="Verdana" panose="020B0604030504040204" pitchFamily="34" charset="0"/>
              </a:rPr>
              <a:t>t. Hiện trên vịnh còn lưu giữ được nhiều </a:t>
            </a:r>
            <a:r>
              <a:rPr lang="en-US" b="1" i="0">
                <a:solidFill>
                  <a:srgbClr val="222222"/>
                </a:solidFill>
                <a:effectLst/>
                <a:latin typeface="Verdana" panose="020B0604030504040204" pitchFamily="34" charset="0"/>
              </a:rPr>
              <a:t>hệ sinh thái điển hình </a:t>
            </a:r>
            <a:r>
              <a:rPr lang="en-US" b="0" i="0">
                <a:solidFill>
                  <a:srgbClr val="222222"/>
                </a:solidFill>
                <a:effectLst/>
                <a:latin typeface="Verdana" panose="020B0604030504040204" pitchFamily="34" charset="0"/>
              </a:rPr>
              <a:t>của vùng biển nhiệt đới như: đồi núi, hang động, rừng ngập mặn, rạn san hô...là môi trường thuận lợi cho nhiều loài sinh vật.</a:t>
            </a:r>
            <a:endParaRPr lang="en-US" b="0" i="0">
              <a:solidFill>
                <a:srgbClr val="222222"/>
              </a:solidFill>
              <a:effectLst/>
              <a:latin typeface="Verdana" panose="020B0604030504040204" pitchFamily="34" charset="0"/>
            </a:endParaRPr>
          </a:p>
          <a:p>
            <a:pPr algn="just"/>
            <a:r>
              <a:rPr lang="en-US">
                <a:solidFill>
                  <a:srgbClr val="222222"/>
                </a:solidFill>
                <a:latin typeface="Verdana" panose="020B0604030504040204" pitchFamily="34" charset="0"/>
              </a:rPr>
              <a:t>Những kết quả nghiên cứu khảo cổ và văn hóa học cũng cho thấy những cư dân </a:t>
            </a:r>
            <a:r>
              <a:rPr lang="en-US" b="1">
                <a:solidFill>
                  <a:srgbClr val="222222"/>
                </a:solidFill>
                <a:latin typeface="Verdana" panose="020B0604030504040204" pitchFamily="34" charset="0"/>
              </a:rPr>
              <a:t>thời tiền sử </a:t>
            </a:r>
            <a:r>
              <a:rPr lang="en-US">
                <a:solidFill>
                  <a:srgbClr val="222222"/>
                </a:solidFill>
                <a:latin typeface="Verdana" panose="020B0604030504040204" pitchFamily="34" charset="0"/>
              </a:rPr>
              <a:t>cư trú trên vùng vịnh Hạ Long từ khá sớm với các nền văn hóa nối tiếp nhau như: Soi Nhụ, Cái Bèo, Hạ Long...</a:t>
            </a:r>
            <a:endParaRPr lang="vi-VN" b="0" i="0">
              <a:solidFill>
                <a:srgbClr val="222222"/>
              </a:solidFill>
              <a:effectLst/>
              <a:latin typeface="Verdana" panose="020B0604030504040204" pitchFamily="34" charset="0"/>
            </a:endParaRPr>
          </a:p>
          <a:p>
            <a:br>
              <a:rPr lang="vi-VN"/>
            </a:br>
            <a:endParaRPr lang="en-US"/>
          </a:p>
        </p:txBody>
      </p:sp>
    </p:spTree>
  </p:cSld>
  <p:clrMapOvr>
    <a:masterClrMapping/>
  </p:clrMapOvr>
  <p:transition>
    <p:fade/>
  </p:transition>
</p:sld>
</file>

<file path=ppt/tags/tag1.xml><?xml version="1.0" encoding="utf-8"?>
<p:tagLst xmlns:p="http://schemas.openxmlformats.org/presentationml/2006/main">
  <p:tag name="SHAPE_LOCKS" val="959"/>
</p:tagLst>
</file>

<file path=ppt/tags/tag2.xml><?xml version="1.0" encoding="utf-8"?>
<p:tagLst xmlns:p="http://schemas.openxmlformats.org/presentationml/2006/main">
  <p:tag name="SHAPE_LOCKS" val="16"/>
</p:tagLst>
</file>

<file path=ppt/tags/tag3.xml><?xml version="1.0" encoding="utf-8"?>
<p:tagLst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11307</Words>
  <Application>WPS Presentation</Application>
  <PresentationFormat>Widescreen</PresentationFormat>
  <Paragraphs>259</Paragraphs>
  <Slides>36</Slides>
  <Notes>4</Notes>
  <HiddenSlides>0</HiddenSlides>
  <MMClips>2</MMClips>
  <ScaleCrop>false</ScaleCrop>
  <HeadingPairs>
    <vt:vector size="6" baseType="variant">
      <vt:variant>
        <vt:lpstr>已用的字体</vt:lpstr>
      </vt:variant>
      <vt:variant>
        <vt:i4>25</vt:i4>
      </vt:variant>
      <vt:variant>
        <vt:lpstr>主题</vt:lpstr>
      </vt:variant>
      <vt:variant>
        <vt:i4>6</vt:i4>
      </vt:variant>
      <vt:variant>
        <vt:lpstr>幻灯片标题</vt:lpstr>
      </vt:variant>
      <vt:variant>
        <vt:i4>36</vt:i4>
      </vt:variant>
    </vt:vector>
  </HeadingPairs>
  <TitlesOfParts>
    <vt:vector size="67" baseType="lpstr">
      <vt:lpstr>Arial</vt:lpstr>
      <vt:lpstr>SimSun</vt:lpstr>
      <vt:lpstr>Wingdings</vt:lpstr>
      <vt:lpstr>#9Slide02 Noi dung dai</vt:lpstr>
      <vt:lpstr>Twinkl</vt:lpstr>
      <vt:lpstr>Segoe Print</vt:lpstr>
      <vt:lpstr>Calibri</vt:lpstr>
      <vt:lpstr>#9Slide01 Tieu de ngan Bold</vt:lpstr>
      <vt:lpstr>Garet Bold</vt:lpstr>
      <vt:lpstr>Times New Roman</vt:lpstr>
      <vt:lpstr>#9Slide01 Tieu de ngan</vt:lpstr>
      <vt:lpstr>#9Slide02 Noi dung dai</vt:lpstr>
      <vt:lpstr>Twinkl</vt:lpstr>
      <vt:lpstr>Sassoon Infant Rg</vt:lpstr>
      <vt:lpstr>Microsoft YaHei</vt:lpstr>
      <vt:lpstr>Arial Unicode MS</vt:lpstr>
      <vt:lpstr>Verdana</vt:lpstr>
      <vt:lpstr>Ti'</vt:lpstr>
      <vt:lpstr>Sitka Banner</vt:lpstr>
      <vt:lpstr>Calibri</vt:lpstr>
      <vt:lpstr>Cormorant Garamond Bold</vt:lpstr>
      <vt:lpstr>Garamond</vt:lpstr>
      <vt:lpstr>Wide Latin</vt:lpstr>
      <vt:lpstr>#9Slide02 Tieu de dai</vt:lpstr>
      <vt:lpstr>Calibri Light</vt:lpstr>
      <vt:lpstr>1_Office Theme</vt:lpstr>
      <vt:lpstr>2_Office Theme</vt:lpstr>
      <vt:lpstr>5_Office Theme</vt:lpstr>
      <vt:lpstr>3_Office Theme</vt:lpstr>
      <vt:lpstr>Office Theme</vt:lpstr>
      <vt:lpstr>4_Office Theme</vt:lpstr>
      <vt:lpstr>PowerPoint 演示文稿</vt:lpstr>
      <vt:lpstr>PowerPoint 演示文稿</vt:lpstr>
      <vt:lpstr>PowerPoint 演示文稿</vt:lpstr>
      <vt:lpstr>PowerPoint 演示文稿</vt:lpstr>
      <vt:lpstr>Luật chơi</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creator>admin</dc:creator>
  <cp:keywords>9Slide</cp:keywords>
  <dc:description>9Slide.vn</dc:description>
  <dc:subject>9Slide.vn</dc:subject>
  <cp:category>9Slide.vn</cp:category>
  <cp:lastModifiedBy>FPT SHOP</cp:lastModifiedBy>
  <cp:revision>40</cp:revision>
  <dcterms:created xsi:type="dcterms:W3CDTF">2022-09-15T13:12:00Z</dcterms:created>
  <dcterms:modified xsi:type="dcterms:W3CDTF">2026-04-28T08:03:24Z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D4C8AF913C33484BB0E1E2C14C5ED864_12</vt:lpwstr>
  </property>
  <property fmtid="{D5CDD505-2E9C-101B-9397-08002B2CF9AE}" pid="3" name="KSOProductBuildVer">
    <vt:lpwstr>1033-12.1.0.25242</vt:lpwstr>
  </property>
</Properties>
</file>