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432" r:id="rId2"/>
    <p:sldId id="452" r:id="rId3"/>
    <p:sldId id="435" r:id="rId4"/>
    <p:sldId id="280" r:id="rId5"/>
    <p:sldId id="436" r:id="rId6"/>
    <p:sldId id="437" r:id="rId7"/>
    <p:sldId id="438" r:id="rId8"/>
    <p:sldId id="439" r:id="rId9"/>
    <p:sldId id="440" r:id="rId10"/>
    <p:sldId id="441" r:id="rId11"/>
    <p:sldId id="429" r:id="rId12"/>
    <p:sldId id="442" r:id="rId13"/>
    <p:sldId id="417" r:id="rId14"/>
    <p:sldId id="451" r:id="rId15"/>
    <p:sldId id="433" r:id="rId16"/>
    <p:sldId id="298" r:id="rId17"/>
    <p:sldId id="272" r:id="rId18"/>
    <p:sldId id="300" r:id="rId19"/>
    <p:sldId id="426" r:id="rId20"/>
    <p:sldId id="407" r:id="rId21"/>
    <p:sldId id="449" r:id="rId22"/>
    <p:sldId id="267" r:id="rId23"/>
    <p:sldId id="408" r:id="rId24"/>
    <p:sldId id="443" r:id="rId25"/>
    <p:sldId id="445" r:id="rId26"/>
    <p:sldId id="446" r:id="rId27"/>
    <p:sldId id="450" r:id="rId28"/>
    <p:sldId id="431" r:id="rId29"/>
    <p:sldId id="425" r:id="rId30"/>
    <p:sldId id="453" r:id="rId31"/>
    <p:sldId id="447" r:id="rId32"/>
    <p:sldId id="423" r:id="rId33"/>
    <p:sldId id="268" r:id="rId34"/>
    <p:sldId id="434" r:id="rId35"/>
  </p:sldIdLst>
  <p:sldSz cx="12192000" cy="6858000"/>
  <p:notesSz cx="6858000" cy="9144000"/>
  <p:embeddedFontLst>
    <p:embeddedFont>
      <p:font typeface="Segoe UI Semibold" panose="020B0702040204020203" pitchFamily="34" charset="0"/>
      <p:bold r:id="rId37"/>
      <p:boldItalic r:id="rId38"/>
    </p:embeddedFont>
    <p:embeddedFont>
      <p:font typeface="DengXian" panose="02010600030101010101" pitchFamily="2" charset="-122"/>
      <p:regular r:id="rId39"/>
      <p:bold r:id="rId40"/>
    </p:embeddedFont>
    <p:embeddedFont>
      <p:font typeface="Calibri" panose="020F0502020204030204" pitchFamily="34" charset="0"/>
      <p:regular r:id="rId41"/>
      <p:bold r:id="rId42"/>
      <p:italic r:id="rId43"/>
      <p:boldItalic r:id="rId44"/>
    </p:embeddedFont>
    <p:embeddedFont>
      <p:font typeface="Segoe UI Variable Display" pitchFamily="2" charset="0"/>
      <p:regular r:id="rId45"/>
      <p:bold r:id="rId46"/>
    </p:embeddedFont>
    <p:embeddedFont>
      <p:font typeface="Calibri Light" panose="020F0302020204030204" pitchFamily="34" charset="0"/>
      <p:regular r:id="rId47"/>
      <p:italic r:id="rId48"/>
    </p:embeddedFont>
    <p:embeddedFont>
      <p:font typeface="Segoe UI Black" panose="020B0A02040204020203" pitchFamily="34" charset="0"/>
      <p:bold r:id="rId49"/>
      <p:boldItalic r:id="rId50"/>
    </p:embeddedFont>
    <p:embeddedFont>
      <p:font typeface="Noto Serif Display" panose="020B0604020202020204" charset="0"/>
      <p:regular r:id="rId51"/>
    </p:embeddedFont>
    <p:embeddedFont>
      <p:font typeface="TT Hazelnuts Bold" panose="020B0604020202020204" charset="0"/>
      <p:regular r:id="rId52"/>
    </p:embeddedFont>
    <p:embeddedFont>
      <p:font typeface="TT Interphases Bold" panose="020B0604020202020204" charset="0"/>
      <p:regular r:id="rId5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F27"/>
    <a:srgbClr val="900C3E"/>
    <a:srgbClr val="005E68"/>
    <a:srgbClr val="2A421A"/>
    <a:srgbClr val="62983E"/>
    <a:srgbClr val="6C092E"/>
    <a:srgbClr val="F7A3C3"/>
    <a:srgbClr val="00A3B4"/>
    <a:srgbClr val="005E69"/>
    <a:srgbClr val="56C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p:scale>
          <a:sx n="70" d="100"/>
          <a:sy n="70" d="100"/>
        </p:scale>
        <p:origin x="492" y="108"/>
      </p:cViewPr>
      <p:guideLst/>
    </p:cSldViewPr>
  </p:slideViewPr>
  <p:notesTextViewPr>
    <p:cViewPr>
      <p:scale>
        <a:sx n="1" d="1"/>
        <a:sy n="1" d="1"/>
      </p:scale>
      <p:origin x="0" y="0"/>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2907D-BBAF-4FD6-B7E5-AC762967625D}" type="doc">
      <dgm:prSet loTypeId="urn:microsoft.com/office/officeart/2005/8/layout/vList3" loCatId="list" qsTypeId="urn:microsoft.com/office/officeart/2005/8/quickstyle/simple1" qsCatId="simple" csTypeId="urn:microsoft.com/office/officeart/2005/8/colors/accent0_1" csCatId="mainScheme" phldr="1"/>
      <dgm:spPr/>
    </dgm:pt>
    <dgm:pt modelId="{8BC6D83B-025D-48D0-8592-A7D015866688}">
      <dgm:prSet phldrT="[Text]" custT="1"/>
      <dgm:spPr>
        <a:xfrm rot="10800000">
          <a:off x="3152177" y="409"/>
          <a:ext cx="11212921" cy="1311482"/>
        </a:xfrm>
        <a:prstGeom prst="homePlate">
          <a:avLst/>
        </a:prstGeom>
      </dgm:spPr>
      <dgm:t>
        <a:bodyPr/>
        <a:lstStyle/>
        <a:p>
          <a:pPr>
            <a:lnSpc>
              <a:spcPct val="100000"/>
            </a:lnSpc>
          </a:pPr>
          <a:r>
            <a:rPr lang="en-US" sz="3200" dirty="0" smtClean="0">
              <a:latin typeface="Times New Roman" panose="02020603050405020304" pitchFamily="18" charset="0"/>
              <a:ea typeface="+mn-ea"/>
              <a:cs typeface="Times New Roman" panose="02020603050405020304" pitchFamily="18" charset="0"/>
              <a:sym typeface="TT Interphases Bold"/>
            </a:rPr>
            <a:t>Di </a:t>
          </a:r>
          <a:r>
            <a:rPr lang="en-US" sz="3200" dirty="0" err="1" smtClean="0">
              <a:latin typeface="Times New Roman" panose="02020603050405020304" pitchFamily="18" charset="0"/>
              <a:ea typeface="+mn-ea"/>
              <a:cs typeface="Times New Roman" panose="02020603050405020304" pitchFamily="18" charset="0"/>
              <a:sym typeface="TT Interphases Bold"/>
            </a:rPr>
            <a:t>sản</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văn</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hóa</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b="0" dirty="0" err="1" smtClean="0">
              <a:latin typeface="Times New Roman" panose="02020603050405020304" pitchFamily="18" charset="0"/>
              <a:ea typeface="+mn-ea"/>
              <a:cs typeface="Times New Roman" panose="02020603050405020304" pitchFamily="18" charset="0"/>
              <a:sym typeface="TT Interphases Bold"/>
            </a:rPr>
            <a:t>là</a:t>
          </a:r>
          <a:r>
            <a:rPr lang="en-US" sz="3200" b="0" dirty="0" smtClean="0">
              <a:latin typeface="Times New Roman" panose="02020603050405020304" pitchFamily="18" charset="0"/>
              <a:ea typeface="+mn-ea"/>
              <a:cs typeface="Times New Roman" panose="02020603050405020304" pitchFamily="18" charset="0"/>
              <a:sym typeface="TT Interphases Bold"/>
            </a:rPr>
            <a:t> </a:t>
          </a:r>
          <a:r>
            <a:rPr lang="en-US" sz="3200" b="0" dirty="0" err="1" smtClean="0">
              <a:latin typeface="Times New Roman" panose="02020603050405020304" pitchFamily="18" charset="0"/>
              <a:ea typeface="+mn-ea"/>
              <a:cs typeface="Times New Roman" panose="02020603050405020304" pitchFamily="18" charset="0"/>
              <a:sym typeface="TT Interphases Bold"/>
            </a:rPr>
            <a:t>nguồn</a:t>
          </a:r>
          <a:r>
            <a:rPr lang="en-US" sz="3200" b="0" dirty="0" smtClean="0">
              <a:latin typeface="Times New Roman" panose="02020603050405020304" pitchFamily="18" charset="0"/>
              <a:ea typeface="+mn-ea"/>
              <a:cs typeface="Times New Roman" panose="02020603050405020304" pitchFamily="18" charset="0"/>
              <a:sym typeface="TT Interphases Bold"/>
            </a:rPr>
            <a:t> </a:t>
          </a:r>
          <a:r>
            <a:rPr lang="en-US" sz="3200" b="0" dirty="0" err="1" smtClean="0">
              <a:latin typeface="Times New Roman" panose="02020603050405020304" pitchFamily="18" charset="0"/>
              <a:ea typeface="+mn-ea"/>
              <a:cs typeface="Times New Roman" panose="02020603050405020304" pitchFamily="18" charset="0"/>
              <a:sym typeface="TT Interphases Bold"/>
            </a:rPr>
            <a:t>sử</a:t>
          </a:r>
          <a:r>
            <a:rPr lang="en-US" sz="3200" b="0" dirty="0" smtClean="0">
              <a:latin typeface="Times New Roman" panose="02020603050405020304" pitchFamily="18" charset="0"/>
              <a:ea typeface="+mn-ea"/>
              <a:cs typeface="Times New Roman" panose="02020603050405020304" pitchFamily="18" charset="0"/>
              <a:sym typeface="TT Interphases Bold"/>
            </a:rPr>
            <a:t> </a:t>
          </a:r>
          <a:r>
            <a:rPr lang="en-US" sz="3200" b="0" dirty="0" err="1" smtClean="0">
              <a:latin typeface="Times New Roman" panose="02020603050405020304" pitchFamily="18" charset="0"/>
              <a:ea typeface="+mn-ea"/>
              <a:cs typeface="Times New Roman" panose="02020603050405020304" pitchFamily="18" charset="0"/>
              <a:sym typeface="TT Interphases Bold"/>
            </a:rPr>
            <a:t>liệu</a:t>
          </a:r>
          <a:r>
            <a:rPr lang="en-US" sz="3200" b="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quan</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trọng</a:t>
          </a:r>
          <a:r>
            <a:rPr lang="en-US" sz="3200" dirty="0" smtClean="0">
              <a:latin typeface="Times New Roman" panose="02020603050405020304" pitchFamily="18" charset="0"/>
              <a:ea typeface="+mn-ea"/>
              <a:cs typeface="Times New Roman" panose="02020603050405020304" pitchFamily="18" charset="0"/>
              <a:sym typeface="TT Interphases Bold"/>
            </a:rPr>
            <a:t> </a:t>
          </a:r>
        </a:p>
        <a:p>
          <a:pPr>
            <a:lnSpc>
              <a:spcPct val="100000"/>
            </a:lnSpc>
          </a:pPr>
          <a:r>
            <a:rPr lang="en-US" sz="3200" dirty="0" err="1" smtClean="0">
              <a:latin typeface="Times New Roman" panose="02020603050405020304" pitchFamily="18" charset="0"/>
              <a:ea typeface="+mn-ea"/>
              <a:cs typeface="Times New Roman" panose="02020603050405020304" pitchFamily="18" charset="0"/>
              <a:sym typeface="TT Interphases Bold"/>
            </a:rPr>
            <a:t>đối</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với</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nghiên</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cứu</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lịch</a:t>
          </a:r>
          <a:r>
            <a:rPr lang="en-US" sz="3200" dirty="0" smtClean="0">
              <a:latin typeface="Times New Roman" panose="02020603050405020304" pitchFamily="18" charset="0"/>
              <a:ea typeface="+mn-ea"/>
              <a:cs typeface="Times New Roman" panose="02020603050405020304" pitchFamily="18" charset="0"/>
              <a:sym typeface="TT Interphases Bold"/>
            </a:rPr>
            <a:t> </a:t>
          </a:r>
          <a:r>
            <a:rPr lang="en-US" sz="3200" dirty="0" err="1" smtClean="0">
              <a:latin typeface="Times New Roman" panose="02020603050405020304" pitchFamily="18" charset="0"/>
              <a:ea typeface="+mn-ea"/>
              <a:cs typeface="Times New Roman" panose="02020603050405020304" pitchFamily="18" charset="0"/>
              <a:sym typeface="TT Interphases Bold"/>
            </a:rPr>
            <a:t>sử</a:t>
          </a:r>
          <a:r>
            <a:rPr lang="en-US" sz="3200" dirty="0" smtClean="0">
              <a:latin typeface="Times New Roman" panose="02020603050405020304" pitchFamily="18" charset="0"/>
              <a:ea typeface="+mn-ea"/>
              <a:cs typeface="Times New Roman" panose="02020603050405020304" pitchFamily="18" charset="0"/>
              <a:sym typeface="TT Interphases Bold"/>
            </a:rPr>
            <a:t>. </a:t>
          </a:r>
          <a:endParaRPr lang="en-US" sz="3200" dirty="0">
            <a:latin typeface="Calibri"/>
            <a:ea typeface="+mn-ea"/>
            <a:cs typeface="+mn-cs"/>
          </a:endParaRPr>
        </a:p>
      </dgm:t>
    </dgm:pt>
    <dgm:pt modelId="{5E6D2B7A-6993-45DC-80A0-7E8457880AFC}" type="parTrans" cxnId="{BFFF6D98-225E-46A2-BDF9-125C68943350}">
      <dgm:prSet/>
      <dgm:spPr/>
      <dgm:t>
        <a:bodyPr/>
        <a:lstStyle/>
        <a:p>
          <a:endParaRPr lang="en-US" sz="1400"/>
        </a:p>
      </dgm:t>
    </dgm:pt>
    <dgm:pt modelId="{0BA3145D-59EF-4850-8387-DE125D4C44ED}" type="sibTrans" cxnId="{BFFF6D98-225E-46A2-BDF9-125C68943350}">
      <dgm:prSet/>
      <dgm:spPr/>
      <dgm:t>
        <a:bodyPr/>
        <a:lstStyle/>
        <a:p>
          <a:endParaRPr lang="en-US" sz="1400"/>
        </a:p>
      </dgm:t>
    </dgm:pt>
    <dgm:pt modelId="{286BEC1F-2FE7-442E-AB47-4C05C6DD6244}">
      <dgm:prSet custT="1"/>
      <dgm:spPr>
        <a:xfrm rot="10800000">
          <a:off x="3152177" y="1703379"/>
          <a:ext cx="11212921" cy="1311482"/>
        </a:xfrm>
        <a:prstGeom prst="homePlate">
          <a:avLst/>
        </a:prstGeom>
      </dgm:spPr>
      <dgm:t>
        <a:bodyPr/>
        <a:lstStyle/>
        <a:p>
          <a:r>
            <a:rPr lang="vi-VN" sz="3200" dirty="0" smtClean="0">
              <a:latin typeface="Times New Roman" panose="02020603050405020304" pitchFamily="18" charset="0"/>
              <a:ea typeface="+mn-ea"/>
              <a:cs typeface="Times New Roman" panose="02020603050405020304" pitchFamily="18" charset="0"/>
              <a:sym typeface="TT Interphases Bold"/>
            </a:rPr>
            <a:t>Sử học xác định vai trò, ý nghĩa của di sản </a:t>
          </a:r>
        </a:p>
        <a:p>
          <a:r>
            <a:rPr lang="vi-VN" sz="3200" dirty="0" smtClean="0">
              <a:latin typeface="Times New Roman" panose="02020603050405020304" pitchFamily="18" charset="0"/>
              <a:ea typeface="+mn-ea"/>
              <a:cs typeface="Times New Roman" panose="02020603050405020304" pitchFamily="18" charset="0"/>
              <a:sym typeface="TT Interphases Bold"/>
            </a:rPr>
            <a:t>đối với cộng đồng. </a:t>
          </a:r>
        </a:p>
      </dgm:t>
    </dgm:pt>
    <dgm:pt modelId="{D3B4EBD5-55F7-4549-BFB3-E4A70FA874CB}" type="parTrans" cxnId="{FFCE8041-89ED-41B7-9D82-E66FEEEC84AD}">
      <dgm:prSet/>
      <dgm:spPr/>
      <dgm:t>
        <a:bodyPr/>
        <a:lstStyle/>
        <a:p>
          <a:endParaRPr lang="en-US" sz="1400"/>
        </a:p>
      </dgm:t>
    </dgm:pt>
    <dgm:pt modelId="{A2F8FF3C-C29D-48CB-B29D-8BF06BAC70FB}" type="sibTrans" cxnId="{FFCE8041-89ED-41B7-9D82-E66FEEEC84AD}">
      <dgm:prSet/>
      <dgm:spPr/>
      <dgm:t>
        <a:bodyPr/>
        <a:lstStyle/>
        <a:p>
          <a:endParaRPr lang="en-US" sz="1400"/>
        </a:p>
      </dgm:t>
    </dgm:pt>
    <dgm:pt modelId="{16D5CD8C-40A5-4D26-BB17-314DB30AC0A5}">
      <dgm:prSet custT="1"/>
      <dgm:spPr>
        <a:xfrm rot="10800000">
          <a:off x="3152177" y="3406349"/>
          <a:ext cx="11212921" cy="1311482"/>
        </a:xfrm>
        <a:prstGeom prst="homePlate">
          <a:avLst/>
        </a:prstGeom>
      </dgm:spPr>
      <dgm:t>
        <a:bodyPr/>
        <a:lstStyle/>
        <a:p>
          <a:r>
            <a:rPr lang="vi-VN" sz="3200" dirty="0" smtClean="0">
              <a:latin typeface="Times New Roman" panose="02020603050405020304" pitchFamily="18" charset="0"/>
              <a:ea typeface="+mn-ea"/>
              <a:cs typeface="Times New Roman" panose="02020603050405020304" pitchFamily="18" charset="0"/>
              <a:sym typeface="TT Interphases Bold"/>
            </a:rPr>
            <a:t>          Cung cấp thông tin tin cậy làm cơ sở để bảo tồn giá trị di sản. </a:t>
          </a:r>
        </a:p>
      </dgm:t>
    </dgm:pt>
    <dgm:pt modelId="{C51FD23C-8FCA-46E1-BB9A-14FF92A042CB}" type="parTrans" cxnId="{7323887C-04DD-453F-BFD8-C5451584446C}">
      <dgm:prSet/>
      <dgm:spPr/>
      <dgm:t>
        <a:bodyPr/>
        <a:lstStyle/>
        <a:p>
          <a:endParaRPr lang="en-US" sz="1400"/>
        </a:p>
      </dgm:t>
    </dgm:pt>
    <dgm:pt modelId="{CF93D667-4A01-4BE6-9F90-B64546528CAA}" type="sibTrans" cxnId="{7323887C-04DD-453F-BFD8-C5451584446C}">
      <dgm:prSet/>
      <dgm:spPr/>
      <dgm:t>
        <a:bodyPr/>
        <a:lstStyle/>
        <a:p>
          <a:endParaRPr lang="en-US" sz="1400"/>
        </a:p>
      </dgm:t>
    </dgm:pt>
    <dgm:pt modelId="{630EAB98-313A-4C93-9A5F-2376605596CE}">
      <dgm:prSet custT="1"/>
      <dgm:spPr>
        <a:xfrm rot="10800000">
          <a:off x="3152177" y="5109319"/>
          <a:ext cx="11212921" cy="1311482"/>
        </a:xfrm>
        <a:prstGeom prst="homePlate">
          <a:avLst/>
        </a:prstGeom>
      </dgm:spPr>
      <dgm:t>
        <a:bodyPr/>
        <a:lstStyle/>
        <a:p>
          <a:r>
            <a:rPr lang="vi-VN" sz="3200" dirty="0" smtClean="0">
              <a:latin typeface="Times New Roman" panose="02020603050405020304" pitchFamily="18" charset="0"/>
              <a:ea typeface="+mn-ea"/>
              <a:cs typeface="Times New Roman" panose="02020603050405020304" pitchFamily="18" charset="0"/>
              <a:sym typeface="TT Interphases Bold"/>
            </a:rPr>
            <a:t>Sử học đề xuất những phương pháp bảo tồn </a:t>
          </a:r>
        </a:p>
        <a:p>
          <a:r>
            <a:rPr lang="vi-VN" sz="3200" dirty="0" smtClean="0">
              <a:latin typeface="Times New Roman" panose="02020603050405020304" pitchFamily="18" charset="0"/>
              <a:ea typeface="+mn-ea"/>
              <a:cs typeface="Times New Roman" panose="02020603050405020304" pitchFamily="18" charset="0"/>
              <a:sym typeface="TT Interphases Bold"/>
            </a:rPr>
            <a:t>di sản phù hợp. </a:t>
          </a:r>
        </a:p>
      </dgm:t>
    </dgm:pt>
    <dgm:pt modelId="{BC5F74DF-BF93-4083-A26E-1BD0EE6D7611}" type="parTrans" cxnId="{12C59D03-5DB6-4675-B11F-8AE2F15E1435}">
      <dgm:prSet/>
      <dgm:spPr/>
      <dgm:t>
        <a:bodyPr/>
        <a:lstStyle/>
        <a:p>
          <a:endParaRPr lang="en-US" sz="1400"/>
        </a:p>
      </dgm:t>
    </dgm:pt>
    <dgm:pt modelId="{4459B0A3-8DD5-4001-9E50-90DF6F620D62}" type="sibTrans" cxnId="{12C59D03-5DB6-4675-B11F-8AE2F15E1435}">
      <dgm:prSet/>
      <dgm:spPr/>
      <dgm:t>
        <a:bodyPr/>
        <a:lstStyle/>
        <a:p>
          <a:endParaRPr lang="en-US" sz="1400"/>
        </a:p>
      </dgm:t>
    </dgm:pt>
    <dgm:pt modelId="{C8F530AB-E9D7-4F85-8193-0A2B717356E9}">
      <dgm:prSet custT="1"/>
      <dgm:spPr>
        <a:xfrm rot="10800000">
          <a:off x="3152177" y="6812288"/>
          <a:ext cx="11212921" cy="1311482"/>
        </a:xfrm>
        <a:prstGeom prst="homePlate">
          <a:avLst/>
        </a:prstGeom>
      </dgm:spPr>
      <dgm:t>
        <a:bodyPr/>
        <a:lstStyle/>
        <a:p>
          <a:r>
            <a:rPr lang="vi-VN" sz="3200" dirty="0" smtClean="0">
              <a:latin typeface="Times New Roman" panose="02020603050405020304" pitchFamily="18" charset="0"/>
              <a:ea typeface="+mn-ea"/>
              <a:cs typeface="Times New Roman" panose="02020603050405020304" pitchFamily="18" charset="0"/>
              <a:sym typeface="TT Interphases Bold"/>
            </a:rPr>
            <a:t>-&gt; Mối quan hệ </a:t>
          </a:r>
          <a:r>
            <a:rPr lang="vi-VN" sz="3200" dirty="0" smtClean="0">
              <a:solidFill>
                <a:srgbClr val="FF0000"/>
              </a:solidFill>
              <a:latin typeface="Times New Roman" panose="02020603050405020304" pitchFamily="18" charset="0"/>
              <a:ea typeface="+mn-ea"/>
              <a:cs typeface="Times New Roman" panose="02020603050405020304" pitchFamily="18" charset="0"/>
              <a:sym typeface="TT Interphases Bold"/>
            </a:rPr>
            <a:t>gắn bó mật thiết</a:t>
          </a:r>
          <a:r>
            <a:rPr lang="vi-VN" sz="3200" dirty="0" smtClean="0">
              <a:latin typeface="Times New Roman" panose="02020603050405020304" pitchFamily="18" charset="0"/>
              <a:ea typeface="+mn-ea"/>
              <a:cs typeface="Times New Roman" panose="02020603050405020304" pitchFamily="18" charset="0"/>
              <a:sym typeface="TT Interphases Bold"/>
            </a:rPr>
            <a:t>, gắn bó </a:t>
          </a:r>
          <a:r>
            <a:rPr lang="vi-VN" sz="3200" dirty="0" smtClean="0">
              <a:solidFill>
                <a:srgbClr val="FF0000"/>
              </a:solidFill>
              <a:latin typeface="Times New Roman" panose="02020603050405020304" pitchFamily="18" charset="0"/>
              <a:ea typeface="+mn-ea"/>
              <a:cs typeface="Times New Roman" panose="02020603050405020304" pitchFamily="18" charset="0"/>
              <a:sym typeface="TT Interphases Bold"/>
            </a:rPr>
            <a:t>chặt chẽ</a:t>
          </a:r>
          <a:endParaRPr lang="en-US" sz="3200" dirty="0">
            <a:solidFill>
              <a:srgbClr val="FF0000"/>
            </a:solidFill>
            <a:latin typeface="Times New Roman" panose="02020603050405020304" pitchFamily="18" charset="0"/>
            <a:ea typeface="+mn-ea"/>
            <a:cs typeface="Times New Roman" panose="02020603050405020304" pitchFamily="18" charset="0"/>
            <a:sym typeface="TT Interphases Bold"/>
          </a:endParaRPr>
        </a:p>
      </dgm:t>
    </dgm:pt>
    <dgm:pt modelId="{2E580611-86FC-4ADA-A788-05DA16EBA440}" type="parTrans" cxnId="{455D6558-FF93-405A-815A-5BE35C28C427}">
      <dgm:prSet/>
      <dgm:spPr/>
      <dgm:t>
        <a:bodyPr/>
        <a:lstStyle/>
        <a:p>
          <a:endParaRPr lang="en-US" sz="1400"/>
        </a:p>
      </dgm:t>
    </dgm:pt>
    <dgm:pt modelId="{EABE265D-CCF5-4A99-95BE-9EB125ADFF78}" type="sibTrans" cxnId="{455D6558-FF93-405A-815A-5BE35C28C427}">
      <dgm:prSet/>
      <dgm:spPr/>
      <dgm:t>
        <a:bodyPr/>
        <a:lstStyle/>
        <a:p>
          <a:endParaRPr lang="en-US" sz="1400"/>
        </a:p>
      </dgm:t>
    </dgm:pt>
    <dgm:pt modelId="{E273372B-D2F1-4FAF-B4D8-F8E7667D110D}" type="pres">
      <dgm:prSet presAssocID="{9BC2907D-BBAF-4FD6-B7E5-AC762967625D}" presName="linearFlow" presStyleCnt="0">
        <dgm:presLayoutVars>
          <dgm:dir/>
          <dgm:resizeHandles val="exact"/>
        </dgm:presLayoutVars>
      </dgm:prSet>
      <dgm:spPr/>
    </dgm:pt>
    <dgm:pt modelId="{F7A83316-0A15-41B4-9578-496EBAA8CC47}" type="pres">
      <dgm:prSet presAssocID="{8BC6D83B-025D-48D0-8592-A7D015866688}" presName="composite" presStyleCnt="0"/>
      <dgm:spPr/>
    </dgm:pt>
    <dgm:pt modelId="{D5C59A16-4527-4350-80B1-7508DEAB834F}" type="pres">
      <dgm:prSet presAssocID="{8BC6D83B-025D-48D0-8592-A7D015866688}" presName="imgShp" presStyleLbl="fgImgPlace1" presStyleIdx="0" presStyleCnt="5"/>
      <dgm:spPr>
        <a:xfrm>
          <a:off x="2496436" y="409"/>
          <a:ext cx="1311482" cy="1311482"/>
        </a:xfrm>
        <a:prstGeom prst="ellipse">
          <a:avLst/>
        </a:prstGeom>
        <a:blipFill rotWithShape="1">
          <a:blip xmlns:r="http://schemas.openxmlformats.org/officeDocument/2006/relationships" r:embed="rId1"/>
          <a:stretch>
            <a:fillRect/>
          </a:stretch>
        </a:blipFill>
      </dgm:spPr>
    </dgm:pt>
    <dgm:pt modelId="{DD82C914-7B2A-459D-8419-EEF44B9CA009}" type="pres">
      <dgm:prSet presAssocID="{8BC6D83B-025D-48D0-8592-A7D015866688}" presName="txShp" presStyleLbl="node1" presStyleIdx="0" presStyleCnt="5" custScaleX="113909" custScaleY="141520">
        <dgm:presLayoutVars>
          <dgm:bulletEnabled val="1"/>
        </dgm:presLayoutVars>
      </dgm:prSet>
      <dgm:spPr/>
      <dgm:t>
        <a:bodyPr/>
        <a:lstStyle/>
        <a:p>
          <a:endParaRPr lang="en-US"/>
        </a:p>
      </dgm:t>
    </dgm:pt>
    <dgm:pt modelId="{880ACEF1-4FDC-4FC0-BD39-5B8F6EAA2ECD}" type="pres">
      <dgm:prSet presAssocID="{0BA3145D-59EF-4850-8387-DE125D4C44ED}" presName="spacing" presStyleCnt="0"/>
      <dgm:spPr/>
    </dgm:pt>
    <dgm:pt modelId="{E7B3F4F9-B6D3-4064-B78E-C327969DF60B}" type="pres">
      <dgm:prSet presAssocID="{286BEC1F-2FE7-442E-AB47-4C05C6DD6244}" presName="composite" presStyleCnt="0"/>
      <dgm:spPr/>
    </dgm:pt>
    <dgm:pt modelId="{6000B6DB-CA1C-4E42-8861-24F71344098E}" type="pres">
      <dgm:prSet presAssocID="{286BEC1F-2FE7-442E-AB47-4C05C6DD6244}" presName="imgShp" presStyleLbl="fgImgPlace1" presStyleIdx="1" presStyleCnt="5"/>
      <dgm:spPr>
        <a:xfrm>
          <a:off x="2496436" y="1703379"/>
          <a:ext cx="1311482" cy="1311482"/>
        </a:xfrm>
        <a:prstGeom prst="ellipse">
          <a:avLst/>
        </a:prstGeom>
        <a:blipFill rotWithShape="1">
          <a:blip xmlns:r="http://schemas.openxmlformats.org/officeDocument/2006/relationships" r:embed="rId1"/>
          <a:stretch>
            <a:fillRect/>
          </a:stretch>
        </a:blipFill>
      </dgm:spPr>
    </dgm:pt>
    <dgm:pt modelId="{04ECFCB1-9F4F-460E-8651-C62481B8EF18}" type="pres">
      <dgm:prSet presAssocID="{286BEC1F-2FE7-442E-AB47-4C05C6DD6244}" presName="txShp" presStyleLbl="node1" presStyleIdx="1" presStyleCnt="5" custScaleX="113502" custScaleY="132117">
        <dgm:presLayoutVars>
          <dgm:bulletEnabled val="1"/>
        </dgm:presLayoutVars>
      </dgm:prSet>
      <dgm:spPr/>
      <dgm:t>
        <a:bodyPr/>
        <a:lstStyle/>
        <a:p>
          <a:endParaRPr lang="en-US"/>
        </a:p>
      </dgm:t>
    </dgm:pt>
    <dgm:pt modelId="{65D29A44-02E8-4FF4-B6D0-681EC50E2701}" type="pres">
      <dgm:prSet presAssocID="{A2F8FF3C-C29D-48CB-B29D-8BF06BAC70FB}" presName="spacing" presStyleCnt="0"/>
      <dgm:spPr/>
    </dgm:pt>
    <dgm:pt modelId="{59D187E7-50FD-42E7-9EC4-7F42D541F09E}" type="pres">
      <dgm:prSet presAssocID="{16D5CD8C-40A5-4D26-BB17-314DB30AC0A5}" presName="composite" presStyleCnt="0"/>
      <dgm:spPr/>
    </dgm:pt>
    <dgm:pt modelId="{EEB8AB37-A003-48CE-9206-C729F9802BC7}" type="pres">
      <dgm:prSet presAssocID="{16D5CD8C-40A5-4D26-BB17-314DB30AC0A5}" presName="imgShp" presStyleLbl="fgImgPlace1" presStyleIdx="2" presStyleCnt="5"/>
      <dgm:spPr>
        <a:xfrm>
          <a:off x="2496436" y="3406349"/>
          <a:ext cx="1311482" cy="1311482"/>
        </a:xfrm>
        <a:prstGeom prst="ellipse">
          <a:avLst/>
        </a:prstGeom>
        <a:blipFill rotWithShape="1">
          <a:blip xmlns:r="http://schemas.openxmlformats.org/officeDocument/2006/relationships" r:embed="rId1"/>
          <a:stretch>
            <a:fillRect/>
          </a:stretch>
        </a:blipFill>
      </dgm:spPr>
    </dgm:pt>
    <dgm:pt modelId="{3C20B0F3-F316-4069-BAE7-12658E04609D}" type="pres">
      <dgm:prSet presAssocID="{16D5CD8C-40A5-4D26-BB17-314DB30AC0A5}" presName="txShp" presStyleLbl="node1" presStyleIdx="2" presStyleCnt="5" custScaleX="114242" custScaleY="113972">
        <dgm:presLayoutVars>
          <dgm:bulletEnabled val="1"/>
        </dgm:presLayoutVars>
      </dgm:prSet>
      <dgm:spPr/>
      <dgm:t>
        <a:bodyPr/>
        <a:lstStyle/>
        <a:p>
          <a:endParaRPr lang="en-US"/>
        </a:p>
      </dgm:t>
    </dgm:pt>
    <dgm:pt modelId="{01E81785-DE8A-4861-BDB5-D51CBB9FA516}" type="pres">
      <dgm:prSet presAssocID="{CF93D667-4A01-4BE6-9F90-B64546528CAA}" presName="spacing" presStyleCnt="0"/>
      <dgm:spPr/>
    </dgm:pt>
    <dgm:pt modelId="{B3A8609C-F477-460E-B3C1-F66B2F5096A5}" type="pres">
      <dgm:prSet presAssocID="{630EAB98-313A-4C93-9A5F-2376605596CE}" presName="composite" presStyleCnt="0"/>
      <dgm:spPr/>
    </dgm:pt>
    <dgm:pt modelId="{08048041-7081-4F41-933D-658EE0F9D7CE}" type="pres">
      <dgm:prSet presAssocID="{630EAB98-313A-4C93-9A5F-2376605596CE}" presName="imgShp" presStyleLbl="fgImgPlace1" presStyleIdx="3" presStyleCnt="5"/>
      <dgm:spPr>
        <a:xfrm>
          <a:off x="2496436" y="5109319"/>
          <a:ext cx="1311482" cy="1311482"/>
        </a:xfrm>
        <a:prstGeom prst="ellipse">
          <a:avLst/>
        </a:prstGeom>
        <a:blipFill rotWithShape="1">
          <a:blip xmlns:r="http://schemas.openxmlformats.org/officeDocument/2006/relationships" r:embed="rId1"/>
          <a:stretch>
            <a:fillRect/>
          </a:stretch>
        </a:blipFill>
      </dgm:spPr>
    </dgm:pt>
    <dgm:pt modelId="{3AF1F7D6-E980-43D7-B021-17925ED792AC}" type="pres">
      <dgm:prSet presAssocID="{630EAB98-313A-4C93-9A5F-2376605596CE}" presName="txShp" presStyleLbl="node1" presStyleIdx="3" presStyleCnt="5" custScaleX="114242" custScaleY="124640">
        <dgm:presLayoutVars>
          <dgm:bulletEnabled val="1"/>
        </dgm:presLayoutVars>
      </dgm:prSet>
      <dgm:spPr/>
      <dgm:t>
        <a:bodyPr/>
        <a:lstStyle/>
        <a:p>
          <a:endParaRPr lang="en-US"/>
        </a:p>
      </dgm:t>
    </dgm:pt>
    <dgm:pt modelId="{62FB4071-B9D6-47DD-9D1B-2F49B98C20AC}" type="pres">
      <dgm:prSet presAssocID="{4459B0A3-8DD5-4001-9E50-90DF6F620D62}" presName="spacing" presStyleCnt="0"/>
      <dgm:spPr/>
    </dgm:pt>
    <dgm:pt modelId="{11562343-F817-455A-A343-DDC6AF97495B}" type="pres">
      <dgm:prSet presAssocID="{C8F530AB-E9D7-4F85-8193-0A2B717356E9}" presName="composite" presStyleCnt="0"/>
      <dgm:spPr/>
    </dgm:pt>
    <dgm:pt modelId="{FD811613-FC8C-4BD6-8AB4-344A8875EECA}" type="pres">
      <dgm:prSet presAssocID="{C8F530AB-E9D7-4F85-8193-0A2B717356E9}" presName="imgShp" presStyleLbl="fgImgPlace1" presStyleIdx="4" presStyleCnt="5"/>
      <dgm:spPr>
        <a:xfrm>
          <a:off x="2496436" y="6812288"/>
          <a:ext cx="1311482" cy="1311482"/>
        </a:xfrm>
        <a:prstGeom prst="ellipse">
          <a:avLst/>
        </a:prstGeom>
        <a:blipFill rotWithShape="1">
          <a:blip xmlns:r="http://schemas.openxmlformats.org/officeDocument/2006/relationships" r:embed="rId1"/>
          <a:stretch>
            <a:fillRect/>
          </a:stretch>
        </a:blipFill>
      </dgm:spPr>
    </dgm:pt>
    <dgm:pt modelId="{1E255176-D88B-4386-8643-52275335ECC7}" type="pres">
      <dgm:prSet presAssocID="{C8F530AB-E9D7-4F85-8193-0A2B717356E9}" presName="txShp" presStyleLbl="node1" presStyleIdx="4" presStyleCnt="5" custScaleX="114634">
        <dgm:presLayoutVars>
          <dgm:bulletEnabled val="1"/>
        </dgm:presLayoutVars>
      </dgm:prSet>
      <dgm:spPr/>
      <dgm:t>
        <a:bodyPr/>
        <a:lstStyle/>
        <a:p>
          <a:endParaRPr lang="en-US"/>
        </a:p>
      </dgm:t>
    </dgm:pt>
  </dgm:ptLst>
  <dgm:cxnLst>
    <dgm:cxn modelId="{1B42D3E9-51E0-4DF8-AE8B-36332106CF35}" type="presOf" srcId="{16D5CD8C-40A5-4D26-BB17-314DB30AC0A5}" destId="{3C20B0F3-F316-4069-BAE7-12658E04609D}" srcOrd="0" destOrd="0" presId="urn:microsoft.com/office/officeart/2005/8/layout/vList3"/>
    <dgm:cxn modelId="{23009531-D6E3-4815-9D13-40EAFFE0609D}" type="presOf" srcId="{C8F530AB-E9D7-4F85-8193-0A2B717356E9}" destId="{1E255176-D88B-4386-8643-52275335ECC7}" srcOrd="0" destOrd="0" presId="urn:microsoft.com/office/officeart/2005/8/layout/vList3"/>
    <dgm:cxn modelId="{80D23AC7-78AB-4F53-A61A-E9208353CE42}" type="presOf" srcId="{286BEC1F-2FE7-442E-AB47-4C05C6DD6244}" destId="{04ECFCB1-9F4F-460E-8651-C62481B8EF18}" srcOrd="0" destOrd="0" presId="urn:microsoft.com/office/officeart/2005/8/layout/vList3"/>
    <dgm:cxn modelId="{0B7690F9-500D-4354-A981-CF03582947A2}" type="presOf" srcId="{630EAB98-313A-4C93-9A5F-2376605596CE}" destId="{3AF1F7D6-E980-43D7-B021-17925ED792AC}" srcOrd="0" destOrd="0" presId="urn:microsoft.com/office/officeart/2005/8/layout/vList3"/>
    <dgm:cxn modelId="{455D6558-FF93-405A-815A-5BE35C28C427}" srcId="{9BC2907D-BBAF-4FD6-B7E5-AC762967625D}" destId="{C8F530AB-E9D7-4F85-8193-0A2B717356E9}" srcOrd="4" destOrd="0" parTransId="{2E580611-86FC-4ADA-A788-05DA16EBA440}" sibTransId="{EABE265D-CCF5-4A99-95BE-9EB125ADFF78}"/>
    <dgm:cxn modelId="{50C1F705-A14A-4D94-9C62-EF5B39284716}" type="presOf" srcId="{9BC2907D-BBAF-4FD6-B7E5-AC762967625D}" destId="{E273372B-D2F1-4FAF-B4D8-F8E7667D110D}" srcOrd="0" destOrd="0" presId="urn:microsoft.com/office/officeart/2005/8/layout/vList3"/>
    <dgm:cxn modelId="{FFCE8041-89ED-41B7-9D82-E66FEEEC84AD}" srcId="{9BC2907D-BBAF-4FD6-B7E5-AC762967625D}" destId="{286BEC1F-2FE7-442E-AB47-4C05C6DD6244}" srcOrd="1" destOrd="0" parTransId="{D3B4EBD5-55F7-4549-BFB3-E4A70FA874CB}" sibTransId="{A2F8FF3C-C29D-48CB-B29D-8BF06BAC70FB}"/>
    <dgm:cxn modelId="{12C59D03-5DB6-4675-B11F-8AE2F15E1435}" srcId="{9BC2907D-BBAF-4FD6-B7E5-AC762967625D}" destId="{630EAB98-313A-4C93-9A5F-2376605596CE}" srcOrd="3" destOrd="0" parTransId="{BC5F74DF-BF93-4083-A26E-1BD0EE6D7611}" sibTransId="{4459B0A3-8DD5-4001-9E50-90DF6F620D62}"/>
    <dgm:cxn modelId="{EFFD3F10-FDE7-4EBF-BAE7-F1B6990924F5}" type="presOf" srcId="{8BC6D83B-025D-48D0-8592-A7D015866688}" destId="{DD82C914-7B2A-459D-8419-EEF44B9CA009}" srcOrd="0" destOrd="0" presId="urn:microsoft.com/office/officeart/2005/8/layout/vList3"/>
    <dgm:cxn modelId="{BFFF6D98-225E-46A2-BDF9-125C68943350}" srcId="{9BC2907D-BBAF-4FD6-B7E5-AC762967625D}" destId="{8BC6D83B-025D-48D0-8592-A7D015866688}" srcOrd="0" destOrd="0" parTransId="{5E6D2B7A-6993-45DC-80A0-7E8457880AFC}" sibTransId="{0BA3145D-59EF-4850-8387-DE125D4C44ED}"/>
    <dgm:cxn modelId="{7323887C-04DD-453F-BFD8-C5451584446C}" srcId="{9BC2907D-BBAF-4FD6-B7E5-AC762967625D}" destId="{16D5CD8C-40A5-4D26-BB17-314DB30AC0A5}" srcOrd="2" destOrd="0" parTransId="{C51FD23C-8FCA-46E1-BB9A-14FF92A042CB}" sibTransId="{CF93D667-4A01-4BE6-9F90-B64546528CAA}"/>
    <dgm:cxn modelId="{EE3AA897-D722-4118-8FD4-95DE89E8148B}" type="presParOf" srcId="{E273372B-D2F1-4FAF-B4D8-F8E7667D110D}" destId="{F7A83316-0A15-41B4-9578-496EBAA8CC47}" srcOrd="0" destOrd="0" presId="urn:microsoft.com/office/officeart/2005/8/layout/vList3"/>
    <dgm:cxn modelId="{AD153E6B-E718-4604-A906-F4D988B27F78}" type="presParOf" srcId="{F7A83316-0A15-41B4-9578-496EBAA8CC47}" destId="{D5C59A16-4527-4350-80B1-7508DEAB834F}" srcOrd="0" destOrd="0" presId="urn:microsoft.com/office/officeart/2005/8/layout/vList3"/>
    <dgm:cxn modelId="{D6BB8E06-98A7-4F11-BA87-52B0E46A0208}" type="presParOf" srcId="{F7A83316-0A15-41B4-9578-496EBAA8CC47}" destId="{DD82C914-7B2A-459D-8419-EEF44B9CA009}" srcOrd="1" destOrd="0" presId="urn:microsoft.com/office/officeart/2005/8/layout/vList3"/>
    <dgm:cxn modelId="{17E1D7D4-8F8D-4617-B4B3-2C4C0648FEF6}" type="presParOf" srcId="{E273372B-D2F1-4FAF-B4D8-F8E7667D110D}" destId="{880ACEF1-4FDC-4FC0-BD39-5B8F6EAA2ECD}" srcOrd="1" destOrd="0" presId="urn:microsoft.com/office/officeart/2005/8/layout/vList3"/>
    <dgm:cxn modelId="{B1AB4372-3F32-4740-B24F-0BF52E9B5DF7}" type="presParOf" srcId="{E273372B-D2F1-4FAF-B4D8-F8E7667D110D}" destId="{E7B3F4F9-B6D3-4064-B78E-C327969DF60B}" srcOrd="2" destOrd="0" presId="urn:microsoft.com/office/officeart/2005/8/layout/vList3"/>
    <dgm:cxn modelId="{9B8C867B-9AF8-45FF-8235-EB208B05D0F0}" type="presParOf" srcId="{E7B3F4F9-B6D3-4064-B78E-C327969DF60B}" destId="{6000B6DB-CA1C-4E42-8861-24F71344098E}" srcOrd="0" destOrd="0" presId="urn:microsoft.com/office/officeart/2005/8/layout/vList3"/>
    <dgm:cxn modelId="{4BACF0DC-01B4-4E0B-A6FB-8C2DF9583F2A}" type="presParOf" srcId="{E7B3F4F9-B6D3-4064-B78E-C327969DF60B}" destId="{04ECFCB1-9F4F-460E-8651-C62481B8EF18}" srcOrd="1" destOrd="0" presId="urn:microsoft.com/office/officeart/2005/8/layout/vList3"/>
    <dgm:cxn modelId="{786ADB1E-8CF8-4C25-B1BD-8ED9B6A222CB}" type="presParOf" srcId="{E273372B-D2F1-4FAF-B4D8-F8E7667D110D}" destId="{65D29A44-02E8-4FF4-B6D0-681EC50E2701}" srcOrd="3" destOrd="0" presId="urn:microsoft.com/office/officeart/2005/8/layout/vList3"/>
    <dgm:cxn modelId="{A4C5FFEC-BBB8-4B1A-8393-7551D184FD34}" type="presParOf" srcId="{E273372B-D2F1-4FAF-B4D8-F8E7667D110D}" destId="{59D187E7-50FD-42E7-9EC4-7F42D541F09E}" srcOrd="4" destOrd="0" presId="urn:microsoft.com/office/officeart/2005/8/layout/vList3"/>
    <dgm:cxn modelId="{6F39C0B2-48C0-4D64-9594-A270AD6C0975}" type="presParOf" srcId="{59D187E7-50FD-42E7-9EC4-7F42D541F09E}" destId="{EEB8AB37-A003-48CE-9206-C729F9802BC7}" srcOrd="0" destOrd="0" presId="urn:microsoft.com/office/officeart/2005/8/layout/vList3"/>
    <dgm:cxn modelId="{48E5D5D2-97AC-47E7-8BFD-B0B81510B674}" type="presParOf" srcId="{59D187E7-50FD-42E7-9EC4-7F42D541F09E}" destId="{3C20B0F3-F316-4069-BAE7-12658E04609D}" srcOrd="1" destOrd="0" presId="urn:microsoft.com/office/officeart/2005/8/layout/vList3"/>
    <dgm:cxn modelId="{B3975A7C-05A1-40F1-B84C-868FDBA74A37}" type="presParOf" srcId="{E273372B-D2F1-4FAF-B4D8-F8E7667D110D}" destId="{01E81785-DE8A-4861-BDB5-D51CBB9FA516}" srcOrd="5" destOrd="0" presId="urn:microsoft.com/office/officeart/2005/8/layout/vList3"/>
    <dgm:cxn modelId="{5A7F7480-3D70-4471-95EB-42FC3F51CA7D}" type="presParOf" srcId="{E273372B-D2F1-4FAF-B4D8-F8E7667D110D}" destId="{B3A8609C-F477-460E-B3C1-F66B2F5096A5}" srcOrd="6" destOrd="0" presId="urn:microsoft.com/office/officeart/2005/8/layout/vList3"/>
    <dgm:cxn modelId="{1DCAE4CE-14F2-403B-A09F-23CE4C0B4B46}" type="presParOf" srcId="{B3A8609C-F477-460E-B3C1-F66B2F5096A5}" destId="{08048041-7081-4F41-933D-658EE0F9D7CE}" srcOrd="0" destOrd="0" presId="urn:microsoft.com/office/officeart/2005/8/layout/vList3"/>
    <dgm:cxn modelId="{DD844F7C-EC21-495E-9136-0807D4F68772}" type="presParOf" srcId="{B3A8609C-F477-460E-B3C1-F66B2F5096A5}" destId="{3AF1F7D6-E980-43D7-B021-17925ED792AC}" srcOrd="1" destOrd="0" presId="urn:microsoft.com/office/officeart/2005/8/layout/vList3"/>
    <dgm:cxn modelId="{C27018A7-ED7D-4049-8B61-36445DD7775B}" type="presParOf" srcId="{E273372B-D2F1-4FAF-B4D8-F8E7667D110D}" destId="{62FB4071-B9D6-47DD-9D1B-2F49B98C20AC}" srcOrd="7" destOrd="0" presId="urn:microsoft.com/office/officeart/2005/8/layout/vList3"/>
    <dgm:cxn modelId="{23A1A7FE-B851-4960-9CF6-8391D361F78D}" type="presParOf" srcId="{E273372B-D2F1-4FAF-B4D8-F8E7667D110D}" destId="{11562343-F817-455A-A343-DDC6AF97495B}" srcOrd="8" destOrd="0" presId="urn:microsoft.com/office/officeart/2005/8/layout/vList3"/>
    <dgm:cxn modelId="{1730B295-C533-4BF0-B6D5-B58AADDFFE00}" type="presParOf" srcId="{11562343-F817-455A-A343-DDC6AF97495B}" destId="{FD811613-FC8C-4BD6-8AB4-344A8875EECA}" srcOrd="0" destOrd="0" presId="urn:microsoft.com/office/officeart/2005/8/layout/vList3"/>
    <dgm:cxn modelId="{CF7CF24B-BDD6-4BBB-A60C-D231813A4460}" type="presParOf" srcId="{11562343-F817-455A-A343-DDC6AF97495B}" destId="{1E255176-D88B-4386-8643-52275335ECC7}"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2C914-7B2A-459D-8419-EEF44B9CA009}">
      <dsp:nvSpPr>
        <dsp:cNvPr id="0" name=""/>
        <dsp:cNvSpPr/>
      </dsp:nvSpPr>
      <dsp:spPr>
        <a:xfrm rot="10800000">
          <a:off x="1592089" y="2089"/>
          <a:ext cx="9946175" cy="97873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971" tIns="121920" rIns="227584" bIns="121920" numCol="1" spcCol="1270" anchor="ctr" anchorCtr="0">
          <a:noAutofit/>
        </a:bodyPr>
        <a:lstStyle/>
        <a:p>
          <a:pPr lvl="0" algn="ctr" defTabSz="1422400">
            <a:lnSpc>
              <a:spcPct val="100000"/>
            </a:lnSpc>
            <a:spcBef>
              <a:spcPct val="0"/>
            </a:spcBef>
            <a:spcAft>
              <a:spcPct val="35000"/>
            </a:spcAft>
          </a:pPr>
          <a:r>
            <a:rPr lang="en-US" sz="3200" kern="1200" dirty="0" smtClean="0">
              <a:latin typeface="Times New Roman" panose="02020603050405020304" pitchFamily="18" charset="0"/>
              <a:ea typeface="+mn-ea"/>
              <a:cs typeface="Times New Roman" panose="02020603050405020304" pitchFamily="18" charset="0"/>
              <a:sym typeface="TT Interphases Bold"/>
            </a:rPr>
            <a:t>Di </a:t>
          </a:r>
          <a:r>
            <a:rPr lang="en-US" sz="3200" kern="1200" dirty="0" err="1" smtClean="0">
              <a:latin typeface="Times New Roman" panose="02020603050405020304" pitchFamily="18" charset="0"/>
              <a:ea typeface="+mn-ea"/>
              <a:cs typeface="Times New Roman" panose="02020603050405020304" pitchFamily="18" charset="0"/>
              <a:sym typeface="TT Interphases Bold"/>
            </a:rPr>
            <a:t>sản</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văn</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hóa</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b="0" kern="1200" dirty="0" err="1" smtClean="0">
              <a:latin typeface="Times New Roman" panose="02020603050405020304" pitchFamily="18" charset="0"/>
              <a:ea typeface="+mn-ea"/>
              <a:cs typeface="Times New Roman" panose="02020603050405020304" pitchFamily="18" charset="0"/>
              <a:sym typeface="TT Interphases Bold"/>
            </a:rPr>
            <a:t>là</a:t>
          </a:r>
          <a:r>
            <a:rPr lang="en-US" sz="3200" b="0" kern="1200" dirty="0" smtClean="0">
              <a:latin typeface="Times New Roman" panose="02020603050405020304" pitchFamily="18" charset="0"/>
              <a:ea typeface="+mn-ea"/>
              <a:cs typeface="Times New Roman" panose="02020603050405020304" pitchFamily="18" charset="0"/>
              <a:sym typeface="TT Interphases Bold"/>
            </a:rPr>
            <a:t> </a:t>
          </a:r>
          <a:r>
            <a:rPr lang="en-US" sz="3200" b="0" kern="1200" dirty="0" err="1" smtClean="0">
              <a:latin typeface="Times New Roman" panose="02020603050405020304" pitchFamily="18" charset="0"/>
              <a:ea typeface="+mn-ea"/>
              <a:cs typeface="Times New Roman" panose="02020603050405020304" pitchFamily="18" charset="0"/>
              <a:sym typeface="TT Interphases Bold"/>
            </a:rPr>
            <a:t>nguồn</a:t>
          </a:r>
          <a:r>
            <a:rPr lang="en-US" sz="3200" b="0" kern="1200" dirty="0" smtClean="0">
              <a:latin typeface="Times New Roman" panose="02020603050405020304" pitchFamily="18" charset="0"/>
              <a:ea typeface="+mn-ea"/>
              <a:cs typeface="Times New Roman" panose="02020603050405020304" pitchFamily="18" charset="0"/>
              <a:sym typeface="TT Interphases Bold"/>
            </a:rPr>
            <a:t> </a:t>
          </a:r>
          <a:r>
            <a:rPr lang="en-US" sz="3200" b="0" kern="1200" dirty="0" err="1" smtClean="0">
              <a:latin typeface="Times New Roman" panose="02020603050405020304" pitchFamily="18" charset="0"/>
              <a:ea typeface="+mn-ea"/>
              <a:cs typeface="Times New Roman" panose="02020603050405020304" pitchFamily="18" charset="0"/>
              <a:sym typeface="TT Interphases Bold"/>
            </a:rPr>
            <a:t>sử</a:t>
          </a:r>
          <a:r>
            <a:rPr lang="en-US" sz="3200" b="0" kern="1200" dirty="0" smtClean="0">
              <a:latin typeface="Times New Roman" panose="02020603050405020304" pitchFamily="18" charset="0"/>
              <a:ea typeface="+mn-ea"/>
              <a:cs typeface="Times New Roman" panose="02020603050405020304" pitchFamily="18" charset="0"/>
              <a:sym typeface="TT Interphases Bold"/>
            </a:rPr>
            <a:t> </a:t>
          </a:r>
          <a:r>
            <a:rPr lang="en-US" sz="3200" b="0" kern="1200" dirty="0" err="1" smtClean="0">
              <a:latin typeface="Times New Roman" panose="02020603050405020304" pitchFamily="18" charset="0"/>
              <a:ea typeface="+mn-ea"/>
              <a:cs typeface="Times New Roman" panose="02020603050405020304" pitchFamily="18" charset="0"/>
              <a:sym typeface="TT Interphases Bold"/>
            </a:rPr>
            <a:t>liệu</a:t>
          </a:r>
          <a:r>
            <a:rPr lang="en-US" sz="3200" b="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quan</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trọng</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p>
        <a:p>
          <a:pPr lvl="0" algn="ctr" defTabSz="1422400">
            <a:lnSpc>
              <a:spcPct val="100000"/>
            </a:lnSpc>
            <a:spcBef>
              <a:spcPct val="0"/>
            </a:spcBef>
            <a:spcAft>
              <a:spcPct val="35000"/>
            </a:spcAft>
          </a:pPr>
          <a:r>
            <a:rPr lang="en-US" sz="3200" kern="1200" dirty="0" err="1" smtClean="0">
              <a:latin typeface="Times New Roman" panose="02020603050405020304" pitchFamily="18" charset="0"/>
              <a:ea typeface="+mn-ea"/>
              <a:cs typeface="Times New Roman" panose="02020603050405020304" pitchFamily="18" charset="0"/>
              <a:sym typeface="TT Interphases Bold"/>
            </a:rPr>
            <a:t>đối</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với</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nghiên</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cứu</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lịch</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r>
            <a:rPr lang="en-US" sz="3200" kern="1200" dirty="0" err="1" smtClean="0">
              <a:latin typeface="Times New Roman" panose="02020603050405020304" pitchFamily="18" charset="0"/>
              <a:ea typeface="+mn-ea"/>
              <a:cs typeface="Times New Roman" panose="02020603050405020304" pitchFamily="18" charset="0"/>
              <a:sym typeface="TT Interphases Bold"/>
            </a:rPr>
            <a:t>sử</a:t>
          </a:r>
          <a:r>
            <a:rPr lang="en-US" sz="3200" kern="1200" dirty="0" smtClean="0">
              <a:latin typeface="Times New Roman" panose="02020603050405020304" pitchFamily="18" charset="0"/>
              <a:ea typeface="+mn-ea"/>
              <a:cs typeface="Times New Roman" panose="02020603050405020304" pitchFamily="18" charset="0"/>
              <a:sym typeface="TT Interphases Bold"/>
            </a:rPr>
            <a:t>. </a:t>
          </a:r>
          <a:endParaRPr lang="en-US" sz="3200" kern="1200" dirty="0">
            <a:latin typeface="Calibri"/>
            <a:ea typeface="+mn-ea"/>
            <a:cs typeface="+mn-cs"/>
          </a:endParaRPr>
        </a:p>
      </dsp:txBody>
      <dsp:txXfrm rot="10800000">
        <a:off x="1836772" y="2089"/>
        <a:ext cx="9701492" cy="978734"/>
      </dsp:txXfrm>
    </dsp:sp>
    <dsp:sp modelId="{D5C59A16-4527-4350-80B1-7508DEAB834F}">
      <dsp:nvSpPr>
        <dsp:cNvPr id="0" name=""/>
        <dsp:cNvSpPr/>
      </dsp:nvSpPr>
      <dsp:spPr>
        <a:xfrm>
          <a:off x="1853540" y="145663"/>
          <a:ext cx="691587" cy="691587"/>
        </a:xfrm>
        <a:prstGeom prst="ellipse">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ECFCB1-9F4F-460E-8651-C62481B8EF18}">
      <dsp:nvSpPr>
        <dsp:cNvPr id="0" name=""/>
        <dsp:cNvSpPr/>
      </dsp:nvSpPr>
      <dsp:spPr>
        <a:xfrm rot="10800000">
          <a:off x="1609858" y="1178502"/>
          <a:ext cx="9910637" cy="91370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971" tIns="121920" rIns="227584" bIns="121920"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ea typeface="+mn-ea"/>
              <a:cs typeface="Times New Roman" panose="02020603050405020304" pitchFamily="18" charset="0"/>
              <a:sym typeface="TT Interphases Bold"/>
            </a:rPr>
            <a:t>Sử học xác định vai trò, ý nghĩa của di sản </a:t>
          </a:r>
        </a:p>
        <a:p>
          <a:pPr lvl="0" algn="ctr" defTabSz="1422400">
            <a:lnSpc>
              <a:spcPct val="90000"/>
            </a:lnSpc>
            <a:spcBef>
              <a:spcPct val="0"/>
            </a:spcBef>
            <a:spcAft>
              <a:spcPct val="35000"/>
            </a:spcAft>
          </a:pPr>
          <a:r>
            <a:rPr lang="vi-VN" sz="3200" kern="1200" dirty="0" smtClean="0">
              <a:latin typeface="Times New Roman" panose="02020603050405020304" pitchFamily="18" charset="0"/>
              <a:ea typeface="+mn-ea"/>
              <a:cs typeface="Times New Roman" panose="02020603050405020304" pitchFamily="18" charset="0"/>
              <a:sym typeface="TT Interphases Bold"/>
            </a:rPr>
            <a:t>đối với cộng đồng. </a:t>
          </a:r>
        </a:p>
      </dsp:txBody>
      <dsp:txXfrm rot="10800000">
        <a:off x="1838284" y="1178502"/>
        <a:ext cx="9682211" cy="913704"/>
      </dsp:txXfrm>
    </dsp:sp>
    <dsp:sp modelId="{6000B6DB-CA1C-4E42-8861-24F71344098E}">
      <dsp:nvSpPr>
        <dsp:cNvPr id="0" name=""/>
        <dsp:cNvSpPr/>
      </dsp:nvSpPr>
      <dsp:spPr>
        <a:xfrm>
          <a:off x="1853540" y="1289561"/>
          <a:ext cx="691587" cy="691587"/>
        </a:xfrm>
        <a:prstGeom prst="ellipse">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20B0F3-F316-4069-BAE7-12658E04609D}">
      <dsp:nvSpPr>
        <dsp:cNvPr id="0" name=""/>
        <dsp:cNvSpPr/>
      </dsp:nvSpPr>
      <dsp:spPr>
        <a:xfrm rot="10800000">
          <a:off x="1577550" y="2289885"/>
          <a:ext cx="9975252" cy="788216"/>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971" tIns="121920" rIns="227584" bIns="121920"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ea typeface="+mn-ea"/>
              <a:cs typeface="Times New Roman" panose="02020603050405020304" pitchFamily="18" charset="0"/>
              <a:sym typeface="TT Interphases Bold"/>
            </a:rPr>
            <a:t>          Cung cấp thông tin tin cậy làm cơ sở để bảo tồn giá trị di sản. </a:t>
          </a:r>
        </a:p>
      </dsp:txBody>
      <dsp:txXfrm rot="10800000">
        <a:off x="1774604" y="2289885"/>
        <a:ext cx="9778198" cy="788216"/>
      </dsp:txXfrm>
    </dsp:sp>
    <dsp:sp modelId="{EEB8AB37-A003-48CE-9206-C729F9802BC7}">
      <dsp:nvSpPr>
        <dsp:cNvPr id="0" name=""/>
        <dsp:cNvSpPr/>
      </dsp:nvSpPr>
      <dsp:spPr>
        <a:xfrm>
          <a:off x="1853540" y="2338199"/>
          <a:ext cx="691587" cy="691587"/>
        </a:xfrm>
        <a:prstGeom prst="ellipse">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1F7D6-E980-43D7-B021-17925ED792AC}">
      <dsp:nvSpPr>
        <dsp:cNvPr id="0" name=""/>
        <dsp:cNvSpPr/>
      </dsp:nvSpPr>
      <dsp:spPr>
        <a:xfrm rot="10800000">
          <a:off x="1577550" y="3275779"/>
          <a:ext cx="9975252" cy="86199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971" tIns="121920" rIns="227584" bIns="121920"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ea typeface="+mn-ea"/>
              <a:cs typeface="Times New Roman" panose="02020603050405020304" pitchFamily="18" charset="0"/>
              <a:sym typeface="TT Interphases Bold"/>
            </a:rPr>
            <a:t>Sử học đề xuất những phương pháp bảo tồn </a:t>
          </a:r>
        </a:p>
        <a:p>
          <a:pPr lvl="0" algn="ctr" defTabSz="1422400">
            <a:lnSpc>
              <a:spcPct val="90000"/>
            </a:lnSpc>
            <a:spcBef>
              <a:spcPct val="0"/>
            </a:spcBef>
            <a:spcAft>
              <a:spcPct val="35000"/>
            </a:spcAft>
          </a:pPr>
          <a:r>
            <a:rPr lang="vi-VN" sz="3200" kern="1200" dirty="0" smtClean="0">
              <a:latin typeface="Times New Roman" panose="02020603050405020304" pitchFamily="18" charset="0"/>
              <a:ea typeface="+mn-ea"/>
              <a:cs typeface="Times New Roman" panose="02020603050405020304" pitchFamily="18" charset="0"/>
              <a:sym typeface="TT Interphases Bold"/>
            </a:rPr>
            <a:t>di sản phù hợp. </a:t>
          </a:r>
        </a:p>
      </dsp:txBody>
      <dsp:txXfrm rot="10800000">
        <a:off x="1793048" y="3275779"/>
        <a:ext cx="9759754" cy="861994"/>
      </dsp:txXfrm>
    </dsp:sp>
    <dsp:sp modelId="{08048041-7081-4F41-933D-658EE0F9D7CE}">
      <dsp:nvSpPr>
        <dsp:cNvPr id="0" name=""/>
        <dsp:cNvSpPr/>
      </dsp:nvSpPr>
      <dsp:spPr>
        <a:xfrm>
          <a:off x="1853540" y="3360983"/>
          <a:ext cx="691587" cy="691587"/>
        </a:xfrm>
        <a:prstGeom prst="ellipse">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55176-D88B-4386-8643-52275335ECC7}">
      <dsp:nvSpPr>
        <dsp:cNvPr id="0" name=""/>
        <dsp:cNvSpPr/>
      </dsp:nvSpPr>
      <dsp:spPr>
        <a:xfrm rot="10800000">
          <a:off x="1560436" y="4335452"/>
          <a:ext cx="10009480" cy="691587"/>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971" tIns="121920" rIns="227584" bIns="121920"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ea typeface="+mn-ea"/>
              <a:cs typeface="Times New Roman" panose="02020603050405020304" pitchFamily="18" charset="0"/>
              <a:sym typeface="TT Interphases Bold"/>
            </a:rPr>
            <a:t>-&gt; Mối quan hệ </a:t>
          </a:r>
          <a:r>
            <a:rPr lang="vi-VN" sz="3200" kern="1200" dirty="0" smtClean="0">
              <a:solidFill>
                <a:srgbClr val="FF0000"/>
              </a:solidFill>
              <a:latin typeface="Times New Roman" panose="02020603050405020304" pitchFamily="18" charset="0"/>
              <a:ea typeface="+mn-ea"/>
              <a:cs typeface="Times New Roman" panose="02020603050405020304" pitchFamily="18" charset="0"/>
              <a:sym typeface="TT Interphases Bold"/>
            </a:rPr>
            <a:t>gắn bó mật thiết</a:t>
          </a:r>
          <a:r>
            <a:rPr lang="vi-VN" sz="3200" kern="1200" dirty="0" smtClean="0">
              <a:latin typeface="Times New Roman" panose="02020603050405020304" pitchFamily="18" charset="0"/>
              <a:ea typeface="+mn-ea"/>
              <a:cs typeface="Times New Roman" panose="02020603050405020304" pitchFamily="18" charset="0"/>
              <a:sym typeface="TT Interphases Bold"/>
            </a:rPr>
            <a:t>, gắn bó </a:t>
          </a:r>
          <a:r>
            <a:rPr lang="vi-VN" sz="3200" kern="1200" dirty="0" smtClean="0">
              <a:solidFill>
                <a:srgbClr val="FF0000"/>
              </a:solidFill>
              <a:latin typeface="Times New Roman" panose="02020603050405020304" pitchFamily="18" charset="0"/>
              <a:ea typeface="+mn-ea"/>
              <a:cs typeface="Times New Roman" panose="02020603050405020304" pitchFamily="18" charset="0"/>
              <a:sym typeface="TT Interphases Bold"/>
            </a:rPr>
            <a:t>chặt chẽ</a:t>
          </a:r>
          <a:endParaRPr lang="en-US" sz="3200" kern="1200" dirty="0">
            <a:solidFill>
              <a:srgbClr val="FF0000"/>
            </a:solidFill>
            <a:latin typeface="Times New Roman" panose="02020603050405020304" pitchFamily="18" charset="0"/>
            <a:ea typeface="+mn-ea"/>
            <a:cs typeface="Times New Roman" panose="02020603050405020304" pitchFamily="18" charset="0"/>
            <a:sym typeface="TT Interphases Bold"/>
          </a:endParaRPr>
        </a:p>
      </dsp:txBody>
      <dsp:txXfrm rot="10800000">
        <a:off x="1733333" y="4335452"/>
        <a:ext cx="9836583" cy="691587"/>
      </dsp:txXfrm>
    </dsp:sp>
    <dsp:sp modelId="{FD811613-FC8C-4BD6-8AB4-344A8875EECA}">
      <dsp:nvSpPr>
        <dsp:cNvPr id="0" name=""/>
        <dsp:cNvSpPr/>
      </dsp:nvSpPr>
      <dsp:spPr>
        <a:xfrm>
          <a:off x="1853540" y="4335452"/>
          <a:ext cx="691587" cy="691587"/>
        </a:xfrm>
        <a:prstGeom prst="ellipse">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B6CFDD-9323-41BB-8B88-B9AE9ED0E4D4}" type="datetimeFigureOut">
              <a:rPr lang="vi-VN" smtClean="0"/>
              <a:t>04/05/2026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B0321-F356-4FBB-8550-1A1394E737AD}" type="slidenum">
              <a:rPr lang="vi-VN" smtClean="0"/>
              <a:t>‹#›</a:t>
            </a:fld>
            <a:endParaRPr lang="vi-VN"/>
          </a:p>
        </p:txBody>
      </p:sp>
    </p:spTree>
    <p:extLst>
      <p:ext uri="{BB962C8B-B14F-4D97-AF65-F5344CB8AC3E}">
        <p14:creationId xmlns:p14="http://schemas.microsoft.com/office/powerpoint/2010/main" val="3819581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10A3-2CA9-2653-256B-BED079A56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2B08C-49A2-130C-E9DF-BB1D0AD50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1C823-3902-28D2-1F5B-BAD7581AA6A2}"/>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A2B7E8A-C120-B997-1F20-F93BB5EAF3B7}"/>
              </a:ext>
            </a:extLst>
          </p:cNvPr>
          <p:cNvSpPr>
            <a:spLocks noGrp="1"/>
          </p:cNvSpPr>
          <p:nvPr>
            <p:ph type="sldNum" sz="quarter" idx="5"/>
          </p:nvPr>
        </p:nvSpPr>
        <p:spPr/>
        <p:txBody>
          <a:bodyPr/>
          <a:lstStyle/>
          <a:p>
            <a:fld id="{1E2B0321-F356-4FBB-8550-1A1394E737AD}" type="slidenum">
              <a:rPr lang="vi-VN" smtClean="0"/>
              <a:t>1</a:t>
            </a:fld>
            <a:endParaRPr lang="vi-VN"/>
          </a:p>
        </p:txBody>
      </p:sp>
    </p:spTree>
    <p:extLst>
      <p:ext uri="{BB962C8B-B14F-4D97-AF65-F5344CB8AC3E}">
        <p14:creationId xmlns:p14="http://schemas.microsoft.com/office/powerpoint/2010/main" val="389708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10A3-2CA9-2653-256B-BED079A56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2B08C-49A2-130C-E9DF-BB1D0AD50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1C823-3902-28D2-1F5B-BAD7581AA6A2}"/>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A2B7E8A-C120-B997-1F20-F93BB5EAF3B7}"/>
              </a:ext>
            </a:extLst>
          </p:cNvPr>
          <p:cNvSpPr>
            <a:spLocks noGrp="1"/>
          </p:cNvSpPr>
          <p:nvPr>
            <p:ph type="sldNum" sz="quarter" idx="5"/>
          </p:nvPr>
        </p:nvSpPr>
        <p:spPr/>
        <p:txBody>
          <a:bodyPr/>
          <a:lstStyle/>
          <a:p>
            <a:fld id="{1E2B0321-F356-4FBB-8550-1A1394E737AD}" type="slidenum">
              <a:rPr lang="vi-VN" smtClean="0"/>
              <a:t>2</a:t>
            </a:fld>
            <a:endParaRPr lang="vi-VN"/>
          </a:p>
        </p:txBody>
      </p:sp>
    </p:spTree>
    <p:extLst>
      <p:ext uri="{BB962C8B-B14F-4D97-AF65-F5344CB8AC3E}">
        <p14:creationId xmlns:p14="http://schemas.microsoft.com/office/powerpoint/2010/main" val="97467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10A3-2CA9-2653-256B-BED079A56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2B08C-49A2-130C-E9DF-BB1D0AD50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1C823-3902-28D2-1F5B-BAD7581AA6A2}"/>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A2B7E8A-C120-B997-1F20-F93BB5EAF3B7}"/>
              </a:ext>
            </a:extLst>
          </p:cNvPr>
          <p:cNvSpPr>
            <a:spLocks noGrp="1"/>
          </p:cNvSpPr>
          <p:nvPr>
            <p:ph type="sldNum" sz="quarter" idx="5"/>
          </p:nvPr>
        </p:nvSpPr>
        <p:spPr/>
        <p:txBody>
          <a:bodyPr/>
          <a:lstStyle/>
          <a:p>
            <a:fld id="{1E2B0321-F356-4FBB-8550-1A1394E737AD}" type="slidenum">
              <a:rPr lang="vi-VN" smtClean="0"/>
              <a:t>3</a:t>
            </a:fld>
            <a:endParaRPr lang="vi-VN"/>
          </a:p>
        </p:txBody>
      </p:sp>
    </p:spTree>
    <p:extLst>
      <p:ext uri="{BB962C8B-B14F-4D97-AF65-F5344CB8AC3E}">
        <p14:creationId xmlns:p14="http://schemas.microsoft.com/office/powerpoint/2010/main" val="214579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61EE-D735-1A97-6DBE-176C0ED50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EA9B2-AEC7-7703-4BEC-7D65318EE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733F1-326C-50B0-9748-E30B560C586D}"/>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FBC0F899-36D1-7301-C6F5-38315D024C21}"/>
              </a:ext>
            </a:extLst>
          </p:cNvPr>
          <p:cNvSpPr>
            <a:spLocks noGrp="1"/>
          </p:cNvSpPr>
          <p:nvPr>
            <p:ph type="sldNum" sz="quarter" idx="5"/>
          </p:nvPr>
        </p:nvSpPr>
        <p:spPr/>
        <p:txBody>
          <a:bodyPr/>
          <a:lstStyle/>
          <a:p>
            <a:fld id="{1E2B0321-F356-4FBB-8550-1A1394E737AD}" type="slidenum">
              <a:rPr lang="vi-VN" smtClean="0"/>
              <a:t>11</a:t>
            </a:fld>
            <a:endParaRPr lang="vi-VN"/>
          </a:p>
        </p:txBody>
      </p:sp>
    </p:spTree>
    <p:extLst>
      <p:ext uri="{BB962C8B-B14F-4D97-AF65-F5344CB8AC3E}">
        <p14:creationId xmlns:p14="http://schemas.microsoft.com/office/powerpoint/2010/main" val="1084508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0E851-2525-4541-AB13-9E4AFD5E91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15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10A3-2CA9-2653-256B-BED079A56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2B08C-49A2-130C-E9DF-BB1D0AD50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1C823-3902-28D2-1F5B-BAD7581AA6A2}"/>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A2B7E8A-C120-B997-1F20-F93BB5EAF3B7}"/>
              </a:ext>
            </a:extLst>
          </p:cNvPr>
          <p:cNvSpPr>
            <a:spLocks noGrp="1"/>
          </p:cNvSpPr>
          <p:nvPr>
            <p:ph type="sldNum" sz="quarter" idx="5"/>
          </p:nvPr>
        </p:nvSpPr>
        <p:spPr/>
        <p:txBody>
          <a:bodyPr/>
          <a:lstStyle/>
          <a:p>
            <a:fld id="{1E2B0321-F356-4FBB-8550-1A1394E737AD}" type="slidenum">
              <a:rPr lang="vi-VN" smtClean="0"/>
              <a:t>26</a:t>
            </a:fld>
            <a:endParaRPr lang="vi-VN"/>
          </a:p>
        </p:txBody>
      </p:sp>
    </p:spTree>
    <p:extLst>
      <p:ext uri="{BB962C8B-B14F-4D97-AF65-F5344CB8AC3E}">
        <p14:creationId xmlns:p14="http://schemas.microsoft.com/office/powerpoint/2010/main" val="104069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10A3-2CA9-2653-256B-BED079A56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2B08C-49A2-130C-E9DF-BB1D0AD50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1C823-3902-28D2-1F5B-BAD7581AA6A2}"/>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A2B7E8A-C120-B997-1F20-F93BB5EAF3B7}"/>
              </a:ext>
            </a:extLst>
          </p:cNvPr>
          <p:cNvSpPr>
            <a:spLocks noGrp="1"/>
          </p:cNvSpPr>
          <p:nvPr>
            <p:ph type="sldNum" sz="quarter" idx="5"/>
          </p:nvPr>
        </p:nvSpPr>
        <p:spPr/>
        <p:txBody>
          <a:bodyPr/>
          <a:lstStyle/>
          <a:p>
            <a:fld id="{1E2B0321-F356-4FBB-8550-1A1394E737AD}" type="slidenum">
              <a:rPr lang="vi-VN" smtClean="0"/>
              <a:t>31</a:t>
            </a:fld>
            <a:endParaRPr lang="vi-VN"/>
          </a:p>
        </p:txBody>
      </p:sp>
    </p:spTree>
    <p:extLst>
      <p:ext uri="{BB962C8B-B14F-4D97-AF65-F5344CB8AC3E}">
        <p14:creationId xmlns:p14="http://schemas.microsoft.com/office/powerpoint/2010/main" val="83231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10A3-2CA9-2653-256B-BED079A56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2B08C-49A2-130C-E9DF-BB1D0AD50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1C823-3902-28D2-1F5B-BAD7581AA6A2}"/>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A2B7E8A-C120-B997-1F20-F93BB5EAF3B7}"/>
              </a:ext>
            </a:extLst>
          </p:cNvPr>
          <p:cNvSpPr>
            <a:spLocks noGrp="1"/>
          </p:cNvSpPr>
          <p:nvPr>
            <p:ph type="sldNum" sz="quarter" idx="5"/>
          </p:nvPr>
        </p:nvSpPr>
        <p:spPr/>
        <p:txBody>
          <a:bodyPr/>
          <a:lstStyle/>
          <a:p>
            <a:fld id="{1E2B0321-F356-4FBB-8550-1A1394E737AD}" type="slidenum">
              <a:rPr lang="vi-VN" smtClean="0"/>
              <a:t>34</a:t>
            </a:fld>
            <a:endParaRPr lang="vi-VN"/>
          </a:p>
        </p:txBody>
      </p:sp>
    </p:spTree>
    <p:extLst>
      <p:ext uri="{BB962C8B-B14F-4D97-AF65-F5344CB8AC3E}">
        <p14:creationId xmlns:p14="http://schemas.microsoft.com/office/powerpoint/2010/main" val="269423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94C0-D6A6-7CE3-7267-3A3D851E4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E58A3CB-A4A1-9989-2DBF-C12BB2210D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862336D-CEE5-99CA-BCEA-C787F7F86023}"/>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5" name="Footer Placeholder 4">
            <a:extLst>
              <a:ext uri="{FF2B5EF4-FFF2-40B4-BE49-F238E27FC236}">
                <a16:creationId xmlns:a16="http://schemas.microsoft.com/office/drawing/2014/main" id="{297DCD2E-FEDA-EF3A-A617-E6DE79C30E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B62898-EBC3-97DA-18CA-CA2CFE8D2DA2}"/>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396475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1E02-0023-F666-CB0B-081B946029D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91DF8A-BF22-6975-DDBE-0414EAFDE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389037D-A516-F7B8-09CF-289CCAAAB85D}"/>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5" name="Footer Placeholder 4">
            <a:extLst>
              <a:ext uri="{FF2B5EF4-FFF2-40B4-BE49-F238E27FC236}">
                <a16:creationId xmlns:a16="http://schemas.microsoft.com/office/drawing/2014/main" id="{D0B6DABC-BC53-0C20-3422-2D1876BED9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F186F6-5C21-93BA-7783-30DE58153B60}"/>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268931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9A890-2B42-3676-AC0A-1B54E83BEF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78AEE9E-7DF3-5679-0926-15C50270E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D776F6-DAF4-3FBD-B734-10AE57E6F792}"/>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5" name="Footer Placeholder 4">
            <a:extLst>
              <a:ext uri="{FF2B5EF4-FFF2-40B4-BE49-F238E27FC236}">
                <a16:creationId xmlns:a16="http://schemas.microsoft.com/office/drawing/2014/main" id="{C5FF839E-57F0-E2E8-4901-5F4A7E674C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DBAB3CB-B6EF-BF8A-CE64-3026027C44EA}"/>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339567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D49-3EBC-BC77-6276-F531E3D7F68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831B51-C687-5AD4-8200-226C154C4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86876B-F183-3CA9-D5E6-CD5B3FE6F757}"/>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5" name="Footer Placeholder 4">
            <a:extLst>
              <a:ext uri="{FF2B5EF4-FFF2-40B4-BE49-F238E27FC236}">
                <a16:creationId xmlns:a16="http://schemas.microsoft.com/office/drawing/2014/main" id="{4471EC49-ACBF-1E80-8371-A9F1D3FCBD8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658A55-653C-11A4-C42A-8615E47938DF}"/>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269483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8BA0-E3CF-5861-E72D-157FC68978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26DF10E-A5B0-F4FE-5A96-0ABB270EF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E72902-6F29-98DC-A9CA-C9B05D9170E9}"/>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5" name="Footer Placeholder 4">
            <a:extLst>
              <a:ext uri="{FF2B5EF4-FFF2-40B4-BE49-F238E27FC236}">
                <a16:creationId xmlns:a16="http://schemas.microsoft.com/office/drawing/2014/main" id="{C7BD2509-900C-D2FC-B3B2-5524B9D75D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C41F71F-256D-56AC-0BDF-8BD87BDEFE9B}"/>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52540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C6F3-D590-7492-6068-0F662F4858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9676318-4A7B-25F8-C1C4-32B3848AEE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A6A9FEE-8BB8-C13C-17FB-F7AEB7549D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68FC409-B2EC-E85B-BD1A-8F87E9DC6907}"/>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6" name="Footer Placeholder 5">
            <a:extLst>
              <a:ext uri="{FF2B5EF4-FFF2-40B4-BE49-F238E27FC236}">
                <a16:creationId xmlns:a16="http://schemas.microsoft.com/office/drawing/2014/main" id="{A9C54D5D-7C02-9C4C-2087-DEF6FA43742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A7F4146-D370-4276-F36D-CCB2C3B4D9AE}"/>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72530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11E6-C22B-276D-2EF2-B0722082ECD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01BEB4-B659-8FD5-4DA0-498AA5224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2A269B-DC62-F105-D094-296D2CF481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A0F9239-8FD0-D106-7AD7-877E37DB46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F51593-1FA5-762D-8DCA-E4660B03DB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274BFC0-0F41-E2D4-6EE8-3588E1D22970}"/>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8" name="Footer Placeholder 7">
            <a:extLst>
              <a:ext uri="{FF2B5EF4-FFF2-40B4-BE49-F238E27FC236}">
                <a16:creationId xmlns:a16="http://schemas.microsoft.com/office/drawing/2014/main" id="{8C0ECF3E-7B8A-4DF6-0AE0-8F8978617D5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7D10E41-5B0A-FDC7-57F7-2A6531E5CD57}"/>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286665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88B6-A62E-24E8-DBFB-CA5728A6BED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4CA47E7-819B-8142-5D0C-917E0A999382}"/>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4" name="Footer Placeholder 3">
            <a:extLst>
              <a:ext uri="{FF2B5EF4-FFF2-40B4-BE49-F238E27FC236}">
                <a16:creationId xmlns:a16="http://schemas.microsoft.com/office/drawing/2014/main" id="{6B580770-16B4-AD8D-A6DE-22522E4F7D4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8D50E62-9337-D4D8-C0BF-FA84597A4CEC}"/>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19179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50730A-8E4C-A968-2C56-8B58E26B4B01}"/>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3" name="Footer Placeholder 2">
            <a:extLst>
              <a:ext uri="{FF2B5EF4-FFF2-40B4-BE49-F238E27FC236}">
                <a16:creationId xmlns:a16="http://schemas.microsoft.com/office/drawing/2014/main" id="{DB9ADC26-796A-48E3-0714-EEB31276A04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9954111-0FC2-061A-F129-C3FFC5F44334}"/>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312100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A163-1C15-64C4-71EC-952143BCB1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1B744AD-ECD6-CFEB-CC9B-30629E26C7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0C6253B-11B4-AB1D-4C48-07D83E419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FE0C4-FD9A-3F9A-D5B7-DFA6F5B8F940}"/>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6" name="Footer Placeholder 5">
            <a:extLst>
              <a:ext uri="{FF2B5EF4-FFF2-40B4-BE49-F238E27FC236}">
                <a16:creationId xmlns:a16="http://schemas.microsoft.com/office/drawing/2014/main" id="{1E8C8989-FC8A-0AEA-AD56-FF3841CAA8A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61CB9A4-B355-E651-29D4-C3AD7522D59F}"/>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135294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B89C-461B-BF79-B703-3AE8B22CB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3A7D038-33E7-6DF5-36DD-3D182B9874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FFC4876-FCEA-17CF-090E-9F6FFDFF6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89D43-3CE5-4D5D-0654-AF5F7CA8913E}"/>
              </a:ext>
            </a:extLst>
          </p:cNvPr>
          <p:cNvSpPr>
            <a:spLocks noGrp="1"/>
          </p:cNvSpPr>
          <p:nvPr>
            <p:ph type="dt" sz="half" idx="10"/>
          </p:nvPr>
        </p:nvSpPr>
        <p:spPr/>
        <p:txBody>
          <a:bodyPr/>
          <a:lstStyle/>
          <a:p>
            <a:fld id="{7B6853FE-A454-4C50-A2F9-CD6BE0234EA7}" type="datetimeFigureOut">
              <a:rPr lang="vi-VN" smtClean="0"/>
              <a:t>04/05/2026</a:t>
            </a:fld>
            <a:endParaRPr lang="vi-VN"/>
          </a:p>
        </p:txBody>
      </p:sp>
      <p:sp>
        <p:nvSpPr>
          <p:cNvPr id="6" name="Footer Placeholder 5">
            <a:extLst>
              <a:ext uri="{FF2B5EF4-FFF2-40B4-BE49-F238E27FC236}">
                <a16:creationId xmlns:a16="http://schemas.microsoft.com/office/drawing/2014/main" id="{FDE74859-A55D-B68B-AD13-6B163DC4893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5400BE-3337-42D3-DAB0-E287053AF1DF}"/>
              </a:ext>
            </a:extLst>
          </p:cNvPr>
          <p:cNvSpPr>
            <a:spLocks noGrp="1"/>
          </p:cNvSpPr>
          <p:nvPr>
            <p:ph type="sldNum" sz="quarter" idx="12"/>
          </p:nvPr>
        </p:nvSpPr>
        <p:spPr/>
        <p:txBody>
          <a:bodyPr/>
          <a:lstStyle/>
          <a:p>
            <a:fld id="{52451CBE-D09C-4E6C-B755-440718D4062F}" type="slidenum">
              <a:rPr lang="vi-VN" smtClean="0"/>
              <a:t>‹#›</a:t>
            </a:fld>
            <a:endParaRPr lang="vi-VN"/>
          </a:p>
        </p:txBody>
      </p:sp>
    </p:spTree>
    <p:extLst>
      <p:ext uri="{BB962C8B-B14F-4D97-AF65-F5344CB8AC3E}">
        <p14:creationId xmlns:p14="http://schemas.microsoft.com/office/powerpoint/2010/main" val="265405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F010C-0181-9AF3-F152-3075E7475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4DFF321-E521-BEF3-BDB4-E4FE04D30A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357CA1-56B9-4D5B-4658-63356F0EE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853FE-A454-4C50-A2F9-CD6BE0234EA7}" type="datetimeFigureOut">
              <a:rPr lang="vi-VN" smtClean="0"/>
              <a:t>04/05/2026</a:t>
            </a:fld>
            <a:endParaRPr lang="vi-VN"/>
          </a:p>
        </p:txBody>
      </p:sp>
      <p:sp>
        <p:nvSpPr>
          <p:cNvPr id="5" name="Footer Placeholder 4">
            <a:extLst>
              <a:ext uri="{FF2B5EF4-FFF2-40B4-BE49-F238E27FC236}">
                <a16:creationId xmlns:a16="http://schemas.microsoft.com/office/drawing/2014/main" id="{33982451-BA54-22DE-B57C-A1DC4F35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09B653A-6F5E-0490-47B9-4CC1B4BF7E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51CBE-D09C-4E6C-B755-440718D4062F}" type="slidenum">
              <a:rPr lang="vi-VN" smtClean="0"/>
              <a:t>‹#›</a:t>
            </a:fld>
            <a:endParaRPr lang="vi-VN"/>
          </a:p>
        </p:txBody>
      </p:sp>
    </p:spTree>
    <p:extLst>
      <p:ext uri="{BB962C8B-B14F-4D97-AF65-F5344CB8AC3E}">
        <p14:creationId xmlns:p14="http://schemas.microsoft.com/office/powerpoint/2010/main" val="3143517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8.gif"/><Relationship Id="rId4" Type="http://schemas.openxmlformats.org/officeDocument/2006/relationships/image" Target="../media/image7.gif"/><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7" Type="http://schemas.openxmlformats.org/officeDocument/2006/relationships/image" Target="../media/image21.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9.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2.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56.svg"/><Relationship Id="rId10" Type="http://schemas.openxmlformats.org/officeDocument/2006/relationships/image" Target="../media/image49.png"/><Relationship Id="rId9" Type="http://schemas.openxmlformats.org/officeDocument/2006/relationships/image" Target="../media/image54.sv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2.wav"/><Relationship Id="rId7"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8.gif"/><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8.gif"/><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gif"/><Relationship Id="rId4" Type="http://schemas.openxmlformats.org/officeDocument/2006/relationships/image" Target="../media/image7.gif"/><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8.gif"/><Relationship Id="rId4" Type="http://schemas.openxmlformats.org/officeDocument/2006/relationships/image" Target="../media/image7.gif"/><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713C0-5672-AC8F-5C73-F5ECAC1D534A}"/>
            </a:ext>
          </a:extLst>
        </p:cNvPr>
        <p:cNvGrpSpPr/>
        <p:nvPr/>
      </p:nvGrpSpPr>
      <p:grpSpPr>
        <a:xfrm>
          <a:off x="0" y="0"/>
          <a:ext cx="0" cy="0"/>
          <a:chOff x="0" y="0"/>
          <a:chExt cx="0" cy="0"/>
        </a:xfrm>
      </p:grpSpPr>
      <p:grpSp>
        <p:nvGrpSpPr>
          <p:cNvPr id="26" name="Google Shape;122;p17">
            <a:extLst>
              <a:ext uri="{FF2B5EF4-FFF2-40B4-BE49-F238E27FC236}">
                <a16:creationId xmlns:a16="http://schemas.microsoft.com/office/drawing/2014/main" id="{81C1FDB9-0DB8-47B9-42D9-63DAC5C82385}"/>
              </a:ext>
            </a:extLst>
          </p:cNvPr>
          <p:cNvGrpSpPr/>
          <p:nvPr/>
        </p:nvGrpSpPr>
        <p:grpSpPr>
          <a:xfrm>
            <a:off x="11570948" y="-868725"/>
            <a:ext cx="2727651" cy="2834776"/>
            <a:chOff x="3197500" y="1599125"/>
            <a:chExt cx="2749074" cy="2749074"/>
          </a:xfrm>
        </p:grpSpPr>
        <p:sp>
          <p:nvSpPr>
            <p:cNvPr id="27" name="Google Shape;123;p17">
              <a:extLst>
                <a:ext uri="{FF2B5EF4-FFF2-40B4-BE49-F238E27FC236}">
                  <a16:creationId xmlns:a16="http://schemas.microsoft.com/office/drawing/2014/main" id="{4A2EA834-52DF-FF10-A949-80AC3B6A6BCF}"/>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4;p17">
              <a:extLst>
                <a:ext uri="{FF2B5EF4-FFF2-40B4-BE49-F238E27FC236}">
                  <a16:creationId xmlns:a16="http://schemas.microsoft.com/office/drawing/2014/main" id="{6B856995-97CB-ABA3-9BF4-69A758A09060}"/>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Arrow: Chevron 5">
            <a:extLst>
              <a:ext uri="{FF2B5EF4-FFF2-40B4-BE49-F238E27FC236}">
                <a16:creationId xmlns:a16="http://schemas.microsoft.com/office/drawing/2014/main" id="{0A0072CD-F361-74E6-CAA2-6D45B8D697BF}"/>
              </a:ext>
            </a:extLst>
          </p:cNvPr>
          <p:cNvSpPr/>
          <p:nvPr/>
        </p:nvSpPr>
        <p:spPr>
          <a:xfrm>
            <a:off x="-50258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2" name="Arrow: Up 21">
            <a:extLst>
              <a:ext uri="{FF2B5EF4-FFF2-40B4-BE49-F238E27FC236}">
                <a16:creationId xmlns:a16="http://schemas.microsoft.com/office/drawing/2014/main" id="{93975A7F-6016-AAE8-2940-8F9FE056DB91}"/>
              </a:ext>
            </a:extLst>
          </p:cNvPr>
          <p:cNvSpPr/>
          <p:nvPr/>
        </p:nvSpPr>
        <p:spPr>
          <a:xfrm rot="10800000" flipH="1">
            <a:off x="11144249" y="332702"/>
            <a:ext cx="271265" cy="813127"/>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Up 22">
            <a:extLst>
              <a:ext uri="{FF2B5EF4-FFF2-40B4-BE49-F238E27FC236}">
                <a16:creationId xmlns:a16="http://schemas.microsoft.com/office/drawing/2014/main" id="{659E9D22-AC97-5CAC-56D6-5ED9BCB4F593}"/>
              </a:ext>
            </a:extLst>
          </p:cNvPr>
          <p:cNvSpPr/>
          <p:nvPr/>
        </p:nvSpPr>
        <p:spPr>
          <a:xfrm rot="10800000" flipH="1">
            <a:off x="6796285" y="332701"/>
            <a:ext cx="176016" cy="618425"/>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Arrow: Up 23">
            <a:extLst>
              <a:ext uri="{FF2B5EF4-FFF2-40B4-BE49-F238E27FC236}">
                <a16:creationId xmlns:a16="http://schemas.microsoft.com/office/drawing/2014/main" id="{881DACAA-4807-B4BF-408F-B95EA62D4354}"/>
              </a:ext>
            </a:extLst>
          </p:cNvPr>
          <p:cNvSpPr/>
          <p:nvPr/>
        </p:nvSpPr>
        <p:spPr>
          <a:xfrm rot="10800000" flipH="1">
            <a:off x="7034411" y="332699"/>
            <a:ext cx="176016" cy="871711"/>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Arrow: Chevron 7">
            <a:extLst>
              <a:ext uri="{FF2B5EF4-FFF2-40B4-BE49-F238E27FC236}">
                <a16:creationId xmlns:a16="http://schemas.microsoft.com/office/drawing/2014/main" id="{CFBC64B0-9271-5BDA-F75B-AC3C8E40DAF7}"/>
              </a:ext>
            </a:extLst>
          </p:cNvPr>
          <p:cNvSpPr/>
          <p:nvPr/>
        </p:nvSpPr>
        <p:spPr>
          <a:xfrm>
            <a:off x="-103603" y="-85789"/>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5" name="Arrow: Chevron 44">
            <a:extLst>
              <a:ext uri="{FF2B5EF4-FFF2-40B4-BE49-F238E27FC236}">
                <a16:creationId xmlns:a16="http://schemas.microsoft.com/office/drawing/2014/main" id="{1F1FF6AA-5FA8-D4E5-2F02-5B5F8C5DE4A1}"/>
              </a:ext>
            </a:extLst>
          </p:cNvPr>
          <p:cNvSpPr/>
          <p:nvPr/>
        </p:nvSpPr>
        <p:spPr>
          <a:xfrm flipH="1">
            <a:off x="11643904"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6" name="Arrow: Chevron 45">
            <a:extLst>
              <a:ext uri="{FF2B5EF4-FFF2-40B4-BE49-F238E27FC236}">
                <a16:creationId xmlns:a16="http://schemas.microsoft.com/office/drawing/2014/main" id="{0DA62D6A-4BAB-B3F3-D632-5576D72A30FF}"/>
              </a:ext>
            </a:extLst>
          </p:cNvPr>
          <p:cNvSpPr/>
          <p:nvPr/>
        </p:nvSpPr>
        <p:spPr>
          <a:xfrm flipH="1">
            <a:off x="11318469"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 name="TextBox 6">
            <a:extLst>
              <a:ext uri="{FF2B5EF4-FFF2-40B4-BE49-F238E27FC236}">
                <a16:creationId xmlns:a16="http://schemas.microsoft.com/office/drawing/2014/main" id="{410C8ACA-03ED-08AF-707E-654275409955}"/>
              </a:ext>
            </a:extLst>
          </p:cNvPr>
          <p:cNvSpPr txBox="1"/>
          <p:nvPr/>
        </p:nvSpPr>
        <p:spPr>
          <a:xfrm>
            <a:off x="1023638" y="2302538"/>
            <a:ext cx="10327843" cy="1141466"/>
          </a:xfrm>
          <a:prstGeom prst="rect">
            <a:avLst/>
          </a:prstGeom>
          <a:noFill/>
        </p:spPr>
        <p:txBody>
          <a:bodyPr wrap="square">
            <a:spAutoFit/>
          </a:bodyPr>
          <a:lstStyle/>
          <a:p>
            <a:pPr algn="ctr">
              <a:lnSpc>
                <a:spcPct val="70000"/>
              </a:lnSpc>
              <a:spcBef>
                <a:spcPts val="600"/>
              </a:spcBef>
              <a:spcAft>
                <a:spcPts val="600"/>
              </a:spcAft>
            </a:pPr>
            <a:r>
              <a:rPr lang="en-US" sz="4800" b="1" kern="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4800" b="1" kern="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Segoe UI Black" panose="020B0A02040204020203" pitchFamily="34" charset="0"/>
                <a:cs typeface="Times New Roman" panose="02020603050405020304" pitchFamily="18" charset="0"/>
              </a:rPr>
              <a:t>CHÀO MỪNG CÁC EM ĐẾN VỚI BÀI HỌC NGÀY HÔM NAY! </a:t>
            </a:r>
            <a:endParaRPr lang="en-US" sz="4800" b="1" kern="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C1BFB296-4C43-8857-9837-BA246FA6B15A}"/>
              </a:ext>
            </a:extLst>
          </p:cNvPr>
          <p:cNvSpPr/>
          <p:nvPr/>
        </p:nvSpPr>
        <p:spPr>
          <a:xfrm>
            <a:off x="0" y="6608474"/>
            <a:ext cx="12192000" cy="268991"/>
          </a:xfrm>
          <a:prstGeom prst="rect">
            <a:avLst/>
          </a:prstGeom>
          <a:solidFill>
            <a:srgbClr val="005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Segoe UI Variable Display" pitchFamily="2"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5615"/>
          <a:stretch/>
        </p:blipFill>
        <p:spPr>
          <a:xfrm>
            <a:off x="-485066" y="-572281"/>
            <a:ext cx="3764781" cy="3553382"/>
          </a:xfrm>
          <a:prstGeom prst="rect">
            <a:avLst/>
          </a:prstGeom>
        </p:spPr>
      </p:pic>
      <p:pic>
        <p:nvPicPr>
          <p:cNvPr id="9" name="Picture 8"/>
          <p:cNvPicPr>
            <a:picLocks noChangeAspect="1"/>
          </p:cNvPicPr>
          <p:nvPr/>
        </p:nvPicPr>
        <p:blipFill>
          <a:blip r:embed="rId5"/>
          <a:stretch>
            <a:fillRect/>
          </a:stretch>
        </p:blipFill>
        <p:spPr>
          <a:xfrm>
            <a:off x="8050110" y="3343211"/>
            <a:ext cx="4761389" cy="4499238"/>
          </a:xfrm>
          <a:prstGeom prst="rect">
            <a:avLst/>
          </a:prstGeom>
        </p:spPr>
      </p:pic>
    </p:spTree>
    <p:custDataLst>
      <p:tags r:id="rId1"/>
    </p:custDataLst>
    <p:extLst>
      <p:ext uri="{BB962C8B-B14F-4D97-AF65-F5344CB8AC3E}">
        <p14:creationId xmlns:p14="http://schemas.microsoft.com/office/powerpoint/2010/main" val="326903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5" name="Picture 2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2027" y="126221"/>
            <a:ext cx="1382713" cy="1168400"/>
          </a:xfrm>
          <a:prstGeom prst="rect">
            <a:avLst/>
          </a:prstGeom>
          <a:noFill/>
          <a:extLst>
            <a:ext uri="{909E8E84-426E-40DD-AFC4-6F175D3DCCD1}">
              <a14:hiddenFill xmlns:a14="http://schemas.microsoft.com/office/drawing/2010/main">
                <a:solidFill>
                  <a:srgbClr val="FFFFFF"/>
                </a:solidFill>
              </a14:hiddenFill>
            </a:ext>
          </a:extLst>
        </p:spPr>
      </p:pic>
      <p:pic>
        <p:nvPicPr>
          <p:cNvPr id="54296" name="Picture 2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14475" y="1447800"/>
            <a:ext cx="9163050" cy="76200"/>
          </a:xfrm>
          <a:prstGeom prst="rect">
            <a:avLst/>
          </a:prstGeom>
          <a:noFill/>
          <a:extLst>
            <a:ext uri="{909E8E84-426E-40DD-AFC4-6F175D3DCCD1}">
              <a14:hiddenFill xmlns:a14="http://schemas.microsoft.com/office/drawing/2010/main">
                <a:solidFill>
                  <a:srgbClr val="FFFFFF"/>
                </a:solidFill>
              </a14:hiddenFill>
            </a:ext>
          </a:extLst>
        </p:spPr>
      </p:pic>
      <p:sp>
        <p:nvSpPr>
          <p:cNvPr id="54297" name="WordArt 25"/>
          <p:cNvSpPr>
            <a:spLocks noChangeArrowheads="1" noChangeShapeType="1" noTextEdit="1"/>
          </p:cNvSpPr>
          <p:nvPr/>
        </p:nvSpPr>
        <p:spPr bwMode="auto">
          <a:xfrm>
            <a:off x="4964657" y="459762"/>
            <a:ext cx="2212392" cy="684214"/>
          </a:xfrm>
          <a:prstGeom prst="rect">
            <a:avLst/>
          </a:prstGeom>
        </p:spPr>
        <p:txBody>
          <a:bodyPr wrap="none" fromWordArt="1">
            <a:prstTxWarp prst="textPlain">
              <a:avLst>
                <a:gd name="adj" fmla="val 50000"/>
              </a:avLst>
            </a:prstTxWarp>
          </a:bodyPr>
          <a:lstStyle/>
          <a:p>
            <a:pPr algn="ctr"/>
            <a:r>
              <a:rPr lang="en-US" sz="4400" b="1" kern="10" dirty="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HÌNH 6</a:t>
            </a:r>
          </a:p>
        </p:txBody>
      </p:sp>
      <p:sp>
        <p:nvSpPr>
          <p:cNvPr id="196" name="Oval 14"/>
          <p:cNvSpPr>
            <a:spLocks noChangeArrowheads="1"/>
          </p:cNvSpPr>
          <p:nvPr/>
        </p:nvSpPr>
        <p:spPr bwMode="auto">
          <a:xfrm>
            <a:off x="9309100" y="1076325"/>
            <a:ext cx="825500" cy="304800"/>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latin typeface="Times New Roman" panose="02020603050405020304" pitchFamily="18" charset="0"/>
                <a:cs typeface="Times New Roman" panose="02020603050405020304" pitchFamily="18" charset="0"/>
              </a:rPr>
              <a:t>Start</a:t>
            </a:r>
          </a:p>
        </p:txBody>
      </p:sp>
      <p:sp>
        <p:nvSpPr>
          <p:cNvPr id="197" name="Oval 15"/>
          <p:cNvSpPr>
            <a:spLocks noChangeArrowheads="1"/>
          </p:cNvSpPr>
          <p:nvPr/>
        </p:nvSpPr>
        <p:spPr bwMode="auto">
          <a:xfrm>
            <a:off x="9288463" y="228600"/>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0</a:t>
            </a:r>
          </a:p>
        </p:txBody>
      </p:sp>
      <p:sp>
        <p:nvSpPr>
          <p:cNvPr id="198" name="Oval 16"/>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a:t>
            </a:r>
          </a:p>
        </p:txBody>
      </p:sp>
      <p:sp>
        <p:nvSpPr>
          <p:cNvPr id="199" name="Oval 17"/>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2</a:t>
            </a:r>
          </a:p>
        </p:txBody>
      </p:sp>
      <p:sp>
        <p:nvSpPr>
          <p:cNvPr id="200" name="Oval 18"/>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3</a:t>
            </a:r>
          </a:p>
        </p:txBody>
      </p:sp>
      <p:sp>
        <p:nvSpPr>
          <p:cNvPr id="201" name="Oval 19"/>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4</a:t>
            </a:r>
          </a:p>
        </p:txBody>
      </p:sp>
      <p:sp>
        <p:nvSpPr>
          <p:cNvPr id="202" name="Oval 20"/>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5</a:t>
            </a:r>
          </a:p>
        </p:txBody>
      </p:sp>
      <p:sp>
        <p:nvSpPr>
          <p:cNvPr id="203" name="Oval 21"/>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6</a:t>
            </a:r>
          </a:p>
        </p:txBody>
      </p:sp>
      <p:sp>
        <p:nvSpPr>
          <p:cNvPr id="204" name="Oval 22"/>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7</a:t>
            </a:r>
          </a:p>
        </p:txBody>
      </p:sp>
      <p:sp>
        <p:nvSpPr>
          <p:cNvPr id="205" name="Oval 23"/>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8</a:t>
            </a:r>
          </a:p>
        </p:txBody>
      </p:sp>
      <p:sp>
        <p:nvSpPr>
          <p:cNvPr id="206" name="Oval 24"/>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9</a:t>
            </a:r>
          </a:p>
        </p:txBody>
      </p:sp>
      <p:sp>
        <p:nvSpPr>
          <p:cNvPr id="207" name="Oval 25"/>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10</a:t>
            </a:r>
          </a:p>
        </p:txBody>
      </p:sp>
      <p:sp>
        <p:nvSpPr>
          <p:cNvPr id="213" name="Oval 31"/>
          <p:cNvSpPr>
            <a:spLocks noChangeArrowheads="1"/>
          </p:cNvSpPr>
          <p:nvPr/>
        </p:nvSpPr>
        <p:spPr bwMode="auto">
          <a:xfrm>
            <a:off x="9309100" y="1058069"/>
            <a:ext cx="825500" cy="304800"/>
          </a:xfrm>
          <a:prstGeom prst="ellipse">
            <a:avLst/>
          </a:prstGeom>
          <a:solidFill>
            <a:schemeClr val="accent1"/>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latin typeface="Times New Roman" panose="02020603050405020304" pitchFamily="18" charset="0"/>
                <a:cs typeface="Times New Roman" panose="02020603050405020304" pitchFamily="18" charset="0"/>
              </a:rPr>
              <a:t>Start</a:t>
            </a:r>
          </a:p>
        </p:txBody>
      </p:sp>
      <p:sp>
        <p:nvSpPr>
          <p:cNvPr id="37" name="AutoShape 9"/>
          <p:cNvSpPr>
            <a:spLocks noChangeArrowheads="1"/>
          </p:cNvSpPr>
          <p:nvPr/>
        </p:nvSpPr>
        <p:spPr bwMode="auto">
          <a:xfrm>
            <a:off x="3681223" y="5867400"/>
            <a:ext cx="4443143" cy="762000"/>
          </a:xfrm>
          <a:prstGeom prst="roundRect">
            <a:avLst>
              <a:gd name="adj" fmla="val 16667"/>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lnSpc>
                <a:spcPct val="130000"/>
              </a:lnSpc>
            </a:pPr>
            <a:r>
              <a:rPr lang="en-US" sz="2500" b="1" dirty="0" err="1">
                <a:solidFill>
                  <a:srgbClr val="000066"/>
                </a:solidFill>
                <a:latin typeface="Times New Roman" panose="02020603050405020304" pitchFamily="18" charset="0"/>
                <a:cs typeface="Times New Roman" panose="02020603050405020304" pitchFamily="18" charset="0"/>
              </a:rPr>
              <a:t>Đáp</a:t>
            </a:r>
            <a:r>
              <a:rPr lang="en-US" sz="2500" b="1" dirty="0">
                <a:solidFill>
                  <a:srgbClr val="000066"/>
                </a:solidFill>
                <a:latin typeface="Times New Roman" panose="02020603050405020304" pitchFamily="18" charset="0"/>
                <a:cs typeface="Times New Roman" panose="02020603050405020304" pitchFamily="18" charset="0"/>
              </a:rPr>
              <a:t> </a:t>
            </a:r>
            <a:r>
              <a:rPr lang="en-US" sz="2500" b="1" dirty="0" err="1">
                <a:solidFill>
                  <a:srgbClr val="000066"/>
                </a:solidFill>
                <a:latin typeface="Times New Roman" panose="02020603050405020304" pitchFamily="18" charset="0"/>
                <a:cs typeface="Times New Roman" panose="02020603050405020304" pitchFamily="18" charset="0"/>
              </a:rPr>
              <a:t>án</a:t>
            </a:r>
            <a:r>
              <a:rPr lang="en-US" sz="2500" b="1" dirty="0" smtClean="0">
                <a:solidFill>
                  <a:srgbClr val="000066"/>
                </a:solidFill>
                <a:latin typeface="Times New Roman" panose="02020603050405020304" pitchFamily="18" charset="0"/>
                <a:cs typeface="Times New Roman" panose="02020603050405020304" pitchFamily="18" charset="0"/>
              </a:rPr>
              <a:t>: </a:t>
            </a:r>
            <a:r>
              <a:rPr lang="vi-VN" sz="2500" dirty="0" smtClean="0">
                <a:solidFill>
                  <a:srgbClr val="000066"/>
                </a:solidFill>
                <a:latin typeface="Times New Roman" panose="02020603050405020304" pitchFamily="18" charset="0"/>
                <a:cs typeface="Times New Roman" panose="02020603050405020304" pitchFamily="18" charset="0"/>
              </a:rPr>
              <a:t>THÁNH ĐỊA MỸ SƠN </a:t>
            </a:r>
            <a:r>
              <a:rPr lang="en-US" sz="2500" dirty="0" smtClean="0">
                <a:solidFill>
                  <a:srgbClr val="000066"/>
                </a:solidFill>
                <a:latin typeface="Times New Roman" panose="02020603050405020304" pitchFamily="18" charset="0"/>
                <a:cs typeface="Times New Roman" panose="02020603050405020304" pitchFamily="18" charset="0"/>
              </a:rPr>
              <a:t> </a:t>
            </a:r>
            <a:endParaRPr lang="en-US" sz="2500" dirty="0">
              <a:solidFill>
                <a:srgbClr val="000066"/>
              </a:solidFill>
              <a:latin typeface="Times New Roman" panose="02020603050405020304" pitchFamily="18" charset="0"/>
              <a:cs typeface="Times New Roman" panose="02020603050405020304" pitchFamily="18" charset="0"/>
            </a:endParaRPr>
          </a:p>
        </p:txBody>
      </p:sp>
      <p:sp>
        <p:nvSpPr>
          <p:cNvPr id="4" name="AutoShape 6" descr="data:image/jpeg;base64,/9j/4AAQSkZJRgABAQAAAQABAAD/2wCEAAkGBxQSEhUUEhQWFhQWFxgaGRgXFhgYGhwbGBsdGB8YGx8YHCggGB4lHBgYITEhJSkrLi4uGB8zODMsNygtLisBCgoKDg0OGxAQGywkICQsLC0sLCwsLCwsLCwtLCwsLCwsLCwsLCwsLCwsLCwsLCwsLCwsLCwsLCwsLCwsLCwsLP/AABEIAQsAvAMBEQACEQEDEQH/xAAbAAACAwEBAQAAAAAAAAAAAAAEBQADBgIBB//EAEIQAAIBAgQDBgQEBQEGBgMAAAECEQADBBIhMQVBUQYTIjJhcYGRobFCcsHwFCNSYtEzU4KSosLxBxZDc5Oyg9Lh/8QAGwEAAgMBAQEAAAAAAAAAAAAABAUAAgMBBgf/xAA4EQACAQMDAgQEBAUEAgMAAAABAgADBBESITFBUQUTYXEiMoGRBhShsSNCwdHwFTPh8RaSUlOC/9oADAMBAAIRAxEAPwD6RcGlLkJDDEzpkhwRFNhCbwULly+J/kQPeSdD0U0ZcP8ABjvGV5WzSC944oCK5KkklSSSpJJUkkqSSVJJKkklSSSpJJUkkqSSVJJKkklSSSpJJUkkqSSVJJzcWQR1FWVtLAy9NtLA9orsWGLAZcqhszE/iKnQKPQgEn0+IOuHym3WMbyoSgxx3jal8Vzi6sggGD1IkfESJ+dXRipBlqbFG1CDYRjIk/hAnqZPy3+tFXKkgND72mThgIZQUXSVJJKkklSSSpJJUklWJxKW9bjqn52C/c1bSes3pWtarsiE/SKsR2qwif8ArBvyKzfUCPrXNh1jCn4Fev8Ay49ziB3e3GGGwut7Io+7CuZTvC0/DVyeSB/npBz29tf7G5HqUH61NSzb/wAYqdag/Wdp28sc7d4fBD/1VNSesq34ZrdHH6wuz2ywjbs6/mtn/pmu/D3gz/h28XjB+sY4bjWHueS/bJPLMFPyaDUx2gFXwu7pbtTOIfFQgiBFSvIkrkrJUnZKkklSSSpJPGMV1VJOBOqpY4EXuGe6AGAUBWOkk5SNAZgba778qNrNpphcRhck06Sp3jGgYuleIaFP730rSkupwJrQTVUAi1LeoOaSXUE+xzQvxUD2o6ucIY1vHIpYjalsSyVJJKgkG8AXi9ssqrmZWJHeDLkESNSWmCwygxBO01oKeYy/0yqELMQCOm+Yr4/2sTDubaoXuDefCgnXfdvhp61U4TYw/wAP8BauoqVGwvpuZkcTx/F4gkC4wBnw2/AoA3kjWBzk+9UDMeJ6Wl4fZ2o+UZ9dzKb/AAK5bRrt2FCmH0LODmVTI0EjONM36x00iN2mlPxCk7inSGSeOg4z/m0bHs1aUTmdoZ1M5VBNt4MRrBRXI16fHTyQN4B/qdVmxgDg9TyP6EjMlpMGLYJVMvhLeOXGe2xgS05laYEa5da6BTxKs16amMnO+NsDY/sZXgsThEMvk8N52XKjZiFuApqF8pUMIn8Q6VxWpjma1qV4xwucEAcjHG/XnPWVu2EZraoUACOCxVgpcKoRzMGDLEgx4l9a4fLJ2nVF6qFmzyNgQTjfIHPp9DCE4Thbp8DqCSg8D6DOjAGCTH80oCOQHrNW8tDMzeXdL5lPXkdj/bMCwnZ4XlBt3IzF4DLm0W53ckr7qduZjaqClq4MJqeJmkxV14xwccjPBg/c4jDH+S7ZSMwNpjBXMFDMo2klRDDc1Uh14moe2uRioozwcjrzgH+0b8L7cXFgX1Fwf1LCv8vK30qaweYtu/w7Rqb0TpPbkTYHiyd0l1Qzh4yqAA8SATDEaCRJ21B2rQU9szzI8Lq+a1JyBjryP0hWHxCuCVOxhhzUwDBj0IPQzpVWXEFr270SA3Xg95bVZhJUknFwSK0onDibUCRUGItseBxBkTEHcZtPlMfKjrhdSe0aXq66We0a0tiWV4hJUgb/AOK0pNpcGa0H0VA0XYC0WYHKFRJIndmIiR0ABYepPKNSbl9sQy/qEnT07xrQUXSVJJ4WA32rqnBlkJVgZ8t4reuWLrWhkTIfCUQLIOoYHdZB5RXGcjYcT6LaU6NxTWqcnI6nMFnPaB0LWSAZ1m2x0nqFckH0uL0rnIz2hGBTqkdH/cf3H7R6vaVcqKEL3NCEVQFk28jW4/EpJcwBsQJ0rUVhjbmKj4YwZiWwvcnfY5B9+OYUvCsfihFzLZtkEQ+rZSZjmx5bxsOgoC58ToUtncew3MqK9lbHKZdvTYZ/b94Xb7BK2t7EXHPoAPq+Y0pqfiCiD8Kk++0zPjLLtSQAf52xDLfYbCjfvW93j/6qKGP4iPSmPuZifGLo9R9pZ/5Kwf8AQ/8A8j/5qv8A5C//ANY+5lf9Wu//AJD7Cct2IwnJXH/5G/Wuj8RP1pj7mdHi913H2EGvdgcOfK91fijD/wCv61qv4hX+an9jNF8auByAf894J/5QxFmTh76tIIyusAgg6ayp8x3019TR9v43bP8AzFT68feat4lQrYFanj1EUi/dwrP/ABVhlFxEtyPLFvKFCmY/DOjTJnlTenXVhqG4PUQk0adyq+Q/BJwed85z/wBTvjBw18obfmZna4wEFLalnYxprlZVEj8EDea0fQ3Erai5oatfAAAHOWOw/qTEx4rczsynKrEHIQGUACFEMCNFgSNdKy8w5yIx/J0igVhkjr19f1m87HuRYzXMim6cwCqF0HhDHmxOp9stX1gjG2eZ4/x0r5wppk6e/wCw9poAarEM9qSTxhpXVJzkTqncYie4pN1UCwxYMx5ZVIbNr1gCOreho+pU/h5PWNa9b+Bvyekc0vimcu0CrKpY4EsiFzgQFMzXjqAiQdjJzBhG8ACBRdw2FCw67bChMQ0v01PpSytcUqIzUYCBJTZuBKL2Jic2kchv89q0ppVuKYelgA8E/wBoZSsiRlpTbzMC1tTHIkrPusnUfL0pXcXNlTqLTuXLEc4+XPqIUqInAme7c8IY2lvwMyaNBJOQ7EmOTH/mNb2/ilC8YpSXGkbeojzwe6xUNJuG49/+ZlOBKWvogUtnORlHNG0b2gazyijFOnc8dY6vSBRLE4xuD6jifVuG8Ks4cRZQLyJ3Y+7HU14i88Vr1mKhsL2G08hWuKtY5qNn9vtDKVzGSpOyVJJKkklSSSpJJUknjqCCCAQdwRIPvO9bUbirROqmxB9JBsciYXtvwu3h7eaxayC4QtwrOUAeICPw5mj08IFey8JvmuqTa8ah27d4+8LuHrVNNVs6d1B78fXEzHA+HHEX0tDYmWI5KNSflp7kUe9RaaF24G5je8uPIol+vT3n1HuHQwqgptEjKANtDEaaQOg1pVV8S8Nu011AUccEc/cTxbNq+YbylYUkHMjD2j4jUfI0yoUq1VfMtqgZOzc/eZNbK/EItXmiSMw6r+o3qjX1OnU8qt8LevH0MCqWrLxLFuhgQDr+96NRhsw3EHAKEGD4ckMM0aZwSNt1iJ1jQ0bXBZAwh90pdFcDpvDaCi6VYlZUj99K2tzhxCbRiKoxFTOybNMgiefXX6/Op4qzpR1r3H2jd6KVWBYQ7D4ostoKQMygn5fXXT415VLfRb1buoutgwwT2B/aZldPEItYBBuoZubMAT9dqT3fitzcOWLEA9AdhK4hVLScyTm5bDAqwBUiCCJBB5EHetaNd6Lh0ODOgkHIlGEwFq1PdW0Sd8qhZ+Qoqv4lc110u23pt+0vUq1KnzsT7mE0Dg8yklTGeJySuTsG4hjksIbl05VBAmCdzA2rahbvXfQgyZenTao2lYJw/tBYvP3dtyW10KMPLvqREiRpRFbw64oprcbe81q2tSkuph26jruP0jSgYNJUkkqSSVJ2eOgIIIBB0IIkH3B3rWjXqUW1UzgyA43EGwnDbNok2rSIToSqgEjppyomv4lc1k0O23sBNKlapUADsTjuYVQMzld2wreZQfcTW1K5q0f9tiPYySnuMklTAgwvr7/pFNk8Qa8NKhXXV8Q3/mI7ScmIeMcTIvWAkSQ5eI2BAX9afWdo1vc1Ka5C5GAexkNFXBDQk2iQZbUwvooYhZ9W1+depqbIcS1wdNIgDpHNKSIinLjSrocMMS9NiGBESNbLXMoUgiWeegBj5kiPQHpW/iJ1WzL1Ijl7jGj1M6wRJtgDdHI5dcwMn0b6UisKuqnWosMgrq/TBE1qbEzQ14aYQNOKWjeNhWm4BLAKSFGnmMQsyIBNEG0qCl5xHw9PX2mjU2VA5Gx49Z7j+JWrEd7cVM2gBOp9hudxXKNrVrZ8tSZEps4JUccxd2gxDd7hbIZkW7cbMVOVoRc2WdxJI+VGWFJfLq1GGSo2z6zaimaVSpjjH6mZ8YG7h7+FKgd89zEWyzzDgsWVzH9hmB0imnm0bilUB+UKp26en3hfmJUpVOwKnH6ETviGMfFpaLlbSKLpckkJ3to5VA1EliwIB2gncVy3oU7VnCjUTpx3wf7Sq01o1Cq5O4/9SMy7CcbvuEyuBnwj3AGTND2mCkTMkGG3J351SpZW66tS8OBzjYyNb01JBHD6eem8b4Wy2Lwdk3GBZ+5uscsDR1uZY9hlpfVdbS7cINhqUfbGYG58qowX1H9JnMPhD/D4i+jFHs3cWQVMHXL/APrTh6w86nQYZDKkYswa5WmRkHRn/wBf+Ybg7uKzYazcvlhiP5mdQFdUW3mKTHNiNegPXQapTtcVKqU/k2weM55+0Gfy2RqqrjBAx6nO/wBhB7GOvX7mGC3ntswxC3CsEHudAwVgVBOnLnWrW9GijlkBA04//U3dKdJXGkHBXH1GZbgu0d+7bQKyqy4e7euOVmcjMigCdJyyTWdTw6hTcswJBYKB7jJ+0o1tTSpuMgvpA/f941tXL9zhxctnvXbUrlXLGddBp0mZoF0oU78KBhVO+d+ILqppcZx8IP7TMd/fttcCYi7kt3u7ktm/07T3HPjmJyCOXip3ot6gUvTGSM/c4EY/A2hWUaiAeOpb+01fZXjAv2UzuDeC5nlSuhJAIkAEbCRpNIfErI0axKLhenWL7qiUclR8OSBvniNP45O87rN44BjXUGdjsTodBQZt6nl+bj4YPpOMwisJyC8TaLZ+E6T9OdPPw8qm+UsOATLLzmZS1b7zHOI8iAexPij4Zo+FesoVhVqed0JJ+nAlalTy6eo944w1oswGWFDBmJ5ldgvWCASfT5Nrh/h26zC9qkrgcd43pfFc4uqSCBv66irI2k5lqb6GB7QbCMZGaPLE9TOg9tT/AMVFXKlwDD7tScOBAcMsG+pjTKwnrqpP2ry1rqW9p79WU+3aMDhtJ7yrjj31s9/avH+VqbeVcrANrmO/l+1D3NG2S/e3ZBhuD2yJtZ+U1Ty6g2O2eo9op4ZxUHHm4JFu+FtOp0K3MugPrKEfE1y4tCtl5fLJkj1GYZXosLbQeU3B7qTL72E7jEpYILLdxFq7bdizN/L3QliT4SAR6NWSVvOt2rA4KqQQNhvwfrMGPm0TVHIGkj9j9Y67TYJ3Fq7bEvYuq+Ubsv4lHrH2pd4dXRS1N+HGPr0mFrUUakbhhjPY8iJcdirt7EK9qzddbd606yuQFQrK8d4VjXT4Uyo06NCgVd1BYEHr6jjM0Ty0plWblem++ciX2+zl4PnHdeG5edFfMw/nb5gBCsvIgmfrWbeJUdOnfcAEjb5ex9ZxrtSuMHfT912+09wvZu9bt2sr2hctLetycxUpdJM7AhgTtsY3qtTxKg7tkHSxU+uV/vOtdqzNlTgsG57RzwXB3bOGW0xTOi5VYZmGggEghT8B86X3lalVuDUXOCckcfSC1XV6hcDk5i+z2evLYvWe/Q98WJPcnQ3PPH8zWeXSin8QomslXQcrjr246Tc3Q81aunjHXtxLMZwy6lqw1sh79gZVISAVYBDKl+SwfNuvrFco3dJ6rhtkfc79ee0olVfiVvlO/wBRx/aVYTs01prJS4pW0jqZU5mN0y7yGgGdhBjbWrv4mlRXDKcsQRvsNPA/vOtc6lOobkg/bpM/xWwMELlsXULjChPEMhZGdoyAE5nkEEaA5h0NNLap+b0OVONedt9wBz6Q6i5qstRxtrJ26cE59JtsHNnDWwVYm3aQFVEt4VAgDnXnKo865bcbk7niKfmb3mNu4juuG384Nu9euvpcVk8VxoHmA0yAajTen6prv6ek5VVHBB4Hp6xovxXYZTkKNvoP7y7F3UtPjLggph8Law6DcHOAduYnJ86qivUWkh5dyx+k5SQkUUO2SWP+ewhPZ/DOuJFsNpZw1rvSVVibjAwAxEqIJMA8vWs710a31kfM509NvaYV2VqQYjdmY/T/ALzCuG9p3ZLJe0Ga8WCi0SWhNDcKsPCsg/iPKha/hiAvobAUA78b9Mzla3RWfBwF79+0b8QMsqHykrImD5h9Ka+FUfJ8Nq3KfPuAfQQT+UmIey7Z7t+9ya40e0mPpFNrKkRTVPQf8we8BOlBHDZnugAgKArHQkmDsNYG2p13pvWYqgWUuWKUlTHMYUDF0rvtCk+lXprlgJpRTXUCxalsyDm1LqCeQAMwvWcoHxmmFc4QxteMRSIE9cBcSJ2dWU/LN/014y8p1BWPl/MGUj9p2idVuvpDMIqtbdTBQ5hG+hGs9Zk0J4+DTvlIGGwCT3Mtkq2RMpgOBvibYgPZk2s9y4nifuc4S5bWQysQwzFgNhE61pWvkt23IbnAB4zyCe3bEPa78p/hwwwQOwzyPUCOeIcJxNy7aC3lFu0My3GUNd7wKySQAFIOaTEbfGl9G7tkpuSh1NsQOMQZaqLTI07nntiaGlJ9INJXJJKk7JUkkro3knKuDsa1qW9WkAXUjPGZyQuBua7StqtUE01JA5xO4nVYSTg2lJnKJ01gTpMa+kn5mrio4GAZyd1SSQ1ASOJ2B47hlq6jI6CGAEgAEAEEQfQgH4CiaN1VpMGVuJam7IcrEThsAbhIu4j+IYkOqS4YLCq0aEHkQBGulNFZb4LghNHQnY774hWVrYYkLpAGO+/SFdkuA/w1oG5reKgE7hVme7X0BJJ6n4QP4nf/AJh9KfKP19T/AEmVzX86oWGwzsJdxe7kF24Trbtuyid2Cyv1n9inVAMPDaSUgcO2G+/T0Mx32gPZLC5cMB1/7V6G12YGDVnP5kY6QzD+B11lZy67jNy+YH1phcrqT2m16uqnntGtLYmleIWVIFaUm0uCZrQfRUDRbgLeZlhYRCTruWiNOgEnXrRNy+2Ibf1D8v6zrjAhrb9GE+06/Q15vxFSHDDqD+m80sG1U2WGYBSHedtOnr+9etBfiOsK1KhVxgkTZjnEOrys5JUkkqSSVJJKkklSSU4q5lWnfgFv514p2wu5zOgZMXYbE5CZG+upEj616vxnwdrwa0bBHTpLsnUT3EYrORA26ETV/B/BjYgsz5J5HSdWnjmH4O5K+s/fWK8f47b+Tdtxg77TLriX0mkkqSSVJJKkklSSSpJMj2rYi04O7uq+8tPX+lG/4q+iF1FChTQbadX2H9zNRuRHnC7OWyq+lFJ8OImqPmqWHeBOJuqgHiLBmPKEIafYwAPze9MKtT+Hk9YfcVv4G/WOaXxTPGMVYAscCdRSxwIArO16BARYOsyQQwygbct6LuGwoXEYXbaUCYnvGrWa0aReIL8Ct2M54c2KhHcTnBYnMyMNMwWRESSBP1+1C1bYHwhi+5Ukj03/ALQ5hgfWNiwG5rydO1rVfkUn2EpKLmMUT6dOftTOj+H7yrpOkAHuePcToUmULjyTCpPWCDHqftG/vTCv4Da2wXzq3J3AEh0jrBMVxArq9y0no11QR8wPlNFW7+GL/DWgzY/m05zOg9MQB+01ldWxKE8gi3H091EfStNNEt5a2vwZzuQD9p3SxPECbtXa0hrp9VUk/APlAo2uKJpGnTor9cf0lirdoQvbSzAVrWII/qK2594DfavPjwu4p1fNpsqnoBn+055TRng3t4kZrNzMARmBWD7EEA0XW8cuqKmncpyMAiVJYZBi3Gcew9h2Uu9xwfLaUHL6ZmgfI0ZTvr6rTXywFGOWO5lsM05HbKzlyrbv2/XIjfPx0qHhlU1vMrFX9Mkf0nPKYTxe1toH/Uffmjf4gdf809NrY1KYV6I+mP32ltJxxDrfaC2fLiLRJjTMFPw7zLQKUbItirbFQODzn3xKBSPmEYYbGOQWgMOisrH08s/OedC3NDwqudCZpkdSNjOMR02ly4/+pSNh1gnkf3zrA/ht3oipQqB/Tj/PrOhcjaELeU7GlNbwu7pKGdDvKz24dCR0qljQ13VOnUGxIBBkExfGnFy7Zt7sbhZjG8Kqj7tp717m4pFboj+XCgDt3lz8IZvSa0J4YHSilbScxGrYbVBsMxzDNEwwJHuIAJ5eaiq4LICBDrtS6BwOkNoOL5ViFlSP3rp+tbW5w8ItGK1RAcISrgEyGkA8/wCrX6/OibpcrmHX6ZQN2jUW8yXRE/yyY15EHl7UsrLqpPtnbP23gNocVRM7b4hatW0e5cRWQuMpOp3iBuYBpHQc1HahUVjTbB26HrG9RTqxFV/tKraW1uXGPRQiz6Zsx+OWnVO4uF+BFVVGw5JxOhWxucTuxY4hfEW7SWlP9gLH8zPMn2Aqi2LtU81ixb1OB9hM2ekvJzDrXYTE3f8AXxDR0zGPkIA+VFJYAHOAD7f1MzN1TX5RGOE/8NbC+Yk/L/FEC0HUmZtet0Ea2OxGEX8E+5NXFrT7TI3dQ9Yfb7N4ZdrS/KrChTHSUNxUPWXHgtiI7pPkK6aNMjBUTnnVOczNcc7JFWz4MlGYFGA6NoSPv6QKXXXhyuVwMjPHb1hdK6yMVIX2b7G2bCDOgZup1o9LdByJjVuWY7bR0/BLB3tJ/wAIq5ooegmXnVO8Fu9lsK29pfhp9qobakeksLmoOsAxHYTCtspHsf8ANUNnT6ZmgvKnWKcR/wCGtuZtXCp68/mIrNrLIxq++81F93EDv9lMfb/075cDqcxjpLiR86GFi1M5QAe23/EuLii3O0EvYzE2dL2GGn4rYK6eo1DfAisKS17ZiQxwejbj79JsmnlDL8J2ktay5UkEZbilN/XMVj41yqy3JzWTGncMp3yP1kZW7TrhdtbnEAFIcW7QlgZBYgsSCND5gPgOlSwqPWY1Kg3JJ9gNhMqxIpE95o7jQCego1RqIET011MBFZttqZ1OVd9FzMFn1bX50yqfChxHVwdNIgRvSqIpy40rRG0sDL020sDFFvW8qqCDmzNPIL7aakgf9qNruPL940u6oNIes0vC1lmHVCPmRQtFQxIPURZTOGzBH7FYdmzPLH10+1Vt/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c/lP3FZ2/zH2gS8xzRk0kqSSVJJKkklSSSpJOXcAEnQCugZOJwnAyYEvFFM6GBzOnxrQ0iJiK4PEXcUxIa2GXzE5oMyYWQoE7+IfEmpSIDby1UEptJg+Ku0a/St3oqIKld4+RpANCEQ4HadVydkqSSVJJKkk8AqST01JJxe8p9j9q43EkzRNLQMnAmSqWOBACXa6ApAUBWJMzz0HLWNT60ZWOlAuIwuW0UwmOYwoKLpxeeFJ9KvTXUwE0orrcCLFtmQZEllB1MKJG3U6Act6YVjhDG902KRAE0nB/Ofyn7ihLf5vpEy8xzRk0kqSSVJJKkkDx9+AMp1PP2rSmuTvMqrEDaApjmnetTTEHFVs7mcYu6WG59RNWpgCcqNqEz2L49hwHs99bN4ggWy0EnYr+h+PSqVqgAM0oUWJEHPFjljQPay5XUqRLaQCQOgGu8fCltC5LVNLdY3ubPRS1gw/h12VU6mQDJ5+tPORPOkYM0eF4iAoDD2ihHpb5ELSuMYMU8Y7QX7ZK20tl9IUtJ11kgGQIHON6Gr1adNdjk9oXQpVahyRgd4txPaC7YKtdDXXG6poNdJAG+8Cek0sFw2vJ+0Zm2U08CN+Fcdd1OZcrEyJ3I6x03HwpnaZqqWMWXpFFtKxvZ4gD5tK3akRxMFrDrCrd5W2NZlSJoGB4llclpxe8p9j9q43Eky94Sp/e+lA0ThxO2xIqjEX4aUdZMgysnfXr8QI96MuVyme0YXyhqertGlLooleIWVMfuNavSbS4M1oPpqBjFmBTMwAEIhzMTzaIAAnlJJJ5gfAy5fbEOv6v8s0vB/Ofyn7isLf5j7RcnMc0ZNJKkklSSc3TAJ9DUkiPE4TN5YzCHXKdwDBj3UbdW9AasrYMqyhhiCXb6KhuFh3YE5thH7O1E6xjJgiW7u+hBkzMcR7X22BW33i/3hVJHqAxj5/KsTXHSO6X4frEZZh7T53wmxas4s3rz5xLgG4InOpWXiRrm5daDqPqBAh3+l+QheoeOJp8DxlLFhMiWv4i/dtoFA8MF1GcySVi2DAYzJBrC1X+Lk9JhfH+DgD3m8wvmEnSvQNxPLDneB9s+0KWALOHBOIYgAgSBsZ94I+9Jri7Iyo5ju2slOHI2iHht05o1ljLuTLM28kzrrOlI2dmbeeg8pUp5l/C+Oq165Kuz5ogDRB0k6Tr16VoRpO8GGWTbpL8WttLgvs728oy6tlTUzqPLqQPXSiaF01I5UQe4tlrDDmMrPFlEZmA6AnQ+xjT4xTWl4lScYfYxTU8LqrlkOoRxYxsxyO/Q+9GABhkcQHJBweY7wV/Muu9Duukwqm+oS295T7H7Vm3E0maYaUtU4OZkpIYERMdbqqoOYuGbbQIQxOnLQAfmo+s48v3jW5rZob9eI6pfFM8JiugE7CdVSxwIAHdrsLGRYJJJmDmEAR6amaMrthAuIwum00wmOY+4P5z+U/cVlb/MfaAJzHNGTSSpJJUknhNSSfOOPWLqYwWQzd3ebOMhJKWklidRoxdso30RRWFYkb9JtQAO0zPajDXksIhuM3e3vCCoR2JVSpbKxAYyw2XUnSq+aWXEb+G00R3Y9uYX2g7LW8Nw8rabLetTca4N7jR4xrusbA7ZR1NWoVl83Q3B2g1WpW3q0iQRv9PWZS3YGIQd0quIUOrOisrkEx4yMwOUlSOWh1BomtQSmd2m1Hxg1101aeR1xPcTgbqKrd2RHlXPbDCI1CqZHpAmhqSUvMwWm1fxBBRxTQ7jjt7z6PwLiL3cMbl22yG2q5zHmJWSVUagA6c5IO1MGuEBK5zieX/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FYOjAZM2WorbRDcBgxvFLFbBBkRtLAwXCscwzATDAnfYiADGo81FXG6giHXYLKGAhlBxdmV4hZUj966VtQOHEJtCRVBgGEJVwCZDSAefXX6/OirpcrntDr9QyBu00PB/Ofyn7ih7f5j7RWnMc0ZNJKkklSSZLtd2nXD5ktQ94DZiciz/VlgsT0+1cL44jCz8PNf432X9581u9t8aOJEW/GjFbZtOFAZVBMn/ZkAuxIPh5zFc55gZGHws3PFMPae4mKXuntrDanO3eAELodEyy3KZihKpNL4hGVJGb+G2Qesx/avtFbUtbJM3P8AUjxFEIO2sSSRpyHuKpa2z1c1B03l7m4SjimeuYi7AlO8YvBgWyREyMxQgf8AyCmPiwyEIiqw2LCbbiGIttbIYFbayWlDDIsEAa+LQGJmdBSbByIx2hfBeK2ksvdZ8yJIY+KTKBhAOsEMDpIrTBByeJ0sGGBzMhYtM2GuXdfFcK67+HrPu1DOACIbQOSY74Qsqo+fw3+n3oX+aF1dp7ZsLavzdUNbzDMGUHKTteUHSRp9Rzoi2reXUwwyILc0fOpZXYxxcwDByG1I2Y7e4/t516o1aKIPLAyeBPHGnWdz5hOB1MZ2eHI6Zbih0I1BUa6RP+OlZ+QoTS3J5lxcNq1LwOI9wWAC21CAKoiANoAgVTIX4R0mmkv8R5MtbAk6TE866KmJXyZSnB1TxAnMJPp7RUeuWUjpItuFOQYruNAJ6ClCjUQJpTXUwWK8jbzqSqxMBczAT6n9aZVcBDHVydNEgCN6VRFPHGlXRsMDLo2lgYmXW6qqDJbM08gupOmnNR/vUfXceX7xpd1QaI9ZqOD+c/lP3FDW/wAx9orXmOaMmklSSKe1HFv4XDvcHn2QdWI0+A3+FcJwMwm0oedVCdOvtPjVnEWy5u4i7macwRSWJafxEAhddTufasBzkz0leowpmlRU9s9PpGXBOz5OGxGJtRnuMQBzNtDLROoDN88gqVKunEVWlIULgCr/ANZgvDADlL/7S4G5TlRcoYzJALMcsbjU60NWaGX4PmA+kQcVwakOqjxAswPPeTt6b0Zb1PLwZtd2tN7T4sZxke8nDeDXplPAJylz5WAIMKrCWWVBnKZgctCfXrWzAeY30HM8T51SmcLNBjMHjhbbLdFxdiqnU/7jIBPpFZUj4dUOAMH1nPzN0N9WZTw7iGIs4C6t4MYuBLYdVTIAo1gAHdufQRzpff0kRwinaObCo7qXPM44Hi2NvIROdmZgesDUfL60suNjG9qMjJj3s7ci4yMIkSNOY/8A59qxUDMJuASuRHHE8OHGxLAQQOan/H+as653mFJtPtG6Ydhbsg8rYB910+0V6bw/Hlb8zyviefOOOI0SBbA9a25bMHGyRthh4RQ7cwtOJbVZacXvKfY1xuJJl7yypHpS+mdLgytFwrgmK8ImZlUA5Q2ZyTpI2Ua6nNDHkIoy5fC47xhfVfh0xxQEVzm4CQQN451ZG0sDLI2lg0FwrHMMwE5SCfYiBPMeai7nLKCBDrxSwDAR1wfzn8p+4rK3+Y+0BTmOaMmkz3a3tG2DFvJZN5rmbQNl0WOikkyw5VVmxDLO0FwTltOJ8u4zxnFcSvBAjZphbS/h67x7kn6DSsGZmno7e3oWdMuT9e8DbsxiFvrYdMrsdJOkc3B2KgakjaK4KZHM0/P0WpmopzibXtU/8Fh7TW2i1ZUKvViNoHNmn460NUJqPgRRQdW1moNzv/xMx2ebC3LTXnBLkuSrDLkkwR4WIOo36MtdrLjAE0qVjVI1DGNpdxDAYdSFOKRRCAqLRd8zgHVlYTuANNKMp0B8zgmLKrGrUL1ASBwOgEstjBK2W5jbkIpnIuo9ZCN8PFz50VTssOX0feKa3lMxIOPaKsVjuHIS1vFY+J1cmRB/t7sT8a0r0Cy7oB7TlNKecZJj+z2g4eMM6FrmJtp4jClTroSMzjMecLFAaKY2MZU6NWmmUGBL+Ecf4eQFGGZJEICiA6/35iwoepUpdoVSpV+hxAOKYZxcDWpOoKxqQemm/vSzAztHSNlcNNbjXCm2dm5/SfvW9cAEYgFIEhhDryZQkbHNzk7+tO/DV+Azz/iZy4hllpgUWRiCKc7RzZOgoU8wxeJZXJacXvKfY/auNxJM0TFLQCdhMlXUcCAZ3a6AsBVCsSSZgyIAj0196NrnSgXEYXTaaYTHMYUDF04uvAJ6CrINTAS9JdThe8WBGkGdSyiJ0UFh8zpHuaZVThDHF0cUiAJpOD+c/lP3FB2/zRMvMc0ZNJxcgeIjUc411qAZkLYEDu3x5oA01Ok/ONq0CTJqpxiIO03FjayF1OU6Fgolc5CgdQGMDaNNSKGr4J0A7wmgXUayNp837Y41stu0XzKGa5v10HLbzGOUkcqApArkT1NqiOfN6Yi3slcbuMYNCioh1APjuXFQESNDlDfSmNBQzYMCuVGpe5J+0qS4i3EzpJ1UROmYZQQNAYmY9KY4GQYNdKTRYDtFmMtsGZQSx8zkbRuB7Df5dKN1A8TywGOY2wHDowT3ZQOR4M5AmXVSBO7ZM0D1oW7YimRC7DDXSz3s7wZbtwZz4LepncnkoHOdduledrPpWevvQqBUJmxPD8PAlcrDYyAf+Yg0FyOYGtfHAzDMPgJgo066iVI+hmq6R0mn5nowg3atzbC3O8EkhIJjU66fX5VZhqko1F4E0VzEMyYQ/wBVpiffwf5Neh8OINP6TznigIqkesPwak0U5gNPePsMsChG5hyDAl1Vl5xe8p9j9q43Eky98Sv756frQVA4cTtqcVRiAYUlXAJkGRPPrr8vrRVyuVz2h98mpNXaM6XxTK76ypj9860pNpcGa0H0VATFmCTMwCg5VOZyT+IDRQAddTm100HwLuX2xDr+rsEml4P5z+U/cUPb/MfaLl5hWKxJLZEmev1+FMlQY1GUdyTpWdWkfYzHvXCR0nVDdYHj3AhbYLsTl02BidT6RrExUV+8jU+0ScS7P37tkhDGZl0YwcoaTr+Hb1OpoMUyahcw9qoWkKa/Uxb2g7AWLvd/znDICGgAhpJYcxlgseukUQtuGOZ2n4oaCaMZnfD+zNnDWL62ozP3Qm82gKsWDQAAcurRziK28taZGmcS/q3LjXwOgnz7tCtjQKGOm/p13iTW6gxmAxG8L7I2ka09jKJTUPlAJUzGaNyDI9iKW12q29QOp2mTWiVENNx7GaLst2eUMbV5g1trdxMuU6d4CJBJMETEiN9q69+LhgCMQJPDntQXDZ/7mISzeBNhXKPs8GCxWZAO457b0HX0qMkcT0FxRFcLU9I74Lh4ZRENGvXT1pXVYk7TZVVU4mlv3O6RTlUjMZ01678udc1ECDhFqMQZbxgWxbS7cAayQHzsucW2HlLLB0mRInYaakg6knXMV1vhOw4P+YjHAsGBDEF1EqwGhGhCDQTAJn3HSmVg2DpJyf6RbfKWXVjb+sb8NbWKY1R1i2jzHyHlQhh4nQrk7OL3lPsftXG4kmbYaUuVtLAzNW0sCIm3uhVBzFgWnkEMnblsP96jqzjy/eNbmqDQHrHVL4okJroGZACTgQAuxuhUAyiCTMQDMwI1JijKxAQAxjckLSVSNzHvB/Ofyn7isrf5j7QBeY1yAGYEnnRuTiXwM5lIYuSBokEEwQxb+0zpGvLeNdDXJ2dLbW2JJM7Sxk1ACZwkDmU4nEzoPnWirMnfbAitga3GIKQZl+OcdW45w9tSwHncHQPyT16E8p9DQb3aLVCRxYWzgeZMPjLXf3UQEKCQIA5kgD4CaOGwjc7DM4xeIOFuE2yCyMVVo0IkjboROlVZBUXBkByomn7LcVe5ldUzO3eEJJYeGVIE7AmSAdqQVENKtpEuUDUSWOJnuKE2OIXZOaDa3JOrW0ZhJ3jMflV7gZTB7Te1fNE6uM7TRDBd6UZHAaev719KUqN5qamkEEQziR74KqEAKSG9D0jrBrQjIEwp/CSYR2gwjLgTbmA4O/JVHT1ZhHsaJANJBnqYExFWocdP3guC4iQMpIA7xR6QTB1HqKK8LBet7AmCeJgJQ99pu8Nhwu2pIB0GlOGckxMqACFreUTJ2rPBmuoDme3Hzj9P+1VxgzuQwnvdhVJOmh3rjEkEToAG8QXQcpjePaliEBgTJTYKwJguEMtJEMVg/A6Cee7fIUVc7gEQy8GQCOIbQcAld8SpragfjE3tm01RAMKxVwGMgyJ+uvrp9aKuVyue0PvkDJqHSaHg/nP5T9xQ9v8AMfaK15jg0ZNIo47jykIpgnc846elB3VcphV5MLtaIfLHpEF/imUasfmf80tNZ+5jEW4J4Ev4b2nXZgWTqRt8edb0L4rs3Exr+HatxzCOP8Zsph7mQkOUbLyIJEA69Jo171NB0neB0rE6wGG2Z8w/jRYt+Ea9eh3Hx0/c0tooWfW3Selp0FZdPEIsqncjFN/KLMwFsDzPpFxZ1W2pJOXqAAeQ9FSqM67xfWTRU8tTkd+3p7xPci8TpKqJ26CZldeuhE1vxOTQ9l+HXFyLaaCxzC5kjKp7yYJOYglVGkEZtSRFJrlwKpPWZVGYjRnaDjh5vYm/ddg7zsdjEqTzI2SNTp13oS6L6AYbSTQFzxiNGxFpLRCPlubSY0PQDlrpQiAYkqs2d5dwnhtp7eXOQxBbvQdc3MGNxy66b1qmliQZmzMoDCI+LjGNcFkljs2bUqyzGYuTrHTTcaVbG2o7yupc4WAtjyt61btEOytLyAwLb6+2taUKlSiC42mdelTrkU23n13hvaCU/moA8fh2Y9B0Pzo23uRVOG2MXXVoaQJTcSnF37l/TKoHwJHvO3xFNkVE3zE1RnfbEtweCugTiLyLbA8KDQa6y7SC35QQOs1R3Un4BvNaaMB8ZgHFuLKpVTcNzMwAGUKJnZds373q4p/ATjG0xepvjOYRdeAT0FIVGWAhlNdbhYrUNIPVlAEjTUST1MDYczTGrgIY4uiFpYAjalcSTxquraSDLI2lgYmLDvFVZLFwY10CGT8IG/8AcKYVWHl57xtc1QaGe81HB/Ofyn7ihbf5vpFK8xyaMmkR8XwQfUnWTHx/7CllelqOTDrerp2Ez2O4C9wKqQNuU6cyY67VQWpYYG0MF4E3O8pxHZe+LcWwA86sWMEdANY+ldeyyNpxL8A7xVxPstds4c3bz/zHZVCjXKNWMn/d0HrVKlDyqWo8y1Cv51bSJxwzC9/ba2pAMj1Gm3wiaHtnNN8niMKlTy8NFfaSwiMEcFXNsLcWPCcoyrctGADI3G4I1Gor0dtXVxgGAKfiI+omcxl7D2rJVGc3G0YEAAKDMTzkga8h70STjmRiRzxG3ZXHO6/yVlkVUzqPPpciTAzRn/q5T0pLdDLnEwDZOY6BfD4fxoA0TlkZmHMsAZA333oFqTk/FDTcpwOZmU4veuOES33+vhSPFM8mAkfHStUpDiDvUPM1+HS5hgudraOf/TLKSP7ZTT4mBPOtT4fVxqWYr4jR+RzCBxZboe3eTKsZiJ8JWRqCvKdxt8Cawy1JviH3mwC1R8LfUQTGdmra/wA63bCrAIe0SunKRqB8opxSt7a6X4SQe0U1Lq5tWwwBHedYZLlxFdHdl3Y7LG0EEAkjnlnqOcL7rw9qXy7xhaeJJWJDjELxAd7KHCMTdDGdwDaGh8TDfNJBkbGaYeFMwT4+Mxb4qqmoNOxAneGweJPjxt51tFZC23lyOQ1BKA9dPempZOKY3ioK/NQ7TRYS7ZtJ3jqLZVcoJ1fxaAMx1JMiBud42oWsrtkA5m9NlG5GJ5iF8J/e2tJaTaXBMMt2C1ATFmEXMyqJIVszkyBIGi67+IhvTLRdy+FxDr+ptpjegIrnNwaGN6spAIMshCsCYHhic4LKA2VgTvEFYWefP5UXcfEoIht2NSqwG0ecH85/KfuKyt/mMCTmN2NFEzWC3rAfVgTl2APtWLIG3YTRHK7DrOsJhwsnXXrVqSY3nKj52hMVtM5nO3bRhx/7i/ZqB8Qz5P1jDwwfx/pPn2CDWWz2mPiBBETqToRSjXtHzKG+FuJpuPYA3sOts+K4yqCeUkeLblvRBbTjHO0WJye28wlrg9u3Yv2rygXbaEdSSDmBHXYCiPMZnm2R+X0/5iE4DimHs4SbveCLigm2iE22Dd4AylvK2g23BHpRNOkyDU4O8XXFZamEQ8bxTcutiHyy57xpjYkci7TJ09BQ7OATNadI9YZieHXFuPatXe5toFBKwpcsoY6gyQJj5078Pt6enzCN/WJr66cMU6SnGYXuUGW41x25LcBJ5yQokimmSeBFWRneH9lHSx4boDd4CpBJ0VhJ12Uxr8KxurVa1PDfeb2109KplftNhhsptpatYiFYvK5VLKgBHimRKt4o1nTkaRU6DWlQaj1/SPKlZbxDpHTf3gfEOE3O5exZbvHOUOdJLFhJMwIyhoA2jnpR98+qicDniAeHqErjJ2HMedmOGG2oD28kgIBqGMaEs34RJMAa8+dUpDRRVR0G8tcNrrs3c7TjiU2WYPcYljr3eh0GiwoJgaAa86MpjWAQIFUOk4Jg7YDC4jKxxU92wi1IhG31EyW/uP0qrPUQEaekgWmwB1RqTXngCTgQtQScCAJcY3cqgZFgkzGhDCAI1MiaMuCAoEYXbAIF6mMKCi6c3GgE9BVlGTiWRdTBYqKvvOpKgCdszAZj94HOmVTamRHVwQtIgCaXg/nP5T9xQdv80SpzHEUXjeaZky1MST2uyTkuJiRNTE5kQPjVlbll0fysI+PKPWp5YqfCeDO+aaXxryJ8k75sPiu6YkqGHICQdR9/pSK5t/JcjtPR2tx+YpBu81FrjFsE5syhVzEkHbWdRpvpVren57qi9YNcsKCFmPEzfEbgxdy5/DWSz3SFLGcoUch7fX10r11G0pUACQJ5Srd1a2wJhydk8NaRrF24DddD3hkDKCCQoHWVzaz5RVbiqaiHb4ekvbp5bjffrLOCdlmNwsFyII1zTop2+Ohrz35bU09F+aCrvJw7hNtsTfOJstczPqpfKqgDKPCPMcqiTOmsU/UlaYVDwJ51yGqF3HM0BwuHB7u2GQHdRaDiR+EEjN+lQNU5P7yrCnnA/acL2cw98S3eLbXUkqtoE85JGoj4VDcVE7Z+8i0Ebvj7RvhOEKiMlq0iAEZDvPuxknf/ABQlwfMG5yYbbfwzsMCG28qAF/BtMxEjoQP3FYrkgA9JqxAJI6zOYjh1xQYe7bGdiLkIzNJzjxMSVTxMoHIAUcjA9MwB1IiJ79sXh/EXmcEan+Ylsn+nMIkfHXryowAlMKMQUldWWjvh3FrD+HDpZyDSET9SNfhQtWkQpLE5my1RsFAxC8QsqR++lJLc4qRpaNpqiBYNirgNBzAiRzjxCfr86IulyuYZfoCoYdIyoCKpXfWVPtV6ZwwzNaLBaikxXhhmYKJIDB3JkARsPUlgDHoaNuHAXEYX1XC6e/7TTcH85/KfuKHt/m+kWLzHNGTSVX8QqeYgVYKTxKs4XmVLjVZZBgV0oQZUVVIi9bGckqZ9zrWpbSMGDhCxyDLLmGJXxNouuvL9j71wOAdhLGmSNzMt2i7MrcuW3Fzx6DLIPhBJJiJ0neTtS6+UVG9Y28NqeUpB4g/aXBM9oWbUAsyg/lXxcupC13wpMVtXQTPxWpmjjvK8Pw3GYe2AGyllgC2iiDB2ZvKPgDT4vTqHeIwjpuIus9nO7VnuPN64YAJzBc2+p8xIzSehMdaCvrnK6BtD7G2+LWZoOFves2xZtqWIXxuRpOy2x1Osk8tKEtKfw5J5hF7V+LAEZ8MlJF1PGTItjKW6F5YARReDj+sCDDODGOJ4d3gIuFjm2ynKyxtDIBHxnaqq+niWZNXIlWKXKqW4F0BYZrrZtuZ5E+sVZRnJ49pxmxhefeVm4lzwoXDIyGLamNDIPKBprr6a1V1YS6MDGfdMwOZiA0baMPTmKxXIbM2bBXHWKbl+81zIEgCPEwLAn0gRPxopQoGSYISxbEsu8C7w58QVIGywCB86n5gKMLJ+XLHLS7CcHwtssbVtA4GpG+1Y1K7sMEzYUEXcCAMNKUo2lgZam2lg0UIf5qqsyWkzyC7/AHUfGjqzg040u6oNEevEc0viiV2byuoZSCpEg1epSam2hhgylJ1qqGTcGBtcbvAqLpoSZAABOvqxOtF1iBTAMaXBVaQUjc/0j7g/nP5T9xWNv8x9oAvMa4i4VUkAtHIUaoycSzHAzBcLdNzV7cH1H+auyheDM0YtyJZewwcHQCeca6VwOROsgbaBqqDwoGZuuoH05VocndtpkAq7LuZacDmIa6ZjXKNF66/1bD5VU1Aows0FMsctMxw7iP8AEYy4wU5DCZtgFBOnWd/nShW82vke0dvTFG3APvGmNxNm00WArXX2YEOQdtiY66U5oUML2ERV64LdzF54Zis6m6O+VjqSVbL6wR4fh0ojzKWPh2mBp1M/FvGzdnLTKoZNQQTEQSNdjIjTaKX10FZsseIwt6jUFIUcw/DYQIDEnWdSeZ+MxynpVVp6TsZ1qmrciWPhUbxQJAaCdxOhg8tq1DFdpkVDRNw6ylhWJvPiGnQZidtMupjeelVuL5PQTtGyfk5PvBRx64YdxAY6WbS5nP8A7jtog9InWhvzIHJ+kI/Lk8CaLh5z2wzWxbLa5ZB+ZWiFcsMzFkAOJXinS3BZlVdvE2snkBz9qsagA3lQhJ2ltq2ESdSBJAjl0j9KjP1kROkzuM4reusALDC2I0YgEn11jppJpZUviD8CxmlomPjYTo8UbyACzIEk5WJ+MwOkRzqjXzMQqjE41oAhbOZ7eBymN60RgGBMWUmCsCeILhNWkrDFdfgTA00O5+Qoi53AIhd6M6SOIbQkBmG4VxM2iQZKNuOn9w9fvXt7yyWvhv5hwZ5LwnxI2dUFt16j+omgw+NVHAe4gkbl1UwdRIJBGo+teYuwMYzuJ9FuKTXFIVKQJ68HgzT8G85/KfuKHt/m+kVKCDgxzRkvPKkkpGLSYzCferaGxnEprXOMypy7EqGQdYBkV0YG5E4ck4BiXFdnroLmzeyG4ILFmkT0jp78/QVuLhdtSzDyHBOGnNrswEtlGdmJALOBBYgz1PMDf1oM6RU1qMRgHLUvLY52xmMOE9n7WHkoCSdSzGW9qJqXDVOYHTt1TiWY7iaq2UKWYdNppdVu0Q6esPp2xcajxOkvFwAzFSf6YH+aqlxr2nGpheJ7dtBczJlFxgBmaeXM/wBVatUCjI5lAM7GLVwqgsczXHbcljHtG0e0CgnqE9cwpVx0xLMMoA0VFHQsf0qqsByBIwOeTKbr5QQgtIf6spaPUCp54HCj95YUyep/aVW8FiHUg4p2BM6AJPpIEgegrXzKrDaU00lO4nuF7KqHRmiVYNMyTBnXNM1alQqZyxnKtdCMKI24pfmLa/i8xGsDp7nar3NYY0DrKUKePjPSLwgt7BifU/4paQFO0KyanMouHO2q/GKrnJGRLn4UODJdeAT0FHIupgImpprcLFiZwR6soAkaCQSWPsDp1MUxrbIY3uiBRIAjalkSz5yCVEgEkzsQCAozMwzaSPCB7mNQK9Z4xdNSQU05PPtF34P8LpXNZq9bBCYwDwWPGY4wlrBqji7cNu4PMi2CwnMQRLqTcIYmSCOcaa15saOp/SfQHN0WGhcjodWP2IA9NoV2Mxhw9+3bDFrV4svlKgEjOrqGMoG1BWIGnSW7S2aZeI0hWps5GGXfvtwQSOcd/wDB9HuXQNzqdhOp9BNGYnmsxdea63hMCdTB0UbRyJ9THOtV0jeYPrPwxVcxzrmi0LdpILXLkhmHoBETEAVtpBwSck9BMS2MgDA7xjw/iOe3oBbZh4VYR11jc7Vk9PB33mqVMrttK8bdvnKASE0BKiHY9B0/T12qyBBnPM47OcdozwpeJuAA8oM6dDQ9TSOIQmrHxTnFrmEZmAGvhMExy9qFrMCNOZsmVOcQVMKFO3+aXNS0tCDVJEtOAkhsxGm3KiFtCd5QV8bYliYEfi1rZbUfzSprHpLlsqmwrTy0pjiZl2bmUYqwHiRryih6yBzsJpTqFZQcIijxA1n5SKPjzNPNdjtOsOy/hn41FZT8sq4PWWssjWatqyMZlQcHM6W0ANK6E+HaVLEneVN61kZoJwW0+BrgM4w2ifEjwn97a1vROHBmFswFQExbhBmZVBJCnMx1iQDCyRqZMwNsuvKi7l8LiGX9TbTG9ARZPndvlpOUmQNDlaAx8pJywrQBMBq9V41bsyrVHTn2gX4Nv0p1HtnONeCvuOn1hicXwNwtcvNdFySfAgKsY8wk6AksYOxb415rzKbbmfRfyd9TASmFxjqdx6f9TnDcRRmtXUDKLeWDuQUUoiHNozCQ5I005ytGWNublwVGw/wCJ/HL1fDLdlqn4n2AHqQS3oPebXguIuFA9xpJMiWVvD1kDp0omvVpKxXPE8zRYsobvHOGxCicxE+8/ppQ5rJ0MJGOs9c2GMsQx5SCQPh19d6guAODOYU8yjFtb81sLniA5Eke01nUujjCy9NKWctPMPi8qZSxY6ySddeem1DLcPjebHys8zq1j+RAHr0qorueROt5Q4aKeL9rrOHuFHBJC5pBGu2gnnr9DWZOTvD7Xw+pcprp98R1gOIW3RX/AKgDrrE1vTNMbmL62ablCeDiF/xyf1fQ0R5yzHInNviNttnBEkaa6jQjToanmr3k1CS5xG0olnUDQSdBqYG/UmK75qd5NQnX8db/AKh9anmoOsmoTl8XaIgsPrVWam4wZA+NxKkuWRs33rMJQHEuaxPJnf8AEWv6vvU00cyvmSHFW+TD610lANjJrEqN9D+IfWh9IPWXFRRJ3tuD4xseRrQImMkzjVQRFJNZAEnAg6gk4EAt3GN3Kq+BYJMgaENAA5mQDRlwRpxGF2QEC9YwoKL582Br6KRmfPASDkT1wpMsiE9Sik/HTxfGaAfwy1dtRQZj6j+JvFaNPy0rNj7/ALz1nJ+GgGwA6ADQD2oynSSmulBgRRcXNW4c1KzFmPUxrwLi5snK8m2f+U9R6dRSzxLw4XA1p8w/WHeHeIm3Oh/l/abBWBEgyDsa8iylTg8z1isGGRPa5OyVJJKkklSSKuJ8Bt33zuTOnJeQIjUbGa5iMrXxOrbJoSC43srauFSXcQipplghNQSCpEyT8CRsa1WoVGBAqlY1HLnknMrxHY+y9trZe5DXTdJBAMsptsu3lKMykdCa75pzmU1Qu72csm0bcaZrjTCkg3FZNJGgVWAHQIvSq+Yc5nM7we/2VRgQLlwAszbg6syvMkZiQyIQSd0B11m3mmd1RxgcGtpSqAAFnYwANXYsdgOsewFZk53nCYRXJySpJJUkkqSSVJJKkkrxKyp/e+lb25w8KsziqNoHgmIeGg5hEjnGo9vxVvdLkBhC79AVDCMaBiufNq+jT53JUkkqSSVJJqOyN5irqTIWIHSZn7V5fx2mqurAbnmem8EqMyMpOw4mgpDHslSSSpJJUkkqSSVJJKkklSSSpJJUkkqSSVJJKkklSSSpJJUknlzatKPzibUDioInsn+YPzj/AKh9qPr/AO2Y2vf9kx1SyJJ//9k="/>
          <p:cNvSpPr>
            <a:spLocks noChangeAspect="1" noChangeArrowheads="1"/>
          </p:cNvSpPr>
          <p:nvPr/>
        </p:nvSpPr>
        <p:spPr bwMode="auto">
          <a:xfrm>
            <a:off x="1298576" y="-17907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8" descr="data:image/jpeg;base64,/9j/4AAQSkZJRgABAQAAAQABAAD/2wCEAAkGBxQSEhUUEhQWFhQWFxgaGRgXFhgYGhwbGBsdGB8YGx8YHCggGB4lHBgYITEhJSkrLi4uGB8zODMsNygtLisBCgoKDg0OGxAQGywkICQsLC0sLCwsLCwsLCwtLCwsLCwsLCwsLCwsLCwsLCwsLCwsLCwsLCwsLCwsLCwsLCwsLP/AABEIAQsAvAMBEQACEQEDEQH/xAAbAAACAwEBAQAAAAAAAAAAAAAEBQADBgIBB//EAEIQAAIBAgQDBgQEBQEGBgMAAAECEQADBBIhMQVBUQYTIjJhcYGRobFCcsHwFCNSYtEzU4KSosLxBxZDc5Oyg9Lh/8QAGwEAAgMBAQEAAAAAAAAAAAAABAUAAgMBBgf/xAA4EQACAQMDAgQEBAUEAgMAAAABAgADBBESITFBUQUTYXEiMoGRBhShsSNCwdHwFTPh8RaSUlOC/9oADAMBAAIRAxEAPwD6RcGlLkJDDEzpkhwRFNhCbwULly+J/kQPeSdD0U0ZcP8ABjvGV5WzSC944oCK5KkklSSSpJJUkkqSSVJJKkklSSSpJJUkkqSSVJJKkklSSSpJJUkkqSSVJJzcWQR1FWVtLAy9NtLA9orsWGLAZcqhszE/iKnQKPQgEn0+IOuHym3WMbyoSgxx3jal8Vzi6sggGD1IkfESJ+dXRipBlqbFG1CDYRjIk/hAnqZPy3+tFXKkgND72mThgIZQUXSVJJKkklSSSpJJUklWJxKW9bjqn52C/c1bSes3pWtarsiE/SKsR2qwif8ArBvyKzfUCPrXNh1jCn4Fev8Ay49ziB3e3GGGwut7Io+7CuZTvC0/DVyeSB/npBz29tf7G5HqUH61NSzb/wAYqdag/Wdp28sc7d4fBD/1VNSesq34ZrdHH6wuz2ywjbs6/mtn/pmu/D3gz/h28XjB+sY4bjWHueS/bJPLMFPyaDUx2gFXwu7pbtTOIfFQgiBFSvIkrkrJUnZKkklSSSpJPGMV1VJOBOqpY4EXuGe6AGAUBWOkk5SNAZgba778qNrNpphcRhck06Sp3jGgYuleIaFP730rSkupwJrQTVUAi1LeoOaSXUE+xzQvxUD2o6ucIY1vHIpYjalsSyVJJKgkG8AXi9ssqrmZWJHeDLkESNSWmCwygxBO01oKeYy/0yqELMQCOm+Yr4/2sTDubaoXuDefCgnXfdvhp61U4TYw/wAP8BauoqVGwvpuZkcTx/F4gkC4wBnw2/AoA3kjWBzk+9UDMeJ6Wl4fZ2o+UZ9dzKb/AAK5bRrt2FCmH0LODmVTI0EjONM36x00iN2mlPxCk7inSGSeOg4z/m0bHs1aUTmdoZ1M5VBNt4MRrBRXI16fHTyQN4B/qdVmxgDg9TyP6EjMlpMGLYJVMvhLeOXGe2xgS05laYEa5da6BTxKs16amMnO+NsDY/sZXgsThEMvk8N52XKjZiFuApqF8pUMIn8Q6VxWpjma1qV4xwucEAcjHG/XnPWVu2EZraoUACOCxVgpcKoRzMGDLEgx4l9a4fLJ2nVF6qFmzyNgQTjfIHPp9DCE4Thbp8DqCSg8D6DOjAGCTH80oCOQHrNW8tDMzeXdL5lPXkdj/bMCwnZ4XlBt3IzF4DLm0W53ckr7qduZjaqClq4MJqeJmkxV14xwccjPBg/c4jDH+S7ZSMwNpjBXMFDMo2klRDDc1Uh14moe2uRioozwcjrzgH+0b8L7cXFgX1Fwf1LCv8vK30qaweYtu/w7Rqb0TpPbkTYHiyd0l1Qzh4yqAA8SATDEaCRJ21B2rQU9szzI8Lq+a1JyBjryP0hWHxCuCVOxhhzUwDBj0IPQzpVWXEFr270SA3Xg95bVZhJUknFwSK0onDibUCRUGItseBxBkTEHcZtPlMfKjrhdSe0aXq66We0a0tiWV4hJUgb/AOK0pNpcGa0H0VA0XYC0WYHKFRJIndmIiR0ABYepPKNSbl9sQy/qEnT07xrQUXSVJJ4WA32rqnBlkJVgZ8t4reuWLrWhkTIfCUQLIOoYHdZB5RXGcjYcT6LaU6NxTWqcnI6nMFnPaB0LWSAZ1m2x0nqFckH0uL0rnIz2hGBTqkdH/cf3H7R6vaVcqKEL3NCEVQFk28jW4/EpJcwBsQJ0rUVhjbmKj4YwZiWwvcnfY5B9+OYUvCsfihFzLZtkEQ+rZSZjmx5bxsOgoC58ToUtncew3MqK9lbHKZdvTYZ/b94Xb7BK2t7EXHPoAPq+Y0pqfiCiD8Kk++0zPjLLtSQAf52xDLfYbCjfvW93j/6qKGP4iPSmPuZifGLo9R9pZ/5Kwf8AQ/8A8j/5qv8A5C//ANY+5lf9Wu//AJD7Cct2IwnJXH/5G/Wuj8RP1pj7mdHi913H2EGvdgcOfK91fijD/wCv61qv4hX+an9jNF8auByAf894J/5QxFmTh76tIIyusAgg6ayp8x3019TR9v43bP8AzFT68feat4lQrYFanj1EUi/dwrP/ABVhlFxEtyPLFvKFCmY/DOjTJnlTenXVhqG4PUQk0adyq+Q/BJwed85z/wBTvjBw18obfmZna4wEFLalnYxprlZVEj8EDea0fQ3Erai5oatfAAAHOWOw/qTEx4rczsynKrEHIQGUACFEMCNFgSNdKy8w5yIx/J0igVhkjr19f1m87HuRYzXMim6cwCqF0HhDHmxOp9stX1gjG2eZ4/x0r5wppk6e/wCw9poAarEM9qSTxhpXVJzkTqncYie4pN1UCwxYMx5ZVIbNr1gCOreho+pU/h5PWNa9b+Bvyekc0vimcu0CrKpY4EsiFzgQFMzXjqAiQdjJzBhG8ACBRdw2FCw67bChMQ0v01PpSytcUqIzUYCBJTZuBKL2Jic2kchv89q0ppVuKYelgA8E/wBoZSsiRlpTbzMC1tTHIkrPusnUfL0pXcXNlTqLTuXLEc4+XPqIUqInAme7c8IY2lvwMyaNBJOQ7EmOTH/mNb2/ilC8YpSXGkbeojzwe6xUNJuG49/+ZlOBKWvogUtnORlHNG0b2gazyijFOnc8dY6vSBRLE4xuD6jifVuG8Ks4cRZQLyJ3Y+7HU14i88Vr1mKhsL2G08hWuKtY5qNn9vtDKVzGSpOyVJJKkklSSSpJJUknjqCCCAQdwRIPvO9bUbirROqmxB9JBsciYXtvwu3h7eaxayC4QtwrOUAeICPw5mj08IFey8JvmuqTa8ah27d4+8LuHrVNNVs6d1B78fXEzHA+HHEX0tDYmWI5KNSflp7kUe9RaaF24G5je8uPIol+vT3n1HuHQwqgptEjKANtDEaaQOg1pVV8S8Nu011AUccEc/cTxbNq+YbylYUkHMjD2j4jUfI0yoUq1VfMtqgZOzc/eZNbK/EItXmiSMw6r+o3qjX1OnU8qt8LevH0MCqWrLxLFuhgQDr+96NRhsw3EHAKEGD4ckMM0aZwSNt1iJ1jQ0bXBZAwh90pdFcDpvDaCi6VYlZUj99K2tzhxCbRiKoxFTOybNMgiefXX6/Op4qzpR1r3H2jd6KVWBYQ7D4ostoKQMygn5fXXT415VLfRb1buoutgwwT2B/aZldPEItYBBuoZubMAT9dqT3fitzcOWLEA9AdhK4hVLScyTm5bDAqwBUiCCJBB5EHetaNd6Lh0ODOgkHIlGEwFq1PdW0Sd8qhZ+Qoqv4lc110u23pt+0vUq1KnzsT7mE0Dg8yklTGeJySuTsG4hjksIbl05VBAmCdzA2rahbvXfQgyZenTao2lYJw/tBYvP3dtyW10KMPLvqREiRpRFbw64oprcbe81q2tSkuph26jruP0jSgYNJUkkqSSVJ2eOgIIIBB0IIkH3B3rWjXqUW1UzgyA43EGwnDbNok2rSIToSqgEjppyomv4lc1k0O23sBNKlapUADsTjuYVQMzld2wreZQfcTW1K5q0f9tiPYySnuMklTAgwvr7/pFNk8Qa8NKhXXV8Q3/mI7ScmIeMcTIvWAkSQ5eI2BAX9afWdo1vc1Ka5C5GAexkNFXBDQk2iQZbUwvooYhZ9W1+depqbIcS1wdNIgDpHNKSIinLjSrocMMS9NiGBESNbLXMoUgiWeegBj5kiPQHpW/iJ1WzL1Ijl7jGj1M6wRJtgDdHI5dcwMn0b6UisKuqnWosMgrq/TBE1qbEzQ14aYQNOKWjeNhWm4BLAKSFGnmMQsyIBNEG0qCl5xHw9PX2mjU2VA5Gx49Z7j+JWrEd7cVM2gBOp9hudxXKNrVrZ8tSZEps4JUccxd2gxDd7hbIZkW7cbMVOVoRc2WdxJI+VGWFJfLq1GGSo2z6zaimaVSpjjH6mZ8YG7h7+FKgd89zEWyzzDgsWVzH9hmB0imnm0bilUB+UKp26en3hfmJUpVOwKnH6ETviGMfFpaLlbSKLpckkJ3to5VA1EliwIB2gncVy3oU7VnCjUTpx3wf7Sq01o1Cq5O4/9SMy7CcbvuEyuBnwj3AGTND2mCkTMkGG3J351SpZW66tS8OBzjYyNb01JBHD6eem8b4Wy2Lwdk3GBZ+5uscsDR1uZY9hlpfVdbS7cINhqUfbGYG58qowX1H9JnMPhD/D4i+jFHs3cWQVMHXL/APrTh6w86nQYZDKkYswa5WmRkHRn/wBf+Ybg7uKzYazcvlhiP5mdQFdUW3mKTHNiNegPXQapTtcVKqU/k2weM55+0Gfy2RqqrjBAx6nO/wBhB7GOvX7mGC3ntswxC3CsEHudAwVgVBOnLnWrW9GijlkBA04//U3dKdJXGkHBXH1GZbgu0d+7bQKyqy4e7euOVmcjMigCdJyyTWdTw6hTcswJBYKB7jJ+0o1tTSpuMgvpA/f941tXL9zhxctnvXbUrlXLGddBp0mZoF0oU78KBhVO+d+ILqppcZx8IP7TMd/fttcCYi7kt3u7ktm/07T3HPjmJyCOXip3ot6gUvTGSM/c4EY/A2hWUaiAeOpb+01fZXjAv2UzuDeC5nlSuhJAIkAEbCRpNIfErI0axKLhenWL7qiUclR8OSBvniNP45O87rN44BjXUGdjsTodBQZt6nl+bj4YPpOMwisJyC8TaLZ+E6T9OdPPw8qm+UsOATLLzmZS1b7zHOI8iAexPij4Zo+FesoVhVqed0JJ+nAlalTy6eo944w1oswGWFDBmJ5ldgvWCASfT5Nrh/h26zC9qkrgcd43pfFc4uqSCBv66irI2k5lqb6GB7QbCMZGaPLE9TOg9tT/AMVFXKlwDD7tScOBAcMsG+pjTKwnrqpP2ry1rqW9p79WU+3aMDhtJ7yrjj31s9/avH+VqbeVcrANrmO/l+1D3NG2S/e3ZBhuD2yJtZ+U1Ty6g2O2eo9op4ZxUHHm4JFu+FtOp0K3MugPrKEfE1y4tCtl5fLJkj1GYZXosLbQeU3B7qTL72E7jEpYILLdxFq7bdizN/L3QliT4SAR6NWSVvOt2rA4KqQQNhvwfrMGPm0TVHIGkj9j9Y67TYJ3Fq7bEvYuq+Ubsv4lHrH2pd4dXRS1N+HGPr0mFrUUakbhhjPY8iJcdirt7EK9qzddbd606yuQFQrK8d4VjXT4Uyo06NCgVd1BYEHr6jjM0Ty0plWblem++ciX2+zl4PnHdeG5edFfMw/nb5gBCsvIgmfrWbeJUdOnfcAEjb5ex9ZxrtSuMHfT912+09wvZu9bt2sr2hctLetycxUpdJM7AhgTtsY3qtTxKg7tkHSxU+uV/vOtdqzNlTgsG57RzwXB3bOGW0xTOi5VYZmGggEghT8B86X3lalVuDUXOCckcfSC1XV6hcDk5i+z2evLYvWe/Q98WJPcnQ3PPH8zWeXSin8QomslXQcrjr246Tc3Q81aunjHXtxLMZwy6lqw1sh79gZVISAVYBDKl+SwfNuvrFco3dJ6rhtkfc79ee0olVfiVvlO/wBRx/aVYTs01prJS4pW0jqZU5mN0y7yGgGdhBjbWrv4mlRXDKcsQRvsNPA/vOtc6lOobkg/bpM/xWwMELlsXULjChPEMhZGdoyAE5nkEEaA5h0NNLap+b0OVONedt9wBz6Q6i5qstRxtrJ26cE59JtsHNnDWwVYm3aQFVEt4VAgDnXnKo865bcbk7niKfmb3mNu4juuG384Nu9euvpcVk8VxoHmA0yAajTen6prv6ek5VVHBB4Hp6xovxXYZTkKNvoP7y7F3UtPjLggph8Law6DcHOAduYnJ86qivUWkh5dyx+k5SQkUUO2SWP+ewhPZ/DOuJFsNpZw1rvSVVibjAwAxEqIJMA8vWs710a31kfM509NvaYV2VqQYjdmY/T/ALzCuG9p3ZLJe0Ga8WCi0SWhNDcKsPCsg/iPKha/hiAvobAUA78b9Mzla3RWfBwF79+0b8QMsqHykrImD5h9Ka+FUfJ8Nq3KfPuAfQQT+UmIey7Z7t+9ya40e0mPpFNrKkRTVPQf8we8BOlBHDZnugAgKArHQkmDsNYG2p13pvWYqgWUuWKUlTHMYUDF0rvtCk+lXprlgJpRTXUCxalsyDm1LqCeQAMwvWcoHxmmFc4QxteMRSIE9cBcSJ2dWU/LN/014y8p1BWPl/MGUj9p2idVuvpDMIqtbdTBQ5hG+hGs9Zk0J4+DTvlIGGwCT3Mtkq2RMpgOBvibYgPZk2s9y4nifuc4S5bWQysQwzFgNhE61pWvkt23IbnAB4zyCe3bEPa78p/hwwwQOwzyPUCOeIcJxNy7aC3lFu0My3GUNd7wKySQAFIOaTEbfGl9G7tkpuSh1NsQOMQZaqLTI07nntiaGlJ9INJXJJKk7JUkkro3knKuDsa1qW9WkAXUjPGZyQuBua7StqtUE01JA5xO4nVYSTg2lJnKJ01gTpMa+kn5mrio4GAZyd1SSQ1ASOJ2B47hlq6jI6CGAEgAEAEEQfQgH4CiaN1VpMGVuJam7IcrEThsAbhIu4j+IYkOqS4YLCq0aEHkQBGulNFZb4LghNHQnY774hWVrYYkLpAGO+/SFdkuA/w1oG5reKgE7hVme7X0BJJ6n4QP4nf/AJh9KfKP19T/AEmVzX86oWGwzsJdxe7kF24Trbtuyid2Cyv1n9inVAMPDaSUgcO2G+/T0Mx32gPZLC5cMB1/7V6G12YGDVnP5kY6QzD+B11lZy67jNy+YH1phcrqT2m16uqnntGtLYmleIWVIFaUm0uCZrQfRUDRbgLeZlhYRCTruWiNOgEnXrRNy+2Ibf1D8v6zrjAhrb9GE+06/Q15vxFSHDDqD+m80sG1U2WGYBSHedtOnr+9etBfiOsK1KhVxgkTZjnEOrys5JUkkqSSVJJKkklSSU4q5lWnfgFv514p2wu5zOgZMXYbE5CZG+upEj616vxnwdrwa0bBHTpLsnUT3EYrORA26ETV/B/BjYgsz5J5HSdWnjmH4O5K+s/fWK8f47b+Tdtxg77TLriX0mkkqSSVJJKkklSSSpJMj2rYi04O7uq+8tPX+lG/4q+iF1FChTQbadX2H9zNRuRHnC7OWyq+lFJ8OImqPmqWHeBOJuqgHiLBmPKEIafYwAPze9MKtT+Hk9YfcVv4G/WOaXxTPGMVYAscCdRSxwIArO16BARYOsyQQwygbct6LuGwoXEYXbaUCYnvGrWa0aReIL8Ct2M54c2KhHcTnBYnMyMNMwWRESSBP1+1C1bYHwhi+5Ukj03/ALQ5hgfWNiwG5rydO1rVfkUn2EpKLmMUT6dOftTOj+H7yrpOkAHuePcToUmULjyTCpPWCDHqftG/vTCv4Da2wXzq3J3AEh0jrBMVxArq9y0no11QR8wPlNFW7+GL/DWgzY/m05zOg9MQB+01ldWxKE8gi3H091EfStNNEt5a2vwZzuQD9p3SxPECbtXa0hrp9VUk/APlAo2uKJpGnTor9cf0lirdoQvbSzAVrWII/qK2594DfavPjwu4p1fNpsqnoBn+055TRng3t4kZrNzMARmBWD7EEA0XW8cuqKmncpyMAiVJYZBi3Gcew9h2Uu9xwfLaUHL6ZmgfI0ZTvr6rTXywFGOWO5lsM05HbKzlyrbv2/XIjfPx0qHhlU1vMrFX9Mkf0nPKYTxe1toH/Uffmjf4gdf809NrY1KYV6I+mP32ltJxxDrfaC2fLiLRJjTMFPw7zLQKUbItirbFQODzn3xKBSPmEYYbGOQWgMOisrH08s/OedC3NDwqudCZpkdSNjOMR02ly4/+pSNh1gnkf3zrA/ht3oipQqB/Tj/PrOhcjaELeU7GlNbwu7pKGdDvKz24dCR0qljQ13VOnUGxIBBkExfGnFy7Zt7sbhZjG8Kqj7tp717m4pFboj+XCgDt3lz8IZvSa0J4YHSilbScxGrYbVBsMxzDNEwwJHuIAJ5eaiq4LICBDrtS6BwOkNoOL5ViFlSP3rp+tbW5w8ItGK1RAcISrgEyGkA8/wCrX6/OibpcrmHX6ZQN2jUW8yXRE/yyY15EHl7UsrLqpPtnbP23gNocVRM7b4hatW0e5cRWQuMpOp3iBuYBpHQc1HahUVjTbB26HrG9RTqxFV/tKraW1uXGPRQiz6Zsx+OWnVO4uF+BFVVGw5JxOhWxucTuxY4hfEW7SWlP9gLH8zPMn2Aqi2LtU81ixb1OB9hM2ekvJzDrXYTE3f8AXxDR0zGPkIA+VFJYAHOAD7f1MzN1TX5RGOE/8NbC+Yk/L/FEC0HUmZtet0Ea2OxGEX8E+5NXFrT7TI3dQ9Yfb7N4ZdrS/KrChTHSUNxUPWXHgtiI7pPkK6aNMjBUTnnVOczNcc7JFWz4MlGYFGA6NoSPv6QKXXXhyuVwMjPHb1hdK6yMVIX2b7G2bCDOgZup1o9LdByJjVuWY7bR0/BLB3tJ/wAIq5ooegmXnVO8Fu9lsK29pfhp9qobakeksLmoOsAxHYTCtspHsf8ANUNnT6ZmgvKnWKcR/wCGtuZtXCp68/mIrNrLIxq++81F93EDv9lMfb/075cDqcxjpLiR86GFi1M5QAe23/EuLii3O0EvYzE2dL2GGn4rYK6eo1DfAisKS17ZiQxwejbj79JsmnlDL8J2ktay5UkEZbilN/XMVj41yqy3JzWTGncMp3yP1kZW7TrhdtbnEAFIcW7QlgZBYgsSCND5gPgOlSwqPWY1Kg3JJ9gNhMqxIpE95o7jQCego1RqIET011MBFZttqZ1OVd9FzMFn1bX50yqfChxHVwdNIgRvSqIpy40rRG0sDL020sDFFvW8qqCDmzNPIL7aakgf9qNruPL940u6oNIes0vC1lmHVCPmRQtFQxIPURZTOGzBH7FYdmzPLH10+1Vt/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c/lP3FZ2/zH2gS8xzRk0kqSSVJJKkklSSSpJOXcAEnQCugZOJwnAyYEvFFM6GBzOnxrQ0iJiK4PEXcUxIa2GXzE5oMyYWQoE7+IfEmpSIDby1UEptJg+Ku0a/St3oqIKld4+RpANCEQ4HadVydkqSSVJJKkk8AqST01JJxe8p9j9q43EkzRNLQMnAmSqWOBACXa6ApAUBWJMzz0HLWNT60ZWOlAuIwuW0UwmOYwoKLpxeeFJ9KvTXUwE0orrcCLFtmQZEllB1MKJG3U6Act6YVjhDG902KRAE0nB/Ofyn7ihLf5vpEy8xzRk0kqSSVJJKkkDx9+AMp1PP2rSmuTvMqrEDaApjmnetTTEHFVs7mcYu6WG59RNWpgCcqNqEz2L49hwHs99bN4ggWy0EnYr+h+PSqVqgAM0oUWJEHPFjljQPay5XUqRLaQCQOgGu8fCltC5LVNLdY3ubPRS1gw/h12VU6mQDJ5+tPORPOkYM0eF4iAoDD2ihHpb5ELSuMYMU8Y7QX7ZK20tl9IUtJ11kgGQIHON6Gr1adNdjk9oXQpVahyRgd4txPaC7YKtdDXXG6poNdJAG+8Cek0sFw2vJ+0Zm2U08CN+Fcdd1OZcrEyJ3I6x03HwpnaZqqWMWXpFFtKxvZ4gD5tK3akRxMFrDrCrd5W2NZlSJoGB4llclpxe8p9j9q43Eky94Sp/e+lA0ThxO2xIqjEX4aUdZMgysnfXr8QI96MuVyme0YXyhqertGlLooleIWVMfuNavSbS4M1oPpqBjFmBTMwAEIhzMTzaIAAnlJJJ5gfAy5fbEOv6v8s0vB/Ofyn7isLf5j7RcnMc0ZNJKkklSSc3TAJ9DUkiPE4TN5YzCHXKdwDBj3UbdW9AasrYMqyhhiCXb6KhuFh3YE5thH7O1E6xjJgiW7u+hBkzMcR7X22BW33i/3hVJHqAxj5/KsTXHSO6X4frEZZh7T53wmxas4s3rz5xLgG4InOpWXiRrm5daDqPqBAh3+l+QheoeOJp8DxlLFhMiWv4i/dtoFA8MF1GcySVi2DAYzJBrC1X+Lk9JhfH+DgD3m8wvmEnSvQNxPLDneB9s+0KWALOHBOIYgAgSBsZ94I+9Jri7Iyo5ju2slOHI2iHht05o1ljLuTLM28kzrrOlI2dmbeeg8pUp5l/C+Oq165Kuz5ogDRB0k6Tr16VoRpO8GGWTbpL8WttLgvs728oy6tlTUzqPLqQPXSiaF01I5UQe4tlrDDmMrPFlEZmA6AnQ+xjT4xTWl4lScYfYxTU8LqrlkOoRxYxsxyO/Q+9GABhkcQHJBweY7wV/Muu9Duukwqm+oS295T7H7Vm3E0maYaUtU4OZkpIYERMdbqqoOYuGbbQIQxOnLQAfmo+s48v3jW5rZob9eI6pfFM8JiugE7CdVSxwIAHdrsLGRYJJJmDmEAR6amaMrthAuIwum00wmOY+4P5z+U/cVlb/MfaAJzHNGTSSpJJUknhNSSfOOPWLqYwWQzd3ebOMhJKWklidRoxdso30RRWFYkb9JtQAO0zPajDXksIhuM3e3vCCoR2JVSpbKxAYyw2XUnSq+aWXEb+G00R3Y9uYX2g7LW8Nw8rabLetTca4N7jR4xrusbA7ZR1NWoVl83Q3B2g1WpW3q0iQRv9PWZS3YGIQd0quIUOrOisrkEx4yMwOUlSOWh1BomtQSmd2m1Hxg1101aeR1xPcTgbqKrd2RHlXPbDCI1CqZHpAmhqSUvMwWm1fxBBRxTQ7jjt7z6PwLiL3cMbl22yG2q5zHmJWSVUagA6c5IO1MGuEBK5zieX/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FYOjAZM2WorbRDcBgxvFLFbBBkRtLAwXCscwzATDAnfYiADGo81FXG6giHXYLKGAhlBxdmV4hZUj966VtQOHEJtCRVBgGEJVwCZDSAefXX6/OirpcrntDr9QyBu00PB/Ofyn7ih7f5j7RWnMc0ZNJKkklSSZLtd2nXD5ktQ94DZiciz/VlgsT0+1cL44jCz8PNf432X9581u9t8aOJEW/GjFbZtOFAZVBMn/ZkAuxIPh5zFc55gZGHws3PFMPae4mKXuntrDanO3eAELodEyy3KZihKpNL4hGVJGb+G2Qesx/avtFbUtbJM3P8AUjxFEIO2sSSRpyHuKpa2z1c1B03l7m4SjimeuYi7AlO8YvBgWyREyMxQgf8AyCmPiwyEIiqw2LCbbiGIttbIYFbayWlDDIsEAa+LQGJmdBSbByIx2hfBeK2ksvdZ8yJIY+KTKBhAOsEMDpIrTBByeJ0sGGBzMhYtM2GuXdfFcK67+HrPu1DOACIbQOSY74Qsqo+fw3+n3oX+aF1dp7ZsLavzdUNbzDMGUHKTteUHSRp9Rzoi2reXUwwyILc0fOpZXYxxcwDByG1I2Y7e4/t516o1aKIPLAyeBPHGnWdz5hOB1MZ2eHI6Zbih0I1BUa6RP+OlZ+QoTS3J5lxcNq1LwOI9wWAC21CAKoiANoAgVTIX4R0mmkv8R5MtbAk6TE866KmJXyZSnB1TxAnMJPp7RUeuWUjpItuFOQYruNAJ6ClCjUQJpTXUwWK8jbzqSqxMBczAT6n9aZVcBDHVydNEgCN6VRFPHGlXRsMDLo2lgYmXW6qqDJbM08gupOmnNR/vUfXceX7xpd1QaI9ZqOD+c/lP3FDW/wAx9orXmOaMmklSSKe1HFv4XDvcHn2QdWI0+A3+FcJwMwm0oedVCdOvtPjVnEWy5u4i7macwRSWJafxEAhddTufasBzkz0leowpmlRU9s9PpGXBOz5OGxGJtRnuMQBzNtDLROoDN88gqVKunEVWlIULgCr/ANZgvDADlL/7S4G5TlRcoYzJALMcsbjU60NWaGX4PmA+kQcVwakOqjxAswPPeTt6b0Zb1PLwZtd2tN7T4sZxke8nDeDXplPAJylz5WAIMKrCWWVBnKZgctCfXrWzAeY30HM8T51SmcLNBjMHjhbbLdFxdiqnU/7jIBPpFZUj4dUOAMH1nPzN0N9WZTw7iGIs4C6t4MYuBLYdVTIAo1gAHdufQRzpff0kRwinaObCo7qXPM44Hi2NvIROdmZgesDUfL60suNjG9qMjJj3s7ci4yMIkSNOY/8A59qxUDMJuASuRHHE8OHGxLAQQOan/H+as653mFJtPtG6Ydhbsg8rYB910+0V6bw/Hlb8zyviefOOOI0SBbA9a25bMHGyRthh4RQ7cwtOJbVZacXvKfY1xuJJl7yypHpS+mdLgytFwrgmK8ImZlUA5Q2ZyTpI2Ua6nNDHkIoy5fC47xhfVfh0xxQEVzm4CQQN451ZG0sDLI2lg0FwrHMMwE5SCfYiBPMeai7nLKCBDrxSwDAR1wfzn8p+4rK3+Y+0BTmOaMmkz3a3tG2DFvJZN5rmbQNl0WOikkyw5VVmxDLO0FwTltOJ8u4zxnFcSvBAjZphbS/h67x7kn6DSsGZmno7e3oWdMuT9e8DbsxiFvrYdMrsdJOkc3B2KgakjaK4KZHM0/P0WpmopzibXtU/8Fh7TW2i1ZUKvViNoHNmn460NUJqPgRRQdW1moNzv/xMx2ebC3LTXnBLkuSrDLkkwR4WIOo36MtdrLjAE0qVjVI1DGNpdxDAYdSFOKRRCAqLRd8zgHVlYTuANNKMp0B8zgmLKrGrUL1ASBwOgEstjBK2W5jbkIpnIuo9ZCN8PFz50VTssOX0feKa3lMxIOPaKsVjuHIS1vFY+J1cmRB/t7sT8a0r0Cy7oB7TlNKecZJj+z2g4eMM6FrmJtp4jClTroSMzjMecLFAaKY2MZU6NWmmUGBL+Ecf4eQFGGZJEICiA6/35iwoepUpdoVSpV+hxAOKYZxcDWpOoKxqQemm/vSzAztHSNlcNNbjXCm2dm5/SfvW9cAEYgFIEhhDryZQkbHNzk7+tO/DV+Azz/iZy4hllpgUWRiCKc7RzZOgoU8wxeJZXJacXvKfY/auNxJM0TFLQCdhMlXUcCAZ3a6AsBVCsSSZgyIAj0196NrnSgXEYXTaaYTHMYUDF04uvAJ6CrINTAS9JdThe8WBGkGdSyiJ0UFh8zpHuaZVThDHF0cUiAJpOD+c/lP3FB2/zRMvMc0ZNJxcgeIjUc411qAZkLYEDu3x5oA01Ok/ONq0CTJqpxiIO03FjayF1OU6Fgolc5CgdQGMDaNNSKGr4J0A7wmgXUayNp837Y41stu0XzKGa5v10HLbzGOUkcqApArkT1NqiOfN6Yi3slcbuMYNCioh1APjuXFQESNDlDfSmNBQzYMCuVGpe5J+0qS4i3EzpJ1UROmYZQQNAYmY9KY4GQYNdKTRYDtFmMtsGZQSx8zkbRuB7Df5dKN1A8TywGOY2wHDowT3ZQOR4M5AmXVSBO7ZM0D1oW7YimRC7DDXSz3s7wZbtwZz4LepncnkoHOdduledrPpWevvQqBUJmxPD8PAlcrDYyAf+Yg0FyOYGtfHAzDMPgJgo066iVI+hmq6R0mn5nowg3atzbC3O8EkhIJjU66fX5VZhqko1F4E0VzEMyYQ/wBVpiffwf5Neh8OINP6TznigIqkesPwak0U5gNPePsMsChG5hyDAl1Vl5xe8p9j9q43Eky98Sv756frQVA4cTtqcVRiAYUlXAJkGRPPrr8vrRVyuVz2h98mpNXaM6XxTK76ypj9860pNpcGa0H0VATFmCTMwCg5VOZyT+IDRQAddTm100HwLuX2xDr+rsEml4P5z+U/cUPb/MfaLl5hWKxJLZEmev1+FMlQY1GUdyTpWdWkfYzHvXCR0nVDdYHj3AhbYLsTl02BidT6RrExUV+8jU+0ScS7P37tkhDGZl0YwcoaTr+Hb1OpoMUyahcw9qoWkKa/Uxb2g7AWLvd/znDICGgAhpJYcxlgseukUQtuGOZ2n4oaCaMZnfD+zNnDWL62ozP3Qm82gKsWDQAAcurRziK28taZGmcS/q3LjXwOgnz7tCtjQKGOm/p13iTW6gxmAxG8L7I2ka09jKJTUPlAJUzGaNyDI9iKW12q29QOp2mTWiVENNx7GaLst2eUMbV5g1trdxMuU6d4CJBJMETEiN9q69+LhgCMQJPDntQXDZ/7mISzeBNhXKPs8GCxWZAO457b0HX0qMkcT0FxRFcLU9I74Lh4ZRENGvXT1pXVYk7TZVVU4mlv3O6RTlUjMZ01678udc1ECDhFqMQZbxgWxbS7cAayQHzsucW2HlLLB0mRInYaakg6knXMV1vhOw4P+YjHAsGBDEF1EqwGhGhCDQTAJn3HSmVg2DpJyf6RbfKWXVjb+sb8NbWKY1R1i2jzHyHlQhh4nQrk7OL3lPsftXG4kmbYaUuVtLAzNW0sCIm3uhVBzFgWnkEMnblsP96jqzjy/eNbmqDQHrHVL4okJroGZACTgQAuxuhUAyiCTMQDMwI1JijKxAQAxjckLSVSNzHvB/Ofyn7isrf5j7QBeY1yAGYEnnRuTiXwM5lIYuSBokEEwQxb+0zpGvLeNdDXJ2dLbW2JJM7Sxk1ACZwkDmU4nEzoPnWirMnfbAitga3GIKQZl+OcdW45w9tSwHncHQPyT16E8p9DQb3aLVCRxYWzgeZMPjLXf3UQEKCQIA5kgD4CaOGwjc7DM4xeIOFuE2yCyMVVo0IkjboROlVZBUXBkByomn7LcVe5ldUzO3eEJJYeGVIE7AmSAdqQVENKtpEuUDUSWOJnuKE2OIXZOaDa3JOrW0ZhJ3jMflV7gZTB7Te1fNE6uM7TRDBd6UZHAaev719KUqN5qamkEEQziR74KqEAKSG9D0jrBrQjIEwp/CSYR2gwjLgTbmA4O/JVHT1ZhHsaJANJBnqYExFWocdP3guC4iQMpIA7xR6QTB1HqKK8LBet7AmCeJgJQ99pu8Nhwu2pIB0GlOGckxMqACFreUTJ2rPBmuoDme3Hzj9P+1VxgzuQwnvdhVJOmh3rjEkEToAG8QXQcpjePaliEBgTJTYKwJguEMtJEMVg/A6Cee7fIUVc7gEQy8GQCOIbQcAld8SpragfjE3tm01RAMKxVwGMgyJ+uvrp9aKuVyue0PvkDJqHSaHg/nP5T9xQ9v8AMfaK15jg0ZNIo47jykIpgnc846elB3VcphV5MLtaIfLHpEF/imUasfmf80tNZ+5jEW4J4Ev4b2nXZgWTqRt8edb0L4rs3Exr+HatxzCOP8Zsph7mQkOUbLyIJEA69Jo171NB0neB0rE6wGG2Z8w/jRYt+Ea9eh3Hx0/c0tooWfW3Selp0FZdPEIsqncjFN/KLMwFsDzPpFxZ1W2pJOXqAAeQ9FSqM67xfWTRU8tTkd+3p7xPci8TpKqJ26CZldeuhE1vxOTQ9l+HXFyLaaCxzC5kjKp7yYJOYglVGkEZtSRFJrlwKpPWZVGYjRnaDjh5vYm/ddg7zsdjEqTzI2SNTp13oS6L6AYbSTQFzxiNGxFpLRCPlubSY0PQDlrpQiAYkqs2d5dwnhtp7eXOQxBbvQdc3MGNxy66b1qmliQZmzMoDCI+LjGNcFkljs2bUqyzGYuTrHTTcaVbG2o7yupc4WAtjyt61btEOytLyAwLb6+2taUKlSiC42mdelTrkU23n13hvaCU/moA8fh2Y9B0Pzo23uRVOG2MXXVoaQJTcSnF37l/TKoHwJHvO3xFNkVE3zE1RnfbEtweCugTiLyLbA8KDQa6y7SC35QQOs1R3Un4BvNaaMB8ZgHFuLKpVTcNzMwAGUKJnZds373q4p/ATjG0xepvjOYRdeAT0FIVGWAhlNdbhYrUNIPVlAEjTUST1MDYczTGrgIY4uiFpYAjalcSTxquraSDLI2lgYmLDvFVZLFwY10CGT8IG/8AcKYVWHl57xtc1QaGe81HB/Ofyn7ihbf5vpFK8xyaMmkR8XwQfUnWTHx/7CllelqOTDrerp2Ez2O4C9wKqQNuU6cyY67VQWpYYG0MF4E3O8pxHZe+LcWwA86sWMEdANY+ldeyyNpxL8A7xVxPstds4c3bz/zHZVCjXKNWMn/d0HrVKlDyqWo8y1Cv51bSJxwzC9/ba2pAMj1Gm3wiaHtnNN8niMKlTy8NFfaSwiMEcFXNsLcWPCcoyrctGADI3G4I1Gor0dtXVxgGAKfiI+omcxl7D2rJVGc3G0YEAAKDMTzkga8h70STjmRiRzxG3ZXHO6/yVlkVUzqPPpciTAzRn/q5T0pLdDLnEwDZOY6BfD4fxoA0TlkZmHMsAZA333oFqTk/FDTcpwOZmU4veuOES33+vhSPFM8mAkfHStUpDiDvUPM1+HS5hgudraOf/TLKSP7ZTT4mBPOtT4fVxqWYr4jR+RzCBxZboe3eTKsZiJ8JWRqCvKdxt8Cawy1JviH3mwC1R8LfUQTGdmra/wA63bCrAIe0SunKRqB8opxSt7a6X4SQe0U1Lq5tWwwBHedYZLlxFdHdl3Y7LG0EEAkjnlnqOcL7rw9qXy7xhaeJJWJDjELxAd7KHCMTdDGdwDaGh8TDfNJBkbGaYeFMwT4+Mxb4qqmoNOxAneGweJPjxt51tFZC23lyOQ1BKA9dPempZOKY3ioK/NQ7TRYS7ZtJ3jqLZVcoJ1fxaAMx1JMiBud42oWsrtkA5m9NlG5GJ5iF8J/e2tJaTaXBMMt2C1ATFmEXMyqJIVszkyBIGi67+IhvTLRdy+FxDr+ptpjegIrnNwaGN6spAIMshCsCYHhic4LKA2VgTvEFYWefP5UXcfEoIht2NSqwG0ecH85/KfuKyt/mMCTmN2NFEzWC3rAfVgTl2APtWLIG3YTRHK7DrOsJhwsnXXrVqSY3nKj52hMVtM5nO3bRhx/7i/ZqB8Qz5P1jDwwfx/pPn2CDWWz2mPiBBETqToRSjXtHzKG+FuJpuPYA3sOts+K4yqCeUkeLblvRBbTjHO0WJye28wlrg9u3Yv2rygXbaEdSSDmBHXYCiPMZnm2R+X0/5iE4DimHs4SbveCLigm2iE22Dd4AylvK2g23BHpRNOkyDU4O8XXFZamEQ8bxTcutiHyy57xpjYkci7TJ09BQ7OATNadI9YZieHXFuPatXe5toFBKwpcsoY6gyQJj5078Pt6enzCN/WJr66cMU6SnGYXuUGW41x25LcBJ5yQokimmSeBFWRneH9lHSx4boDd4CpBJ0VhJ12Uxr8KxurVa1PDfeb2109KplftNhhsptpatYiFYvK5VLKgBHimRKt4o1nTkaRU6DWlQaj1/SPKlZbxDpHTf3gfEOE3O5exZbvHOUOdJLFhJMwIyhoA2jnpR98+qicDniAeHqErjJ2HMedmOGG2oD28kgIBqGMaEs34RJMAa8+dUpDRRVR0G8tcNrrs3c7TjiU2WYPcYljr3eh0GiwoJgaAa86MpjWAQIFUOk4Jg7YDC4jKxxU92wi1IhG31EyW/uP0qrPUQEaekgWmwB1RqTXngCTgQtQScCAJcY3cqgZFgkzGhDCAI1MiaMuCAoEYXbAIF6mMKCi6c3GgE9BVlGTiWRdTBYqKvvOpKgCdszAZj94HOmVTamRHVwQtIgCaXg/nP5T9xQdv80SpzHEUXjeaZky1MST2uyTkuJiRNTE5kQPjVlbll0fysI+PKPWp5YqfCeDO+aaXxryJ8k75sPiu6YkqGHICQdR9/pSK5t/JcjtPR2tx+YpBu81FrjFsE5syhVzEkHbWdRpvpVren57qi9YNcsKCFmPEzfEbgxdy5/DWSz3SFLGcoUch7fX10r11G0pUACQJ5Srd1a2wJhydk8NaRrF24DddD3hkDKCCQoHWVzaz5RVbiqaiHb4ekvbp5bjffrLOCdlmNwsFyII1zTop2+Ohrz35bU09F+aCrvJw7hNtsTfOJstczPqpfKqgDKPCPMcqiTOmsU/UlaYVDwJ51yGqF3HM0BwuHB7u2GQHdRaDiR+EEjN+lQNU5P7yrCnnA/acL2cw98S3eLbXUkqtoE85JGoj4VDcVE7Z+8i0Ebvj7RvhOEKiMlq0iAEZDvPuxknf/ABQlwfMG5yYbbfwzsMCG28qAF/BtMxEjoQP3FYrkgA9JqxAJI6zOYjh1xQYe7bGdiLkIzNJzjxMSVTxMoHIAUcjA9MwB1IiJ79sXh/EXmcEan+Ylsn+nMIkfHXryowAlMKMQUldWWjvh3FrD+HDpZyDSET9SNfhQtWkQpLE5my1RsFAxC8QsqR++lJLc4qRpaNpqiBYNirgNBzAiRzjxCfr86IulyuYZfoCoYdIyoCKpXfWVPtV6ZwwzNaLBaikxXhhmYKJIDB3JkARsPUlgDHoaNuHAXEYX1XC6e/7TTcH85/KfuKHt/m+kWLzHNGTSVX8QqeYgVYKTxKs4XmVLjVZZBgV0oQZUVVIi9bGckqZ9zrWpbSMGDhCxyDLLmGJXxNouuvL9j71wOAdhLGmSNzMt2i7MrcuW3Fzx6DLIPhBJJiJ0neTtS6+UVG9Y28NqeUpB4g/aXBM9oWbUAsyg/lXxcupC13wpMVtXQTPxWpmjjvK8Pw3GYe2AGyllgC2iiDB2ZvKPgDT4vTqHeIwjpuIus9nO7VnuPN64YAJzBc2+p8xIzSehMdaCvrnK6BtD7G2+LWZoOFves2xZtqWIXxuRpOy2x1Osk8tKEtKfw5J5hF7V+LAEZ8MlJF1PGTItjKW6F5YARReDj+sCDDODGOJ4d3gIuFjm2ynKyxtDIBHxnaqq+niWZNXIlWKXKqW4F0BYZrrZtuZ5E+sVZRnJ49pxmxhefeVm4lzwoXDIyGLamNDIPKBprr6a1V1YS6MDGfdMwOZiA0baMPTmKxXIbM2bBXHWKbl+81zIEgCPEwLAn0gRPxopQoGSYISxbEsu8C7w58QVIGywCB86n5gKMLJ+XLHLS7CcHwtssbVtA4GpG+1Y1K7sMEzYUEXcCAMNKUo2lgZam2lg0UIf5qqsyWkzyC7/AHUfGjqzg040u6oNEevEc0viiV2byuoZSCpEg1epSam2hhgylJ1qqGTcGBtcbvAqLpoSZAABOvqxOtF1iBTAMaXBVaQUjc/0j7g/nP5T9xWNv8x9oAvMa4i4VUkAtHIUaoycSzHAzBcLdNzV7cH1H+auyheDM0YtyJZewwcHQCeca6VwOROsgbaBqqDwoGZuuoH05VocndtpkAq7LuZacDmIa6ZjXKNF66/1bD5VU1Aows0FMsctMxw7iP8AEYy4wU5DCZtgFBOnWd/nShW82vke0dvTFG3APvGmNxNm00WArXX2YEOQdtiY66U5oUML2ERV64LdzF54Zis6m6O+VjqSVbL6wR4fh0ojzKWPh2mBp1M/FvGzdnLTKoZNQQTEQSNdjIjTaKX10FZsseIwt6jUFIUcw/DYQIDEnWdSeZ+MxynpVVp6TsZ1qmrciWPhUbxQJAaCdxOhg8tq1DFdpkVDRNw6ylhWJvPiGnQZidtMupjeelVuL5PQTtGyfk5PvBRx64YdxAY6WbS5nP8A7jtog9InWhvzIHJ+kI/Lk8CaLh5z2wzWxbLa5ZB+ZWiFcsMzFkAOJXinS3BZlVdvE2snkBz9qsagA3lQhJ2ltq2ESdSBJAjl0j9KjP1kROkzuM4reusALDC2I0YgEn11jppJpZUviD8CxmlomPjYTo8UbyACzIEk5WJ+MwOkRzqjXzMQqjE41oAhbOZ7eBymN60RgGBMWUmCsCeILhNWkrDFdfgTA00O5+Qoi53AIhd6M6SOIbQkBmG4VxM2iQZKNuOn9w9fvXt7yyWvhv5hwZ5LwnxI2dUFt16j+omgw+NVHAe4gkbl1UwdRIJBGo+teYuwMYzuJ9FuKTXFIVKQJ68HgzT8G85/KfuKHt/m+kVKCDgxzRkvPKkkpGLSYzCferaGxnEprXOMypy7EqGQdYBkV0YG5E4ck4BiXFdnroLmzeyG4ILFmkT0jp78/QVuLhdtSzDyHBOGnNrswEtlGdmJALOBBYgz1PMDf1oM6RU1qMRgHLUvLY52xmMOE9n7WHkoCSdSzGW9qJqXDVOYHTt1TiWY7iaq2UKWYdNppdVu0Q6esPp2xcajxOkvFwAzFSf6YH+aqlxr2nGpheJ7dtBczJlFxgBmaeXM/wBVatUCjI5lAM7GLVwqgsczXHbcljHtG0e0CgnqE9cwpVx0xLMMoA0VFHQsf0qqsByBIwOeTKbr5QQgtIf6spaPUCp54HCj95YUyep/aVW8FiHUg4p2BM6AJPpIEgegrXzKrDaU00lO4nuF7KqHRmiVYNMyTBnXNM1alQqZyxnKtdCMKI24pfmLa/i8xGsDp7nar3NYY0DrKUKePjPSLwgt7BifU/4paQFO0KyanMouHO2q/GKrnJGRLn4UODJdeAT0FHIupgImpprcLFiZwR6soAkaCQSWPsDp1MUxrbIY3uiBRIAjalkSz5yCVEgEkzsQCAozMwzaSPCB7mNQK9Z4xdNSQU05PPtF34P8LpXNZq9bBCYwDwWPGY4wlrBqji7cNu4PMi2CwnMQRLqTcIYmSCOcaa15saOp/SfQHN0WGhcjodWP2IA9NoV2Mxhw9+3bDFrV4svlKgEjOrqGMoG1BWIGnSW7S2aZeI0hWps5GGXfvtwQSOcd/wDB9HuXQNzqdhOp9BNGYnmsxdea63hMCdTB0UbRyJ9THOtV0jeYPrPwxVcxzrmi0LdpILXLkhmHoBETEAVtpBwSck9BMS2MgDA7xjw/iOe3oBbZh4VYR11jc7Vk9PB33mqVMrttK8bdvnKASE0BKiHY9B0/T12qyBBnPM47OcdozwpeJuAA8oM6dDQ9TSOIQmrHxTnFrmEZmAGvhMExy9qFrMCNOZsmVOcQVMKFO3+aXNS0tCDVJEtOAkhsxGm3KiFtCd5QV8bYliYEfi1rZbUfzSprHpLlsqmwrTy0pjiZl2bmUYqwHiRryih6yBzsJpTqFZQcIijxA1n5SKPjzNPNdjtOsOy/hn41FZT8sq4PWWssjWatqyMZlQcHM6W0ANK6E+HaVLEneVN61kZoJwW0+BrgM4w2ifEjwn97a1vROHBmFswFQExbhBmZVBJCnMx1iQDCyRqZMwNsuvKi7l8LiGX9TbTG9ARZPndvlpOUmQNDlaAx8pJywrQBMBq9V41bsyrVHTn2gX4Nv0p1HtnONeCvuOn1hicXwNwtcvNdFySfAgKsY8wk6AksYOxb415rzKbbmfRfyd9TASmFxjqdx6f9TnDcRRmtXUDKLeWDuQUUoiHNozCQ5I005ytGWNublwVGw/wCJ/HL1fDLdlqn4n2AHqQS3oPebXguIuFA9xpJMiWVvD1kDp0omvVpKxXPE8zRYsobvHOGxCicxE+8/ppQ5rJ0MJGOs9c2GMsQx5SCQPh19d6guAODOYU8yjFtb81sLniA5Eke01nUujjCy9NKWctPMPi8qZSxY6ySddeem1DLcPjebHys8zq1j+RAHr0qorueROt5Q4aKeL9rrOHuFHBJC5pBGu2gnnr9DWZOTvD7Xw+pcprp98R1gOIW3RX/AKgDrrE1vTNMbmL62ablCeDiF/xyf1fQ0R5yzHInNviNttnBEkaa6jQjToanmr3k1CS5xG0olnUDQSdBqYG/UmK75qd5NQnX8db/AKh9anmoOsmoTl8XaIgsPrVWam4wZA+NxKkuWRs33rMJQHEuaxPJnf8AEWv6vvU00cyvmSHFW+TD610lANjJrEqN9D+IfWh9IPWXFRRJ3tuD4xseRrQImMkzjVQRFJNZAEnAg6gk4EAt3GN3Kq+BYJMgaENAA5mQDRlwRpxGF2QEC9YwoKL582Br6KRmfPASDkT1wpMsiE9Sik/HTxfGaAfwy1dtRQZj6j+JvFaNPy0rNj7/ALz1nJ+GgGwA6ADQD2oynSSmulBgRRcXNW4c1KzFmPUxrwLi5snK8m2f+U9R6dRSzxLw4XA1p8w/WHeHeIm3Oh/l/abBWBEgyDsa8iylTg8z1isGGRPa5OyVJJKkklSSKuJ8Bt33zuTOnJeQIjUbGa5iMrXxOrbJoSC43srauFSXcQipplghNQSCpEyT8CRsa1WoVGBAqlY1HLnknMrxHY+y9trZe5DXTdJBAMsptsu3lKMykdCa75pzmU1Qu72csm0bcaZrjTCkg3FZNJGgVWAHQIvSq+Yc5nM7we/2VRgQLlwAszbg6syvMkZiQyIQSd0B11m3mmd1RxgcGtpSqAAFnYwANXYsdgOsewFZk53nCYRXJySpJJUkkqSSVJJKkkrxKyp/e+lb25w8KsziqNoHgmIeGg5hEjnGo9vxVvdLkBhC79AVDCMaBiufNq+jT53JUkkqSSVJJqOyN5irqTIWIHSZn7V5fx2mqurAbnmem8EqMyMpOw4mgpDHslSSSpJJUkkqSSVJJKkklSSSpJJUkkqSSVJJKkklSSSpJJUknlzatKPzibUDioInsn+YPzj/AKh9qPr/AO2Y2vf9kx1SyJJ//9k="/>
          <p:cNvSpPr>
            <a:spLocks noChangeAspect="1" noChangeArrowheads="1"/>
          </p:cNvSpPr>
          <p:nvPr/>
        </p:nvSpPr>
        <p:spPr bwMode="auto">
          <a:xfrm>
            <a:off x="1450976" y="-16383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33106" y="1740708"/>
            <a:ext cx="3485157" cy="3410730"/>
          </a:xfrm>
          <a:prstGeom prst="rect">
            <a:avLst/>
          </a:prstGeom>
        </p:spPr>
      </p:pic>
      <p:pic>
        <p:nvPicPr>
          <p:cNvPr id="3" name="Picture 2"/>
          <p:cNvPicPr>
            <a:picLocks noChangeAspect="1"/>
          </p:cNvPicPr>
          <p:nvPr/>
        </p:nvPicPr>
        <p:blipFill>
          <a:blip r:embed="rId7"/>
          <a:stretch>
            <a:fillRect/>
          </a:stretch>
        </p:blipFill>
        <p:spPr>
          <a:xfrm>
            <a:off x="3655631" y="1780725"/>
            <a:ext cx="2595998" cy="3370711"/>
          </a:xfrm>
          <a:prstGeom prst="rect">
            <a:avLst/>
          </a:prstGeom>
        </p:spPr>
      </p:pic>
      <p:pic>
        <p:nvPicPr>
          <p:cNvPr id="7" name="Picture 6"/>
          <p:cNvPicPr>
            <a:picLocks noChangeAspect="1"/>
          </p:cNvPicPr>
          <p:nvPr/>
        </p:nvPicPr>
        <p:blipFill>
          <a:blip r:embed="rId8"/>
          <a:stretch>
            <a:fillRect/>
          </a:stretch>
        </p:blipFill>
        <p:spPr>
          <a:xfrm>
            <a:off x="6319984" y="1780726"/>
            <a:ext cx="2278628" cy="3370711"/>
          </a:xfrm>
          <a:prstGeom prst="rect">
            <a:avLst/>
          </a:prstGeom>
        </p:spPr>
      </p:pic>
      <p:pic>
        <p:nvPicPr>
          <p:cNvPr id="8" name="Picture 7"/>
          <p:cNvPicPr>
            <a:picLocks noChangeAspect="1"/>
          </p:cNvPicPr>
          <p:nvPr/>
        </p:nvPicPr>
        <p:blipFill>
          <a:blip r:embed="rId9"/>
          <a:stretch>
            <a:fillRect/>
          </a:stretch>
        </p:blipFill>
        <p:spPr>
          <a:xfrm>
            <a:off x="8604993" y="1780727"/>
            <a:ext cx="3122187" cy="3370711"/>
          </a:xfrm>
          <a:prstGeom prst="rect">
            <a:avLst/>
          </a:prstGeom>
        </p:spPr>
      </p:pic>
      <p:sp>
        <p:nvSpPr>
          <p:cNvPr id="34" name="Arrow: Chevron 160">
            <a:extLst>
              <a:ext uri="{FF2B5EF4-FFF2-40B4-BE49-F238E27FC236}">
                <a16:creationId xmlns:a16="http://schemas.microsoft.com/office/drawing/2014/main" id="{FDF709C4-6749-57D0-85B4-39E86EE7BB46}"/>
              </a:ext>
            </a:extLst>
          </p:cNvPr>
          <p:cNvSpPr/>
          <p:nvPr/>
        </p:nvSpPr>
        <p:spPr>
          <a:xfrm>
            <a:off x="-283094" y="762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5" name="Arrow: Chevron 45">
            <a:extLst>
              <a:ext uri="{FF2B5EF4-FFF2-40B4-BE49-F238E27FC236}">
                <a16:creationId xmlns:a16="http://schemas.microsoft.com/office/drawing/2014/main" id="{0DA62D6A-4BAB-B3F3-D632-5576D72A30FF}"/>
              </a:ext>
            </a:extLst>
          </p:cNvPr>
          <p:cNvSpPr/>
          <p:nvPr/>
        </p:nvSpPr>
        <p:spPr>
          <a:xfrm flipH="1">
            <a:off x="11009856" y="80579"/>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825101"/>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213"/>
                                        </p:tgtEl>
                                        <p:attrNameLst>
                                          <p:attrName>style.color</p:attrName>
                                        </p:attrNameLst>
                                      </p:cBhvr>
                                      <p:to>
                                        <a:schemeClr val="accent2"/>
                                      </p:to>
                                    </p:animClr>
                                    <p:animClr clrSpc="rgb" dir="cw">
                                      <p:cBhvr>
                                        <p:cTn id="7" dur="500" fill="hold"/>
                                        <p:tgtEl>
                                          <p:spTgt spid="213"/>
                                        </p:tgtEl>
                                        <p:attrNameLst>
                                          <p:attrName>fillcolor</p:attrName>
                                        </p:attrNameLst>
                                      </p:cBhvr>
                                      <p:to>
                                        <a:schemeClr val="accent2"/>
                                      </p:to>
                                    </p:animClr>
                                    <p:set>
                                      <p:cBhvr>
                                        <p:cTn id="8" dur="500" fill="hold"/>
                                        <p:tgtEl>
                                          <p:spTgt spid="213"/>
                                        </p:tgtEl>
                                        <p:attrNameLst>
                                          <p:attrName>fill.type</p:attrName>
                                        </p:attrNameLst>
                                      </p:cBhvr>
                                      <p:to>
                                        <p:strVal val="solid"/>
                                      </p:to>
                                    </p:set>
                                    <p:set>
                                      <p:cBhvr>
                                        <p:cTn id="9" dur="500" fill="hold"/>
                                        <p:tgtEl>
                                          <p:spTgt spid="2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thoi gian bat dau.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1000"/>
                                  </p:stCondLst>
                                  <p:childTnLst>
                                    <p:set>
                                      <p:cBhvr>
                                        <p:cTn id="14" dur="1" fill="hold">
                                          <p:stCondLst>
                                            <p:cond delay="0"/>
                                          </p:stCondLst>
                                        </p:cTn>
                                        <p:tgtEl>
                                          <p:spTgt spid="199"/>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1000"/>
                                  </p:stCondLst>
                                  <p:childTnLst>
                                    <p:set>
                                      <p:cBhvr>
                                        <p:cTn id="17" dur="1" fill="hold">
                                          <p:stCondLst>
                                            <p:cond delay="0"/>
                                          </p:stCondLst>
                                        </p:cTn>
                                        <p:tgtEl>
                                          <p:spTgt spid="200"/>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grpId="0" nodeType="afterEffect">
                                  <p:stCondLst>
                                    <p:cond delay="1000"/>
                                  </p:stCondLst>
                                  <p:childTnLst>
                                    <p:set>
                                      <p:cBhvr>
                                        <p:cTn id="20" dur="1" fill="hold">
                                          <p:stCondLst>
                                            <p:cond delay="0"/>
                                          </p:stCondLst>
                                        </p:cTn>
                                        <p:tgtEl>
                                          <p:spTgt spid="201"/>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grpId="0" nodeType="afterEffect">
                                  <p:stCondLst>
                                    <p:cond delay="1000"/>
                                  </p:stCondLst>
                                  <p:childTnLst>
                                    <p:set>
                                      <p:cBhvr>
                                        <p:cTn id="23" dur="1" fill="hold">
                                          <p:stCondLst>
                                            <p:cond delay="0"/>
                                          </p:stCondLst>
                                        </p:cTn>
                                        <p:tgtEl>
                                          <p:spTgt spid="202"/>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1000"/>
                                  </p:stCondLst>
                                  <p:childTnLst>
                                    <p:set>
                                      <p:cBhvr>
                                        <p:cTn id="26" dur="1" fill="hold">
                                          <p:stCondLst>
                                            <p:cond delay="0"/>
                                          </p:stCondLst>
                                        </p:cTn>
                                        <p:tgtEl>
                                          <p:spTgt spid="203"/>
                                        </p:tgtEl>
                                        <p:attrNameLst>
                                          <p:attrName>style.visibility</p:attrName>
                                        </p:attrNameLst>
                                      </p:cBhvr>
                                      <p:to>
                                        <p:strVal val="visible"/>
                                      </p:to>
                                    </p:set>
                                  </p:childTnLst>
                                </p:cTn>
                              </p:par>
                            </p:childTnLst>
                          </p:cTn>
                        </p:par>
                        <p:par>
                          <p:cTn id="27" fill="hold">
                            <p:stCondLst>
                              <p:cond delay="5500"/>
                            </p:stCondLst>
                            <p:childTnLst>
                              <p:par>
                                <p:cTn id="28" presetID="1" presetClass="entr" presetSubtype="0" fill="hold" grpId="0" nodeType="afterEffect">
                                  <p:stCondLst>
                                    <p:cond delay="1000"/>
                                  </p:stCondLst>
                                  <p:childTnLst>
                                    <p:set>
                                      <p:cBhvr>
                                        <p:cTn id="29" dur="1" fill="hold">
                                          <p:stCondLst>
                                            <p:cond delay="0"/>
                                          </p:stCondLst>
                                        </p:cTn>
                                        <p:tgtEl>
                                          <p:spTgt spid="204"/>
                                        </p:tgtEl>
                                        <p:attrNameLst>
                                          <p:attrName>style.visibility</p:attrName>
                                        </p:attrNameLst>
                                      </p:cBhvr>
                                      <p:to>
                                        <p:strVal val="visible"/>
                                      </p:to>
                                    </p:set>
                                  </p:childTnLst>
                                </p:cTn>
                              </p:par>
                            </p:childTnLst>
                          </p:cTn>
                        </p:par>
                        <p:par>
                          <p:cTn id="30" fill="hold">
                            <p:stCondLst>
                              <p:cond delay="6500"/>
                            </p:stCondLst>
                            <p:childTnLst>
                              <p:par>
                                <p:cTn id="31" presetID="1" presetClass="entr" presetSubtype="0" fill="hold" grpId="0" nodeType="afterEffect">
                                  <p:stCondLst>
                                    <p:cond delay="1000"/>
                                  </p:stCondLst>
                                  <p:childTnLst>
                                    <p:set>
                                      <p:cBhvr>
                                        <p:cTn id="32" dur="1" fill="hold">
                                          <p:stCondLst>
                                            <p:cond delay="0"/>
                                          </p:stCondLst>
                                        </p:cTn>
                                        <p:tgtEl>
                                          <p:spTgt spid="205"/>
                                        </p:tgtEl>
                                        <p:attrNameLst>
                                          <p:attrName>style.visibility</p:attrName>
                                        </p:attrNameLst>
                                      </p:cBhvr>
                                      <p:to>
                                        <p:strVal val="visible"/>
                                      </p:to>
                                    </p:set>
                                  </p:childTnLst>
                                </p:cTn>
                              </p:par>
                            </p:childTnLst>
                          </p:cTn>
                        </p:par>
                        <p:par>
                          <p:cTn id="33" fill="hold">
                            <p:stCondLst>
                              <p:cond delay="7500"/>
                            </p:stCondLst>
                            <p:childTnLst>
                              <p:par>
                                <p:cTn id="34" presetID="1" presetClass="entr" presetSubtype="0" fill="hold" grpId="0" nodeType="afterEffect">
                                  <p:stCondLst>
                                    <p:cond delay="1000"/>
                                  </p:stCondLst>
                                  <p:childTnLst>
                                    <p:set>
                                      <p:cBhvr>
                                        <p:cTn id="35" dur="1" fill="hold">
                                          <p:stCondLst>
                                            <p:cond delay="0"/>
                                          </p:stCondLst>
                                        </p:cTn>
                                        <p:tgtEl>
                                          <p:spTgt spid="206"/>
                                        </p:tgtEl>
                                        <p:attrNameLst>
                                          <p:attrName>style.visibility</p:attrName>
                                        </p:attrNameLst>
                                      </p:cBhvr>
                                      <p:to>
                                        <p:strVal val="visible"/>
                                      </p:to>
                                    </p:set>
                                  </p:childTnLst>
                                </p:cTn>
                              </p:par>
                            </p:childTnLst>
                          </p:cTn>
                        </p:par>
                        <p:par>
                          <p:cTn id="36" fill="hold">
                            <p:stCondLst>
                              <p:cond delay="8500"/>
                            </p:stCondLst>
                            <p:childTnLst>
                              <p:par>
                                <p:cTn id="37" presetID="1" presetClass="entr" presetSubtype="0" fill="hold" grpId="0" nodeType="afterEffect">
                                  <p:stCondLst>
                                    <p:cond delay="100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22" presetClass="emph" presetSubtype="0" repeatCount="indefinite" fill="hold" grpId="1" nodeType="afterEffect">
                                  <p:stCondLst>
                                    <p:cond delay="0"/>
                                  </p:stCondLst>
                                  <p:childTnLst>
                                    <p:animClr clrSpc="hsl" dir="cw">
                                      <p:cBhvr override="childStyle">
                                        <p:cTn id="46" dur="500" fill="hold"/>
                                        <p:tgtEl>
                                          <p:spTgt spid="37"/>
                                        </p:tgtEl>
                                        <p:attrNameLst>
                                          <p:attrName>style.color</p:attrName>
                                        </p:attrNameLst>
                                      </p:cBhvr>
                                      <p:by>
                                        <p:hsl h="-7200000" s="0" l="0"/>
                                      </p:by>
                                    </p:animClr>
                                    <p:animClr clrSpc="hsl" dir="cw">
                                      <p:cBhvr>
                                        <p:cTn id="47" dur="500" fill="hold"/>
                                        <p:tgtEl>
                                          <p:spTgt spid="37"/>
                                        </p:tgtEl>
                                        <p:attrNameLst>
                                          <p:attrName>fillcolor</p:attrName>
                                        </p:attrNameLst>
                                      </p:cBhvr>
                                      <p:by>
                                        <p:hsl h="-7200000" s="0" l="0"/>
                                      </p:by>
                                    </p:animClr>
                                    <p:animClr clrSpc="hsl" dir="cw">
                                      <p:cBhvr>
                                        <p:cTn id="48" dur="500" fill="hold"/>
                                        <p:tgtEl>
                                          <p:spTgt spid="37"/>
                                        </p:tgtEl>
                                        <p:attrNameLst>
                                          <p:attrName>stroke.color</p:attrName>
                                        </p:attrNameLst>
                                      </p:cBhvr>
                                      <p:by>
                                        <p:hsl h="-7200000" s="0" l="0"/>
                                      </p:by>
                                    </p:animClr>
                                    <p:set>
                                      <p:cBhvr>
                                        <p:cTn id="49" dur="500" fill="hold"/>
                                        <p:tgtEl>
                                          <p:spTgt spid="37"/>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37" grpId="0" animBg="1"/>
      <p:bldP spid="3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4B32-221C-FF43-C32B-9161B1A4CC96}"/>
            </a:ext>
          </a:extLst>
        </p:cNvPr>
        <p:cNvGrpSpPr/>
        <p:nvPr/>
      </p:nvGrpSpPr>
      <p:grpSpPr>
        <a:xfrm>
          <a:off x="0" y="0"/>
          <a:ext cx="0" cy="0"/>
          <a:chOff x="0" y="0"/>
          <a:chExt cx="0" cy="0"/>
        </a:xfrm>
      </p:grpSpPr>
      <p:grpSp>
        <p:nvGrpSpPr>
          <p:cNvPr id="26" name="Google Shape;122;p17">
            <a:extLst>
              <a:ext uri="{FF2B5EF4-FFF2-40B4-BE49-F238E27FC236}">
                <a16:creationId xmlns:a16="http://schemas.microsoft.com/office/drawing/2014/main" id="{B49C2782-24E0-2CE3-C83A-5B9A9BDDA0CF}"/>
              </a:ext>
            </a:extLst>
          </p:cNvPr>
          <p:cNvGrpSpPr/>
          <p:nvPr/>
        </p:nvGrpSpPr>
        <p:grpSpPr>
          <a:xfrm>
            <a:off x="11570948" y="-868725"/>
            <a:ext cx="2727651" cy="2834776"/>
            <a:chOff x="3197500" y="1599125"/>
            <a:chExt cx="2749074" cy="2749074"/>
          </a:xfrm>
        </p:grpSpPr>
        <p:sp>
          <p:nvSpPr>
            <p:cNvPr id="27" name="Google Shape;123;p17">
              <a:extLst>
                <a:ext uri="{FF2B5EF4-FFF2-40B4-BE49-F238E27FC236}">
                  <a16:creationId xmlns:a16="http://schemas.microsoft.com/office/drawing/2014/main" id="{71FEB978-661F-7E33-8699-63F8AA23115E}"/>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 name="Google Shape;124;p17">
              <a:extLst>
                <a:ext uri="{FF2B5EF4-FFF2-40B4-BE49-F238E27FC236}">
                  <a16:creationId xmlns:a16="http://schemas.microsoft.com/office/drawing/2014/main" id="{C4F0E076-D6A3-D4BB-BAE1-8CBDE91757E2}"/>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6" name="Arrow: Chevron 5">
            <a:extLst>
              <a:ext uri="{FF2B5EF4-FFF2-40B4-BE49-F238E27FC236}">
                <a16:creationId xmlns:a16="http://schemas.microsoft.com/office/drawing/2014/main" id="{7215D122-CD6B-08A4-510F-804CC870462A}"/>
              </a:ext>
            </a:extLst>
          </p:cNvPr>
          <p:cNvSpPr/>
          <p:nvPr/>
        </p:nvSpPr>
        <p:spPr>
          <a:xfrm>
            <a:off x="-50258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22" name="Arrow: Up 21">
            <a:extLst>
              <a:ext uri="{FF2B5EF4-FFF2-40B4-BE49-F238E27FC236}">
                <a16:creationId xmlns:a16="http://schemas.microsoft.com/office/drawing/2014/main" id="{DD3A371C-2F21-5605-D76B-FBA8B0424FB1}"/>
              </a:ext>
            </a:extLst>
          </p:cNvPr>
          <p:cNvSpPr/>
          <p:nvPr/>
        </p:nvSpPr>
        <p:spPr>
          <a:xfrm rot="10800000" flipH="1">
            <a:off x="11144249" y="332702"/>
            <a:ext cx="271265" cy="813127"/>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3" name="Arrow: Up 22">
            <a:extLst>
              <a:ext uri="{FF2B5EF4-FFF2-40B4-BE49-F238E27FC236}">
                <a16:creationId xmlns:a16="http://schemas.microsoft.com/office/drawing/2014/main" id="{6EBBDA89-6851-700C-5E8F-E6273AD76697}"/>
              </a:ext>
            </a:extLst>
          </p:cNvPr>
          <p:cNvSpPr/>
          <p:nvPr/>
        </p:nvSpPr>
        <p:spPr>
          <a:xfrm rot="10800000" flipH="1">
            <a:off x="6796285" y="332701"/>
            <a:ext cx="176016" cy="618425"/>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24" name="Arrow: Up 23">
            <a:extLst>
              <a:ext uri="{FF2B5EF4-FFF2-40B4-BE49-F238E27FC236}">
                <a16:creationId xmlns:a16="http://schemas.microsoft.com/office/drawing/2014/main" id="{D03C27B8-F42C-EA53-4F80-7C6E96513741}"/>
              </a:ext>
            </a:extLst>
          </p:cNvPr>
          <p:cNvSpPr/>
          <p:nvPr/>
        </p:nvSpPr>
        <p:spPr>
          <a:xfrm rot="10800000" flipH="1">
            <a:off x="7034411" y="332699"/>
            <a:ext cx="176016" cy="871711"/>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8" name="Arrow: Chevron 7">
            <a:extLst>
              <a:ext uri="{FF2B5EF4-FFF2-40B4-BE49-F238E27FC236}">
                <a16:creationId xmlns:a16="http://schemas.microsoft.com/office/drawing/2014/main" id="{3D347DC7-01FD-B86C-B771-E5146C019741}"/>
              </a:ext>
            </a:extLst>
          </p:cNvPr>
          <p:cNvSpPr/>
          <p:nvPr/>
        </p:nvSpPr>
        <p:spPr>
          <a:xfrm>
            <a:off x="-828023"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grpSp>
        <p:nvGrpSpPr>
          <p:cNvPr id="2" name="Group 1">
            <a:extLst>
              <a:ext uri="{FF2B5EF4-FFF2-40B4-BE49-F238E27FC236}">
                <a16:creationId xmlns:a16="http://schemas.microsoft.com/office/drawing/2014/main" id="{F4588B86-C60D-40DB-AE81-883D09D33300}"/>
              </a:ext>
            </a:extLst>
          </p:cNvPr>
          <p:cNvGrpSpPr/>
          <p:nvPr/>
        </p:nvGrpSpPr>
        <p:grpSpPr>
          <a:xfrm>
            <a:off x="3495264" y="388366"/>
            <a:ext cx="5275311" cy="885033"/>
            <a:chOff x="1372934" y="1806376"/>
            <a:chExt cx="7256068" cy="1217343"/>
          </a:xfrm>
        </p:grpSpPr>
        <p:sp>
          <p:nvSpPr>
            <p:cNvPr id="9" name="Parallelogram 8">
              <a:extLst>
                <a:ext uri="{FF2B5EF4-FFF2-40B4-BE49-F238E27FC236}">
                  <a16:creationId xmlns:a16="http://schemas.microsoft.com/office/drawing/2014/main" id="{9FEA5B1E-0995-A886-01DC-A2F65C26A0C4}"/>
                </a:ext>
              </a:extLst>
            </p:cNvPr>
            <p:cNvSpPr/>
            <p:nvPr/>
          </p:nvSpPr>
          <p:spPr>
            <a:xfrm>
              <a:off x="1543604" y="1966051"/>
              <a:ext cx="6889140" cy="1051315"/>
            </a:xfrm>
            <a:prstGeom prst="parallelogram">
              <a:avLst/>
            </a:prstGeom>
            <a:noFill/>
            <a:ln w="28575">
              <a:solidFill>
                <a:srgbClr val="005E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10" name="TextBox 9">
              <a:extLst>
                <a:ext uri="{FF2B5EF4-FFF2-40B4-BE49-F238E27FC236}">
                  <a16:creationId xmlns:a16="http://schemas.microsoft.com/office/drawing/2014/main" id="{5E89C138-3BCC-7915-4CCF-E96E3609BC74}"/>
                </a:ext>
              </a:extLst>
            </p:cNvPr>
            <p:cNvSpPr txBox="1"/>
            <p:nvPr/>
          </p:nvSpPr>
          <p:spPr>
            <a:xfrm>
              <a:off x="1622601" y="2168542"/>
              <a:ext cx="6755532" cy="635010"/>
            </a:xfrm>
            <a:prstGeom prst="rect">
              <a:avLst/>
            </a:prstGeom>
            <a:noFill/>
          </p:spPr>
          <p:txBody>
            <a:bodyPr wrap="square">
              <a:spAutoFit/>
            </a:bodyPr>
            <a:lstStyle/>
            <a:p>
              <a:pPr algn="ctr">
                <a:spcBef>
                  <a:spcPts val="600"/>
                </a:spcBef>
                <a:spcAft>
                  <a:spcPts val="600"/>
                </a:spcAft>
              </a:pPr>
              <a:r>
                <a:rPr lang="vi-VN" sz="2400" b="1" kern="0" dirty="0" smtClean="0">
                  <a:solidFill>
                    <a:srgbClr val="F67134"/>
                  </a:solidFill>
                  <a:latin typeface="+mj-lt"/>
                  <a:ea typeface="Segoe UI Black" panose="020B0A02040204020203" pitchFamily="34" charset="0"/>
                </a:rPr>
                <a:t>LỊCH SỬ 10 – BÀI 3 </a:t>
              </a:r>
              <a:endParaRPr lang="vi-VN" sz="2400" dirty="0">
                <a:solidFill>
                  <a:srgbClr val="F67134"/>
                </a:solidFill>
                <a:latin typeface="+mj-lt"/>
                <a:ea typeface="Segoe UI Black" panose="020B0A02040204020203" pitchFamily="34" charset="0"/>
              </a:endParaRPr>
            </a:p>
          </p:txBody>
        </p:sp>
        <p:grpSp>
          <p:nvGrpSpPr>
            <p:cNvPr id="13" name="Group 12">
              <a:extLst>
                <a:ext uri="{FF2B5EF4-FFF2-40B4-BE49-F238E27FC236}">
                  <a16:creationId xmlns:a16="http://schemas.microsoft.com/office/drawing/2014/main" id="{D7E4EA0E-AF9B-3A32-6DEE-5DE64FD08FA6}"/>
                </a:ext>
              </a:extLst>
            </p:cNvPr>
            <p:cNvGrpSpPr/>
            <p:nvPr/>
          </p:nvGrpSpPr>
          <p:grpSpPr>
            <a:xfrm>
              <a:off x="7891017" y="1806376"/>
              <a:ext cx="737985" cy="1092048"/>
              <a:chOff x="8719692" y="919689"/>
              <a:chExt cx="737985" cy="1092048"/>
            </a:xfrm>
          </p:grpSpPr>
          <p:cxnSp>
            <p:nvCxnSpPr>
              <p:cNvPr id="18" name="Straight Connector 17">
                <a:extLst>
                  <a:ext uri="{FF2B5EF4-FFF2-40B4-BE49-F238E27FC236}">
                    <a16:creationId xmlns:a16="http://schemas.microsoft.com/office/drawing/2014/main" id="{0F234C26-EF7B-390D-04C1-66CA191CF5C5}"/>
                  </a:ext>
                </a:extLst>
              </p:cNvPr>
              <p:cNvCxnSpPr>
                <a:cxnSpLocks/>
              </p:cNvCxnSpPr>
              <p:nvPr/>
            </p:nvCxnSpPr>
            <p:spPr>
              <a:xfrm flipH="1">
                <a:off x="9194615" y="919689"/>
                <a:ext cx="261860" cy="1092048"/>
              </a:xfrm>
              <a:prstGeom prst="line">
                <a:avLst/>
              </a:prstGeom>
              <a:ln w="25400">
                <a:gradFill>
                  <a:gsLst>
                    <a:gs pos="0">
                      <a:srgbClr val="005E69"/>
                    </a:gs>
                    <a:gs pos="100000">
                      <a:srgbClr val="008F9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2C9CCA3-53FE-0AA8-9679-217473071D1F}"/>
                  </a:ext>
                </a:extLst>
              </p:cNvPr>
              <p:cNvCxnSpPr>
                <a:cxnSpLocks/>
              </p:cNvCxnSpPr>
              <p:nvPr/>
            </p:nvCxnSpPr>
            <p:spPr>
              <a:xfrm flipH="1">
                <a:off x="8719692" y="927521"/>
                <a:ext cx="737985" cy="0"/>
              </a:xfrm>
              <a:prstGeom prst="line">
                <a:avLst/>
              </a:prstGeom>
              <a:ln w="25400">
                <a:gradFill flip="none" rotWithShape="1">
                  <a:gsLst>
                    <a:gs pos="0">
                      <a:srgbClr val="005E69"/>
                    </a:gs>
                    <a:gs pos="100000">
                      <a:srgbClr val="008F9E"/>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5350DC6D-EB6D-02C7-9A9B-C9A03B322248}"/>
                </a:ext>
              </a:extLst>
            </p:cNvPr>
            <p:cNvCxnSpPr>
              <a:cxnSpLocks/>
            </p:cNvCxnSpPr>
            <p:nvPr/>
          </p:nvCxnSpPr>
          <p:spPr>
            <a:xfrm flipH="1">
              <a:off x="1372934" y="1931671"/>
              <a:ext cx="261860" cy="1092048"/>
            </a:xfrm>
            <a:prstGeom prst="line">
              <a:avLst/>
            </a:prstGeom>
            <a:ln w="25400">
              <a:gradFill flip="none" rotWithShape="1">
                <a:gsLst>
                  <a:gs pos="0">
                    <a:srgbClr val="005E69"/>
                  </a:gs>
                  <a:gs pos="100000">
                    <a:srgbClr val="008F9E"/>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45" name="Arrow: Chevron 44">
            <a:extLst>
              <a:ext uri="{FF2B5EF4-FFF2-40B4-BE49-F238E27FC236}">
                <a16:creationId xmlns:a16="http://schemas.microsoft.com/office/drawing/2014/main" id="{C9A54327-71FC-A2CD-9460-220592340CAE}"/>
              </a:ext>
            </a:extLst>
          </p:cNvPr>
          <p:cNvSpPr/>
          <p:nvPr/>
        </p:nvSpPr>
        <p:spPr>
          <a:xfrm flipH="1">
            <a:off x="11643904"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6" name="Arrow: Chevron 45">
            <a:extLst>
              <a:ext uri="{FF2B5EF4-FFF2-40B4-BE49-F238E27FC236}">
                <a16:creationId xmlns:a16="http://schemas.microsoft.com/office/drawing/2014/main" id="{6FB226F1-D8CC-9C22-56F2-2923601DDB89}"/>
              </a:ext>
            </a:extLst>
          </p:cNvPr>
          <p:cNvSpPr/>
          <p:nvPr/>
        </p:nvSpPr>
        <p:spPr>
          <a:xfrm flipH="1">
            <a:off x="11318469"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7" name="TextBox 6">
            <a:extLst>
              <a:ext uri="{FF2B5EF4-FFF2-40B4-BE49-F238E27FC236}">
                <a16:creationId xmlns:a16="http://schemas.microsoft.com/office/drawing/2014/main" id="{046DEEB6-CF4B-C117-3522-20897D7057C4}"/>
              </a:ext>
            </a:extLst>
          </p:cNvPr>
          <p:cNvSpPr txBox="1"/>
          <p:nvPr/>
        </p:nvSpPr>
        <p:spPr>
          <a:xfrm>
            <a:off x="1418760" y="2196291"/>
            <a:ext cx="9996754" cy="1456424"/>
          </a:xfrm>
          <a:prstGeom prst="rect">
            <a:avLst/>
          </a:prstGeom>
          <a:noFill/>
        </p:spPr>
        <p:txBody>
          <a:bodyPr wrap="square">
            <a:spAutoFit/>
          </a:bodyPr>
          <a:lstStyle/>
          <a:p>
            <a:pPr algn="ctr">
              <a:lnSpc>
                <a:spcPct val="70000"/>
              </a:lnSpc>
              <a:spcBef>
                <a:spcPts val="600"/>
              </a:spcBef>
              <a:spcAft>
                <a:spcPts val="600"/>
              </a:spcAft>
            </a:pPr>
            <a:r>
              <a:rPr lang="en-US" sz="3200" b="1" kern="0" dirty="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rPr>
              <a:t>SỬ HỌC VỚI CÔNG TÁC BẢO TỒN VÀ </a:t>
            </a:r>
          </a:p>
          <a:p>
            <a:pPr algn="ctr">
              <a:lnSpc>
                <a:spcPct val="70000"/>
              </a:lnSpc>
              <a:spcBef>
                <a:spcPts val="600"/>
              </a:spcBef>
              <a:spcAft>
                <a:spcPts val="600"/>
              </a:spcAft>
            </a:pPr>
            <a:r>
              <a:rPr lang="en-US" sz="3200" b="1" kern="0" dirty="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rPr>
              <a:t>PHÁT HUY GIÁ TRỊ DI SẢN VĂN HÓA, </a:t>
            </a:r>
          </a:p>
          <a:p>
            <a:pPr algn="ctr">
              <a:lnSpc>
                <a:spcPct val="70000"/>
              </a:lnSpc>
              <a:spcBef>
                <a:spcPts val="600"/>
              </a:spcBef>
              <a:spcAft>
                <a:spcPts val="600"/>
              </a:spcAft>
            </a:pPr>
            <a:r>
              <a:rPr lang="en-US" sz="3200" b="1" kern="0" dirty="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rPr>
              <a:t>DI SẢN THIÊN NHIÊN VÀ PHÁT TRIỂN DU LỊCH</a:t>
            </a:r>
          </a:p>
        </p:txBody>
      </p:sp>
      <p:sp>
        <p:nvSpPr>
          <p:cNvPr id="49" name="!!CQQ">
            <a:extLst>
              <a:ext uri="{FF2B5EF4-FFF2-40B4-BE49-F238E27FC236}">
                <a16:creationId xmlns:a16="http://schemas.microsoft.com/office/drawing/2014/main" id="{51D615BB-3FDE-F535-D1CA-C1795B17F121}"/>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50" name="!!CQQ">
            <a:extLst>
              <a:ext uri="{FF2B5EF4-FFF2-40B4-BE49-F238E27FC236}">
                <a16:creationId xmlns:a16="http://schemas.microsoft.com/office/drawing/2014/main" id="{89C7E8E7-1F48-7105-EFCD-C9EB729DBA85}"/>
              </a:ext>
            </a:extLst>
          </p:cNvPr>
          <p:cNvSpPr/>
          <p:nvPr/>
        </p:nvSpPr>
        <p:spPr>
          <a:xfrm rot="10800000">
            <a:off x="-11891" y="220636"/>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17" name="Rectangle 16">
            <a:extLst>
              <a:ext uri="{FF2B5EF4-FFF2-40B4-BE49-F238E27FC236}">
                <a16:creationId xmlns:a16="http://schemas.microsoft.com/office/drawing/2014/main" id="{E82DE201-848A-44EF-1F1B-3D93002F2245}"/>
              </a:ext>
            </a:extLst>
          </p:cNvPr>
          <p:cNvSpPr/>
          <p:nvPr/>
        </p:nvSpPr>
        <p:spPr>
          <a:xfrm>
            <a:off x="0" y="6608474"/>
            <a:ext cx="12192000" cy="268991"/>
          </a:xfrm>
          <a:prstGeom prst="rect">
            <a:avLst/>
          </a:prstGeom>
          <a:solidFill>
            <a:srgbClr val="005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8702"/>
            <a:ext cx="12192000" cy="3489772"/>
          </a:xfrm>
          <a:prstGeom prst="rect">
            <a:avLst/>
          </a:prstGeom>
        </p:spPr>
      </p:pic>
    </p:spTree>
    <p:custDataLst>
      <p:tags r:id="rId1"/>
    </p:custDataLst>
    <p:extLst>
      <p:ext uri="{BB962C8B-B14F-4D97-AF65-F5344CB8AC3E}">
        <p14:creationId xmlns:p14="http://schemas.microsoft.com/office/powerpoint/2010/main" val="3437495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p:cNvGrpSpPr/>
        <p:nvPr/>
      </p:nvGrpSpPr>
      <p:grpSpPr>
        <a:xfrm>
          <a:off x="0" y="0"/>
          <a:ext cx="0" cy="0"/>
          <a:chOff x="0" y="0"/>
          <a:chExt cx="0" cy="0"/>
        </a:xfrm>
      </p:grpSpPr>
      <p:sp>
        <p:nvSpPr>
          <p:cNvPr id="51" name="Arrow: Chevron 50">
            <a:extLst>
              <a:ext uri="{FF2B5EF4-FFF2-40B4-BE49-F238E27FC236}">
                <a16:creationId xmlns:a16="http://schemas.microsoft.com/office/drawing/2014/main" id="{84725336-A6AB-FDC3-A7D2-C85DCA656AB2}"/>
              </a:ext>
            </a:extLst>
          </p:cNvPr>
          <p:cNvSpPr/>
          <p:nvPr/>
        </p:nvSpPr>
        <p:spPr>
          <a:xfrm>
            <a:off x="44965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52" name="Arrow: Chevron 51">
            <a:extLst>
              <a:ext uri="{FF2B5EF4-FFF2-40B4-BE49-F238E27FC236}">
                <a16:creationId xmlns:a16="http://schemas.microsoft.com/office/drawing/2014/main" id="{A4F86028-AEB8-871C-CCC6-A5D52E6F7561}"/>
              </a:ext>
            </a:extLst>
          </p:cNvPr>
          <p:cNvSpPr/>
          <p:nvPr/>
        </p:nvSpPr>
        <p:spPr>
          <a:xfrm>
            <a:off x="-324095"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9" name="Arrow: Chevron 48">
            <a:extLst>
              <a:ext uri="{FF2B5EF4-FFF2-40B4-BE49-F238E27FC236}">
                <a16:creationId xmlns:a16="http://schemas.microsoft.com/office/drawing/2014/main" id="{63E83228-40CE-B841-D263-45D67F62720D}"/>
              </a:ext>
            </a:extLst>
          </p:cNvPr>
          <p:cNvSpPr/>
          <p:nvPr/>
        </p:nvSpPr>
        <p:spPr>
          <a:xfrm flipH="1">
            <a:off x="11030667"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50" name="Arrow: Chevron 49">
            <a:extLst>
              <a:ext uri="{FF2B5EF4-FFF2-40B4-BE49-F238E27FC236}">
                <a16:creationId xmlns:a16="http://schemas.microsoft.com/office/drawing/2014/main" id="{51D099B8-2226-CF25-4245-4444E4A1765E}"/>
              </a:ext>
            </a:extLst>
          </p:cNvPr>
          <p:cNvSpPr/>
          <p:nvPr/>
        </p:nvSpPr>
        <p:spPr>
          <a:xfrm flipH="1">
            <a:off x="1173997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grpSp>
        <p:nvGrpSpPr>
          <p:cNvPr id="2" name="Group 1">
            <a:extLst>
              <a:ext uri="{FF2B5EF4-FFF2-40B4-BE49-F238E27FC236}">
                <a16:creationId xmlns:a16="http://schemas.microsoft.com/office/drawing/2014/main" id="{578D81D3-2FC4-E8C6-6A71-BC2AA7965901}"/>
              </a:ext>
            </a:extLst>
          </p:cNvPr>
          <p:cNvGrpSpPr/>
          <p:nvPr/>
        </p:nvGrpSpPr>
        <p:grpSpPr>
          <a:xfrm>
            <a:off x="3702322" y="1360416"/>
            <a:ext cx="8329516" cy="1519657"/>
            <a:chOff x="3651169" y="853518"/>
            <a:chExt cx="8018119" cy="1577591"/>
          </a:xfrm>
        </p:grpSpPr>
        <p:sp>
          <p:nvSpPr>
            <p:cNvPr id="3" name="Rectangle: Rounded Corners 2">
              <a:extLst>
                <a:ext uri="{FF2B5EF4-FFF2-40B4-BE49-F238E27FC236}">
                  <a16:creationId xmlns:a16="http://schemas.microsoft.com/office/drawing/2014/main" id="{4E848806-6E69-FFC1-1ACB-56ED13011E2B}"/>
                </a:ext>
              </a:extLst>
            </p:cNvPr>
            <p:cNvSpPr/>
            <p:nvPr/>
          </p:nvSpPr>
          <p:spPr>
            <a:xfrm>
              <a:off x="3651169" y="1124650"/>
              <a:ext cx="8018119" cy="1306459"/>
            </a:xfrm>
            <a:prstGeom prst="roundRect">
              <a:avLst/>
            </a:prstGeom>
            <a:solidFill>
              <a:schemeClr val="bg1"/>
            </a:solidFill>
            <a:ln w="15875">
              <a:solidFill>
                <a:srgbClr val="62C6D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704" tIns="116704" rIns="116704" bIns="116704" numCol="1" spcCol="1270" anchor="ctr" anchorCtr="0">
              <a:noAutofit/>
            </a:bodyPr>
            <a:lstStyle/>
            <a:p>
              <a:pPr marL="0" lvl="0" indent="0" algn="ctr" defTabSz="711200">
                <a:lnSpc>
                  <a:spcPct val="135000"/>
                </a:lnSpc>
                <a:spcBef>
                  <a:spcPct val="0"/>
                </a:spcBef>
                <a:buNone/>
              </a:pPr>
              <a:endParaRPr lang="vi-VN" sz="1700" kern="1200" dirty="0">
                <a:solidFill>
                  <a:schemeClr val="tx1"/>
                </a:solidFill>
                <a:latin typeface="+mj-lt"/>
                <a:cs typeface="Segoe UI Semibold" panose="020B0702040204020203" pitchFamily="34" charset="0"/>
              </a:endParaRPr>
            </a:p>
          </p:txBody>
        </p:sp>
        <p:sp>
          <p:nvSpPr>
            <p:cNvPr id="4" name="TextBox 3">
              <a:extLst>
                <a:ext uri="{FF2B5EF4-FFF2-40B4-BE49-F238E27FC236}">
                  <a16:creationId xmlns:a16="http://schemas.microsoft.com/office/drawing/2014/main" id="{9CD5DBDA-1D83-1653-34B7-3B7A4A19A7D1}"/>
                </a:ext>
              </a:extLst>
            </p:cNvPr>
            <p:cNvSpPr txBox="1"/>
            <p:nvPr/>
          </p:nvSpPr>
          <p:spPr>
            <a:xfrm>
              <a:off x="4066556" y="853518"/>
              <a:ext cx="2029444" cy="447314"/>
            </a:xfrm>
            <a:prstGeom prst="rect">
              <a:avLst/>
            </a:prstGeom>
            <a:noFill/>
          </p:spPr>
          <p:txBody>
            <a:bodyPr wrap="square">
              <a:spAutoFit/>
            </a:bodyPr>
            <a:lstStyle/>
            <a:p>
              <a:pPr marR="0" lvl="0" algn="ctr">
                <a:buSzPts val="1000"/>
                <a:tabLst>
                  <a:tab pos="457200" algn="l"/>
                </a:tabLst>
              </a:pPr>
              <a:endParaRPr lang="vi-VN" sz="2200" dirty="0">
                <a:solidFill>
                  <a:srgbClr val="008F9E"/>
                </a:solidFill>
                <a:effectLst>
                  <a:glow rad="127000">
                    <a:schemeClr val="bg1"/>
                  </a:glow>
                </a:effectLst>
                <a:latin typeface="+mj-lt"/>
                <a:ea typeface="Segoe UI Black" panose="020B0A02040204020203" pitchFamily="34" charset="0"/>
              </a:endParaRPr>
            </a:p>
          </p:txBody>
        </p:sp>
        <p:sp>
          <p:nvSpPr>
            <p:cNvPr id="5" name="TextBox 4">
              <a:extLst>
                <a:ext uri="{FF2B5EF4-FFF2-40B4-BE49-F238E27FC236}">
                  <a16:creationId xmlns:a16="http://schemas.microsoft.com/office/drawing/2014/main" id="{BE500E39-D6FF-CC1D-E58B-DD6DB30ED7BA}"/>
                </a:ext>
              </a:extLst>
            </p:cNvPr>
            <p:cNvSpPr txBox="1"/>
            <p:nvPr/>
          </p:nvSpPr>
          <p:spPr>
            <a:xfrm>
              <a:off x="3939612" y="1302959"/>
              <a:ext cx="7421276" cy="552752"/>
            </a:xfrm>
            <a:prstGeom prst="rect">
              <a:avLst/>
            </a:prstGeom>
            <a:noFill/>
          </p:spPr>
          <p:txBody>
            <a:bodyPr wrap="square">
              <a:spAutoFit/>
            </a:bodyPr>
            <a:lstStyle/>
            <a:p>
              <a:pPr marL="0" marR="0" lvl="1" algn="ctr">
                <a:lnSpc>
                  <a:spcPct val="130000"/>
                </a:lnSpc>
                <a:buSzPct val="100000"/>
                <a:tabLst>
                  <a:tab pos="914400" algn="l"/>
                </a:tabLst>
              </a:pPr>
              <a:endParaRPr lang="vi-VN" sz="2200" b="1" dirty="0">
                <a:effectLst/>
                <a:latin typeface="+mj-lt"/>
                <a:ea typeface="Yu Mincho" panose="02020400000000000000" pitchFamily="18" charset="-128"/>
                <a:cs typeface="Arial" panose="020B0604020202020204" pitchFamily="34" charset="0"/>
              </a:endParaRPr>
            </a:p>
          </p:txBody>
        </p:sp>
      </p:grpSp>
      <p:grpSp>
        <p:nvGrpSpPr>
          <p:cNvPr id="6" name="Group 5">
            <a:extLst>
              <a:ext uri="{FF2B5EF4-FFF2-40B4-BE49-F238E27FC236}">
                <a16:creationId xmlns:a16="http://schemas.microsoft.com/office/drawing/2014/main" id="{CEC2085B-5289-41DF-D9AF-8B40E3BB99E3}"/>
              </a:ext>
            </a:extLst>
          </p:cNvPr>
          <p:cNvGrpSpPr/>
          <p:nvPr/>
        </p:nvGrpSpPr>
        <p:grpSpPr>
          <a:xfrm>
            <a:off x="802238" y="1579150"/>
            <a:ext cx="1106577" cy="4879627"/>
            <a:chOff x="1019121" y="2705128"/>
            <a:chExt cx="1106577" cy="3753649"/>
          </a:xfrm>
        </p:grpSpPr>
        <p:sp>
          <p:nvSpPr>
            <p:cNvPr id="7" name="Google Shape;209;p22">
              <a:extLst>
                <a:ext uri="{FF2B5EF4-FFF2-40B4-BE49-F238E27FC236}">
                  <a16:creationId xmlns:a16="http://schemas.microsoft.com/office/drawing/2014/main" id="{996781AF-D164-9152-8172-DDB21300B99E}"/>
                </a:ext>
              </a:extLst>
            </p:cNvPr>
            <p:cNvSpPr/>
            <p:nvPr/>
          </p:nvSpPr>
          <p:spPr>
            <a:xfrm>
              <a:off x="1073543" y="2741830"/>
              <a:ext cx="1012584" cy="3659826"/>
            </a:xfrm>
            <a:custGeom>
              <a:avLst/>
              <a:gdLst/>
              <a:ahLst/>
              <a:cxnLst/>
              <a:rect l="l" t="t" r="r" b="b"/>
              <a:pathLst>
                <a:path w="16455" h="59474" extrusionOk="0">
                  <a:moveTo>
                    <a:pt x="5678" y="0"/>
                  </a:moveTo>
                  <a:lnTo>
                    <a:pt x="5678" y="311"/>
                  </a:lnTo>
                  <a:lnTo>
                    <a:pt x="6300" y="311"/>
                  </a:lnTo>
                  <a:lnTo>
                    <a:pt x="6300" y="0"/>
                  </a:lnTo>
                  <a:close/>
                  <a:moveTo>
                    <a:pt x="6714" y="0"/>
                  </a:moveTo>
                  <a:lnTo>
                    <a:pt x="6714" y="311"/>
                  </a:lnTo>
                  <a:lnTo>
                    <a:pt x="7335" y="311"/>
                  </a:lnTo>
                  <a:lnTo>
                    <a:pt x="7335" y="0"/>
                  </a:lnTo>
                  <a:close/>
                  <a:moveTo>
                    <a:pt x="7749" y="0"/>
                  </a:moveTo>
                  <a:lnTo>
                    <a:pt x="7749" y="311"/>
                  </a:lnTo>
                  <a:lnTo>
                    <a:pt x="8372" y="311"/>
                  </a:lnTo>
                  <a:lnTo>
                    <a:pt x="8372" y="0"/>
                  </a:lnTo>
                  <a:close/>
                  <a:moveTo>
                    <a:pt x="8786" y="0"/>
                  </a:moveTo>
                  <a:lnTo>
                    <a:pt x="8786" y="311"/>
                  </a:lnTo>
                  <a:lnTo>
                    <a:pt x="9407" y="311"/>
                  </a:lnTo>
                  <a:lnTo>
                    <a:pt x="9407" y="0"/>
                  </a:lnTo>
                  <a:close/>
                  <a:moveTo>
                    <a:pt x="9821" y="0"/>
                  </a:moveTo>
                  <a:lnTo>
                    <a:pt x="9821" y="311"/>
                  </a:lnTo>
                  <a:lnTo>
                    <a:pt x="10444" y="311"/>
                  </a:lnTo>
                  <a:lnTo>
                    <a:pt x="10444" y="0"/>
                  </a:lnTo>
                  <a:close/>
                  <a:moveTo>
                    <a:pt x="10859" y="0"/>
                  </a:moveTo>
                  <a:lnTo>
                    <a:pt x="10859" y="311"/>
                  </a:lnTo>
                  <a:lnTo>
                    <a:pt x="11480" y="311"/>
                  </a:lnTo>
                  <a:lnTo>
                    <a:pt x="11480" y="0"/>
                  </a:lnTo>
                  <a:close/>
                  <a:moveTo>
                    <a:pt x="11895" y="0"/>
                  </a:moveTo>
                  <a:lnTo>
                    <a:pt x="11895" y="311"/>
                  </a:lnTo>
                  <a:lnTo>
                    <a:pt x="12516" y="311"/>
                  </a:lnTo>
                  <a:lnTo>
                    <a:pt x="12516" y="0"/>
                  </a:lnTo>
                  <a:close/>
                  <a:moveTo>
                    <a:pt x="12931" y="0"/>
                  </a:moveTo>
                  <a:lnTo>
                    <a:pt x="12931" y="311"/>
                  </a:lnTo>
                  <a:lnTo>
                    <a:pt x="13552" y="311"/>
                  </a:lnTo>
                  <a:lnTo>
                    <a:pt x="13552" y="0"/>
                  </a:lnTo>
                  <a:close/>
                  <a:moveTo>
                    <a:pt x="13967" y="0"/>
                  </a:moveTo>
                  <a:lnTo>
                    <a:pt x="13967" y="311"/>
                  </a:lnTo>
                  <a:lnTo>
                    <a:pt x="14588" y="311"/>
                  </a:lnTo>
                  <a:lnTo>
                    <a:pt x="14588" y="0"/>
                  </a:lnTo>
                  <a:close/>
                  <a:moveTo>
                    <a:pt x="4944" y="0"/>
                  </a:moveTo>
                  <a:cubicBezTo>
                    <a:pt x="4841" y="0"/>
                    <a:pt x="4735" y="3"/>
                    <a:pt x="4632" y="10"/>
                  </a:cubicBezTo>
                  <a:lnTo>
                    <a:pt x="4651" y="321"/>
                  </a:lnTo>
                  <a:cubicBezTo>
                    <a:pt x="4749" y="315"/>
                    <a:pt x="4853" y="316"/>
                    <a:pt x="4946" y="311"/>
                  </a:cubicBezTo>
                  <a:lnTo>
                    <a:pt x="5262" y="311"/>
                  </a:lnTo>
                  <a:lnTo>
                    <a:pt x="5262" y="0"/>
                  </a:lnTo>
                  <a:close/>
                  <a:moveTo>
                    <a:pt x="15008" y="4"/>
                  </a:moveTo>
                  <a:lnTo>
                    <a:pt x="14997" y="316"/>
                  </a:lnTo>
                  <a:cubicBezTo>
                    <a:pt x="15201" y="323"/>
                    <a:pt x="15402" y="342"/>
                    <a:pt x="15596" y="373"/>
                  </a:cubicBezTo>
                  <a:lnTo>
                    <a:pt x="15645" y="66"/>
                  </a:lnTo>
                  <a:cubicBezTo>
                    <a:pt x="15439" y="33"/>
                    <a:pt x="15224" y="13"/>
                    <a:pt x="15008" y="4"/>
                  </a:cubicBezTo>
                  <a:close/>
                  <a:moveTo>
                    <a:pt x="4207" y="55"/>
                  </a:moveTo>
                  <a:cubicBezTo>
                    <a:pt x="3996" y="85"/>
                    <a:pt x="3785" y="130"/>
                    <a:pt x="3580" y="188"/>
                  </a:cubicBezTo>
                  <a:lnTo>
                    <a:pt x="3665" y="486"/>
                  </a:lnTo>
                  <a:cubicBezTo>
                    <a:pt x="3856" y="433"/>
                    <a:pt x="4054" y="391"/>
                    <a:pt x="4252" y="363"/>
                  </a:cubicBezTo>
                  <a:lnTo>
                    <a:pt x="4207" y="55"/>
                  </a:lnTo>
                  <a:close/>
                  <a:moveTo>
                    <a:pt x="16065" y="152"/>
                  </a:moveTo>
                  <a:lnTo>
                    <a:pt x="15989" y="454"/>
                  </a:lnTo>
                  <a:cubicBezTo>
                    <a:pt x="16113" y="484"/>
                    <a:pt x="16236" y="521"/>
                    <a:pt x="16353" y="562"/>
                  </a:cubicBezTo>
                  <a:lnTo>
                    <a:pt x="16455" y="269"/>
                  </a:lnTo>
                  <a:cubicBezTo>
                    <a:pt x="16328" y="224"/>
                    <a:pt x="16196" y="185"/>
                    <a:pt x="16065" y="152"/>
                  </a:cubicBezTo>
                  <a:close/>
                  <a:moveTo>
                    <a:pt x="3174" y="322"/>
                  </a:moveTo>
                  <a:cubicBezTo>
                    <a:pt x="2974" y="397"/>
                    <a:pt x="2777" y="485"/>
                    <a:pt x="2590" y="587"/>
                  </a:cubicBezTo>
                  <a:lnTo>
                    <a:pt x="2736" y="860"/>
                  </a:lnTo>
                  <a:cubicBezTo>
                    <a:pt x="2913" y="766"/>
                    <a:pt x="3097" y="683"/>
                    <a:pt x="3283" y="612"/>
                  </a:cubicBezTo>
                  <a:lnTo>
                    <a:pt x="3174" y="322"/>
                  </a:lnTo>
                  <a:close/>
                  <a:moveTo>
                    <a:pt x="2223" y="804"/>
                  </a:moveTo>
                  <a:cubicBezTo>
                    <a:pt x="2044" y="920"/>
                    <a:pt x="1871" y="1049"/>
                    <a:pt x="1711" y="1189"/>
                  </a:cubicBezTo>
                  <a:lnTo>
                    <a:pt x="1912" y="1425"/>
                  </a:lnTo>
                  <a:cubicBezTo>
                    <a:pt x="2064" y="1295"/>
                    <a:pt x="2224" y="1174"/>
                    <a:pt x="2393" y="1063"/>
                  </a:cubicBezTo>
                  <a:lnTo>
                    <a:pt x="2223" y="804"/>
                  </a:lnTo>
                  <a:close/>
                  <a:moveTo>
                    <a:pt x="1398" y="1481"/>
                  </a:moveTo>
                  <a:cubicBezTo>
                    <a:pt x="1249" y="1632"/>
                    <a:pt x="1108" y="1798"/>
                    <a:pt x="980" y="1968"/>
                  </a:cubicBezTo>
                  <a:lnTo>
                    <a:pt x="1230" y="2154"/>
                  </a:lnTo>
                  <a:cubicBezTo>
                    <a:pt x="1348" y="1996"/>
                    <a:pt x="1480" y="1841"/>
                    <a:pt x="1620" y="1698"/>
                  </a:cubicBezTo>
                  <a:lnTo>
                    <a:pt x="1398" y="1481"/>
                  </a:lnTo>
                  <a:close/>
                  <a:moveTo>
                    <a:pt x="739" y="2322"/>
                  </a:moveTo>
                  <a:cubicBezTo>
                    <a:pt x="626" y="2504"/>
                    <a:pt x="525" y="2694"/>
                    <a:pt x="437" y="2889"/>
                  </a:cubicBezTo>
                  <a:lnTo>
                    <a:pt x="720" y="3017"/>
                  </a:lnTo>
                  <a:cubicBezTo>
                    <a:pt x="804" y="2835"/>
                    <a:pt x="898" y="2656"/>
                    <a:pt x="1004" y="2486"/>
                  </a:cubicBezTo>
                  <a:lnTo>
                    <a:pt x="739" y="2322"/>
                  </a:lnTo>
                  <a:close/>
                  <a:moveTo>
                    <a:pt x="278" y="3287"/>
                  </a:moveTo>
                  <a:cubicBezTo>
                    <a:pt x="208" y="3487"/>
                    <a:pt x="150" y="3696"/>
                    <a:pt x="106" y="3904"/>
                  </a:cubicBezTo>
                  <a:lnTo>
                    <a:pt x="411" y="3968"/>
                  </a:lnTo>
                  <a:cubicBezTo>
                    <a:pt x="452" y="3771"/>
                    <a:pt x="507" y="3576"/>
                    <a:pt x="571" y="3389"/>
                  </a:cubicBezTo>
                  <a:lnTo>
                    <a:pt x="278" y="3287"/>
                  </a:lnTo>
                  <a:close/>
                  <a:moveTo>
                    <a:pt x="38" y="4326"/>
                  </a:moveTo>
                  <a:cubicBezTo>
                    <a:pt x="13" y="4528"/>
                    <a:pt x="1" y="4736"/>
                    <a:pt x="1" y="4941"/>
                  </a:cubicBezTo>
                  <a:lnTo>
                    <a:pt x="1" y="4965"/>
                  </a:lnTo>
                  <a:lnTo>
                    <a:pt x="311" y="4965"/>
                  </a:lnTo>
                  <a:lnTo>
                    <a:pt x="311" y="4941"/>
                  </a:lnTo>
                  <a:cubicBezTo>
                    <a:pt x="311" y="4748"/>
                    <a:pt x="323" y="4554"/>
                    <a:pt x="346" y="4363"/>
                  </a:cubicBezTo>
                  <a:lnTo>
                    <a:pt x="38" y="4326"/>
                  </a:lnTo>
                  <a:close/>
                  <a:moveTo>
                    <a:pt x="1" y="5379"/>
                  </a:moveTo>
                  <a:lnTo>
                    <a:pt x="1" y="6000"/>
                  </a:lnTo>
                  <a:lnTo>
                    <a:pt x="311" y="6000"/>
                  </a:lnTo>
                  <a:lnTo>
                    <a:pt x="311" y="5379"/>
                  </a:lnTo>
                  <a:close/>
                  <a:moveTo>
                    <a:pt x="1" y="6415"/>
                  </a:moveTo>
                  <a:lnTo>
                    <a:pt x="1" y="7037"/>
                  </a:lnTo>
                  <a:lnTo>
                    <a:pt x="311" y="7037"/>
                  </a:lnTo>
                  <a:lnTo>
                    <a:pt x="311" y="6415"/>
                  </a:lnTo>
                  <a:close/>
                  <a:moveTo>
                    <a:pt x="1" y="7451"/>
                  </a:moveTo>
                  <a:lnTo>
                    <a:pt x="1" y="8072"/>
                  </a:lnTo>
                  <a:lnTo>
                    <a:pt x="311" y="8072"/>
                  </a:lnTo>
                  <a:lnTo>
                    <a:pt x="311" y="7451"/>
                  </a:lnTo>
                  <a:close/>
                  <a:moveTo>
                    <a:pt x="1" y="8487"/>
                  </a:moveTo>
                  <a:lnTo>
                    <a:pt x="1" y="9109"/>
                  </a:lnTo>
                  <a:lnTo>
                    <a:pt x="311" y="9109"/>
                  </a:lnTo>
                  <a:lnTo>
                    <a:pt x="311" y="8487"/>
                  </a:lnTo>
                  <a:close/>
                  <a:moveTo>
                    <a:pt x="1" y="9524"/>
                  </a:moveTo>
                  <a:lnTo>
                    <a:pt x="1" y="10145"/>
                  </a:lnTo>
                  <a:lnTo>
                    <a:pt x="311" y="10145"/>
                  </a:lnTo>
                  <a:lnTo>
                    <a:pt x="311" y="9524"/>
                  </a:lnTo>
                  <a:close/>
                  <a:moveTo>
                    <a:pt x="1" y="10560"/>
                  </a:moveTo>
                  <a:lnTo>
                    <a:pt x="1" y="11182"/>
                  </a:lnTo>
                  <a:lnTo>
                    <a:pt x="311" y="11182"/>
                  </a:lnTo>
                  <a:lnTo>
                    <a:pt x="311" y="10560"/>
                  </a:lnTo>
                  <a:close/>
                  <a:moveTo>
                    <a:pt x="1" y="11596"/>
                  </a:moveTo>
                  <a:lnTo>
                    <a:pt x="1" y="12217"/>
                  </a:lnTo>
                  <a:lnTo>
                    <a:pt x="311" y="12217"/>
                  </a:lnTo>
                  <a:lnTo>
                    <a:pt x="311" y="11596"/>
                  </a:lnTo>
                  <a:close/>
                  <a:moveTo>
                    <a:pt x="1" y="12632"/>
                  </a:moveTo>
                  <a:lnTo>
                    <a:pt x="1" y="13254"/>
                  </a:lnTo>
                  <a:lnTo>
                    <a:pt x="311" y="13254"/>
                  </a:lnTo>
                  <a:lnTo>
                    <a:pt x="311" y="12632"/>
                  </a:lnTo>
                  <a:close/>
                  <a:moveTo>
                    <a:pt x="1" y="13668"/>
                  </a:moveTo>
                  <a:lnTo>
                    <a:pt x="1" y="14289"/>
                  </a:lnTo>
                  <a:lnTo>
                    <a:pt x="311" y="14289"/>
                  </a:lnTo>
                  <a:lnTo>
                    <a:pt x="311" y="13668"/>
                  </a:lnTo>
                  <a:close/>
                  <a:moveTo>
                    <a:pt x="1" y="14704"/>
                  </a:moveTo>
                  <a:lnTo>
                    <a:pt x="1" y="15326"/>
                  </a:lnTo>
                  <a:lnTo>
                    <a:pt x="311" y="15326"/>
                  </a:lnTo>
                  <a:lnTo>
                    <a:pt x="311" y="14704"/>
                  </a:lnTo>
                  <a:close/>
                  <a:moveTo>
                    <a:pt x="1" y="15740"/>
                  </a:moveTo>
                  <a:lnTo>
                    <a:pt x="1" y="16361"/>
                  </a:lnTo>
                  <a:lnTo>
                    <a:pt x="311" y="16361"/>
                  </a:lnTo>
                  <a:lnTo>
                    <a:pt x="311" y="15740"/>
                  </a:lnTo>
                  <a:close/>
                  <a:moveTo>
                    <a:pt x="1" y="16776"/>
                  </a:moveTo>
                  <a:lnTo>
                    <a:pt x="1" y="17398"/>
                  </a:lnTo>
                  <a:lnTo>
                    <a:pt x="311" y="17398"/>
                  </a:lnTo>
                  <a:lnTo>
                    <a:pt x="311" y="16776"/>
                  </a:lnTo>
                  <a:close/>
                  <a:moveTo>
                    <a:pt x="1" y="17812"/>
                  </a:moveTo>
                  <a:lnTo>
                    <a:pt x="1" y="18433"/>
                  </a:lnTo>
                  <a:lnTo>
                    <a:pt x="311" y="18433"/>
                  </a:lnTo>
                  <a:lnTo>
                    <a:pt x="311" y="17812"/>
                  </a:lnTo>
                  <a:close/>
                  <a:moveTo>
                    <a:pt x="1" y="18850"/>
                  </a:moveTo>
                  <a:lnTo>
                    <a:pt x="1" y="19471"/>
                  </a:lnTo>
                  <a:lnTo>
                    <a:pt x="311" y="19471"/>
                  </a:lnTo>
                  <a:lnTo>
                    <a:pt x="311" y="18850"/>
                  </a:lnTo>
                  <a:close/>
                  <a:moveTo>
                    <a:pt x="1" y="19885"/>
                  </a:moveTo>
                  <a:lnTo>
                    <a:pt x="1" y="20507"/>
                  </a:lnTo>
                  <a:lnTo>
                    <a:pt x="311" y="20507"/>
                  </a:lnTo>
                  <a:lnTo>
                    <a:pt x="311" y="19885"/>
                  </a:lnTo>
                  <a:close/>
                  <a:moveTo>
                    <a:pt x="1" y="20922"/>
                  </a:moveTo>
                  <a:lnTo>
                    <a:pt x="1" y="21543"/>
                  </a:lnTo>
                  <a:lnTo>
                    <a:pt x="311" y="21543"/>
                  </a:lnTo>
                  <a:lnTo>
                    <a:pt x="311" y="20922"/>
                  </a:lnTo>
                  <a:close/>
                  <a:moveTo>
                    <a:pt x="1" y="21957"/>
                  </a:moveTo>
                  <a:lnTo>
                    <a:pt x="1" y="22579"/>
                  </a:lnTo>
                  <a:lnTo>
                    <a:pt x="311" y="22579"/>
                  </a:lnTo>
                  <a:lnTo>
                    <a:pt x="311" y="21957"/>
                  </a:lnTo>
                  <a:close/>
                  <a:moveTo>
                    <a:pt x="1" y="22993"/>
                  </a:moveTo>
                  <a:lnTo>
                    <a:pt x="1" y="23615"/>
                  </a:lnTo>
                  <a:lnTo>
                    <a:pt x="311" y="23615"/>
                  </a:lnTo>
                  <a:lnTo>
                    <a:pt x="311" y="22993"/>
                  </a:lnTo>
                  <a:close/>
                  <a:moveTo>
                    <a:pt x="1" y="24029"/>
                  </a:moveTo>
                  <a:lnTo>
                    <a:pt x="1" y="24651"/>
                  </a:lnTo>
                  <a:lnTo>
                    <a:pt x="311" y="24651"/>
                  </a:lnTo>
                  <a:lnTo>
                    <a:pt x="311" y="24029"/>
                  </a:lnTo>
                  <a:close/>
                  <a:moveTo>
                    <a:pt x="1" y="25065"/>
                  </a:moveTo>
                  <a:lnTo>
                    <a:pt x="1" y="25687"/>
                  </a:lnTo>
                  <a:lnTo>
                    <a:pt x="311" y="25687"/>
                  </a:lnTo>
                  <a:lnTo>
                    <a:pt x="311" y="25065"/>
                  </a:lnTo>
                  <a:close/>
                  <a:moveTo>
                    <a:pt x="1" y="26101"/>
                  </a:moveTo>
                  <a:lnTo>
                    <a:pt x="1" y="26723"/>
                  </a:lnTo>
                  <a:lnTo>
                    <a:pt x="311" y="26723"/>
                  </a:lnTo>
                  <a:lnTo>
                    <a:pt x="311" y="26101"/>
                  </a:lnTo>
                  <a:close/>
                  <a:moveTo>
                    <a:pt x="1" y="27137"/>
                  </a:moveTo>
                  <a:lnTo>
                    <a:pt x="1" y="27758"/>
                  </a:lnTo>
                  <a:lnTo>
                    <a:pt x="311" y="27758"/>
                  </a:lnTo>
                  <a:lnTo>
                    <a:pt x="311" y="27137"/>
                  </a:lnTo>
                  <a:close/>
                  <a:moveTo>
                    <a:pt x="1" y="28174"/>
                  </a:moveTo>
                  <a:lnTo>
                    <a:pt x="1" y="28796"/>
                  </a:lnTo>
                  <a:lnTo>
                    <a:pt x="311" y="28796"/>
                  </a:lnTo>
                  <a:lnTo>
                    <a:pt x="311" y="28174"/>
                  </a:lnTo>
                  <a:close/>
                  <a:moveTo>
                    <a:pt x="1" y="29210"/>
                  </a:moveTo>
                  <a:lnTo>
                    <a:pt x="1" y="29831"/>
                  </a:lnTo>
                  <a:lnTo>
                    <a:pt x="311" y="29831"/>
                  </a:lnTo>
                  <a:lnTo>
                    <a:pt x="311" y="29210"/>
                  </a:lnTo>
                  <a:close/>
                  <a:moveTo>
                    <a:pt x="1" y="30246"/>
                  </a:moveTo>
                  <a:lnTo>
                    <a:pt x="1" y="30868"/>
                  </a:lnTo>
                  <a:lnTo>
                    <a:pt x="311" y="30868"/>
                  </a:lnTo>
                  <a:lnTo>
                    <a:pt x="311" y="30246"/>
                  </a:lnTo>
                  <a:close/>
                  <a:moveTo>
                    <a:pt x="1" y="31282"/>
                  </a:moveTo>
                  <a:lnTo>
                    <a:pt x="1" y="31903"/>
                  </a:lnTo>
                  <a:lnTo>
                    <a:pt x="311" y="31903"/>
                  </a:lnTo>
                  <a:lnTo>
                    <a:pt x="311" y="31282"/>
                  </a:lnTo>
                  <a:close/>
                  <a:moveTo>
                    <a:pt x="1" y="32318"/>
                  </a:moveTo>
                  <a:lnTo>
                    <a:pt x="1" y="32940"/>
                  </a:lnTo>
                  <a:lnTo>
                    <a:pt x="311" y="32940"/>
                  </a:lnTo>
                  <a:lnTo>
                    <a:pt x="311" y="32318"/>
                  </a:lnTo>
                  <a:close/>
                  <a:moveTo>
                    <a:pt x="1" y="33354"/>
                  </a:moveTo>
                  <a:lnTo>
                    <a:pt x="1" y="33975"/>
                  </a:lnTo>
                  <a:lnTo>
                    <a:pt x="311" y="33975"/>
                  </a:lnTo>
                  <a:lnTo>
                    <a:pt x="311" y="33354"/>
                  </a:lnTo>
                  <a:close/>
                  <a:moveTo>
                    <a:pt x="1" y="34390"/>
                  </a:moveTo>
                  <a:lnTo>
                    <a:pt x="1" y="35012"/>
                  </a:lnTo>
                  <a:lnTo>
                    <a:pt x="311" y="35012"/>
                  </a:lnTo>
                  <a:lnTo>
                    <a:pt x="311" y="34390"/>
                  </a:lnTo>
                  <a:close/>
                  <a:moveTo>
                    <a:pt x="1" y="35426"/>
                  </a:moveTo>
                  <a:lnTo>
                    <a:pt x="1" y="36047"/>
                  </a:lnTo>
                  <a:lnTo>
                    <a:pt x="311" y="36047"/>
                  </a:lnTo>
                  <a:lnTo>
                    <a:pt x="311" y="35426"/>
                  </a:lnTo>
                  <a:close/>
                  <a:moveTo>
                    <a:pt x="1" y="36462"/>
                  </a:moveTo>
                  <a:lnTo>
                    <a:pt x="1" y="37084"/>
                  </a:lnTo>
                  <a:lnTo>
                    <a:pt x="311" y="37084"/>
                  </a:lnTo>
                  <a:lnTo>
                    <a:pt x="311" y="36462"/>
                  </a:lnTo>
                  <a:close/>
                  <a:moveTo>
                    <a:pt x="1" y="37499"/>
                  </a:moveTo>
                  <a:lnTo>
                    <a:pt x="1" y="38121"/>
                  </a:lnTo>
                  <a:lnTo>
                    <a:pt x="311" y="38121"/>
                  </a:lnTo>
                  <a:lnTo>
                    <a:pt x="311" y="37499"/>
                  </a:lnTo>
                  <a:close/>
                  <a:moveTo>
                    <a:pt x="1" y="38536"/>
                  </a:moveTo>
                  <a:lnTo>
                    <a:pt x="1" y="39157"/>
                  </a:lnTo>
                  <a:lnTo>
                    <a:pt x="311" y="39157"/>
                  </a:lnTo>
                  <a:lnTo>
                    <a:pt x="311" y="38536"/>
                  </a:lnTo>
                  <a:close/>
                  <a:moveTo>
                    <a:pt x="1" y="39571"/>
                  </a:moveTo>
                  <a:lnTo>
                    <a:pt x="1" y="40193"/>
                  </a:lnTo>
                  <a:lnTo>
                    <a:pt x="311" y="40193"/>
                  </a:lnTo>
                  <a:lnTo>
                    <a:pt x="311" y="39571"/>
                  </a:lnTo>
                  <a:close/>
                  <a:moveTo>
                    <a:pt x="1" y="40608"/>
                  </a:moveTo>
                  <a:lnTo>
                    <a:pt x="1" y="41229"/>
                  </a:lnTo>
                  <a:lnTo>
                    <a:pt x="311" y="41229"/>
                  </a:lnTo>
                  <a:lnTo>
                    <a:pt x="311" y="40608"/>
                  </a:lnTo>
                  <a:close/>
                  <a:moveTo>
                    <a:pt x="1" y="41643"/>
                  </a:moveTo>
                  <a:lnTo>
                    <a:pt x="1" y="42265"/>
                  </a:lnTo>
                  <a:lnTo>
                    <a:pt x="311" y="42265"/>
                  </a:lnTo>
                  <a:lnTo>
                    <a:pt x="311" y="41643"/>
                  </a:lnTo>
                  <a:close/>
                  <a:moveTo>
                    <a:pt x="1" y="42680"/>
                  </a:moveTo>
                  <a:lnTo>
                    <a:pt x="1" y="43301"/>
                  </a:lnTo>
                  <a:lnTo>
                    <a:pt x="311" y="43301"/>
                  </a:lnTo>
                  <a:lnTo>
                    <a:pt x="311" y="42680"/>
                  </a:lnTo>
                  <a:close/>
                  <a:moveTo>
                    <a:pt x="1" y="43715"/>
                  </a:moveTo>
                  <a:lnTo>
                    <a:pt x="1" y="44337"/>
                  </a:lnTo>
                  <a:lnTo>
                    <a:pt x="311" y="44337"/>
                  </a:lnTo>
                  <a:lnTo>
                    <a:pt x="311" y="43715"/>
                  </a:lnTo>
                  <a:close/>
                  <a:moveTo>
                    <a:pt x="1" y="44752"/>
                  </a:moveTo>
                  <a:lnTo>
                    <a:pt x="1" y="45373"/>
                  </a:lnTo>
                  <a:lnTo>
                    <a:pt x="311" y="45373"/>
                  </a:lnTo>
                  <a:lnTo>
                    <a:pt x="311" y="44752"/>
                  </a:lnTo>
                  <a:close/>
                  <a:moveTo>
                    <a:pt x="1" y="45788"/>
                  </a:moveTo>
                  <a:lnTo>
                    <a:pt x="1" y="46410"/>
                  </a:lnTo>
                  <a:lnTo>
                    <a:pt x="311" y="46410"/>
                  </a:lnTo>
                  <a:lnTo>
                    <a:pt x="311" y="45788"/>
                  </a:lnTo>
                  <a:close/>
                  <a:moveTo>
                    <a:pt x="1" y="46825"/>
                  </a:moveTo>
                  <a:lnTo>
                    <a:pt x="1" y="47446"/>
                  </a:lnTo>
                  <a:lnTo>
                    <a:pt x="311" y="47446"/>
                  </a:lnTo>
                  <a:lnTo>
                    <a:pt x="311" y="46825"/>
                  </a:lnTo>
                  <a:close/>
                  <a:moveTo>
                    <a:pt x="1" y="47860"/>
                  </a:moveTo>
                  <a:lnTo>
                    <a:pt x="1" y="48482"/>
                  </a:lnTo>
                  <a:lnTo>
                    <a:pt x="311" y="48482"/>
                  </a:lnTo>
                  <a:lnTo>
                    <a:pt x="311" y="47860"/>
                  </a:lnTo>
                  <a:close/>
                  <a:moveTo>
                    <a:pt x="1" y="48897"/>
                  </a:moveTo>
                  <a:lnTo>
                    <a:pt x="1" y="49518"/>
                  </a:lnTo>
                  <a:lnTo>
                    <a:pt x="311" y="49518"/>
                  </a:lnTo>
                  <a:lnTo>
                    <a:pt x="311" y="48897"/>
                  </a:lnTo>
                  <a:close/>
                  <a:moveTo>
                    <a:pt x="1" y="49932"/>
                  </a:moveTo>
                  <a:lnTo>
                    <a:pt x="1" y="50554"/>
                  </a:lnTo>
                  <a:lnTo>
                    <a:pt x="311" y="50554"/>
                  </a:lnTo>
                  <a:lnTo>
                    <a:pt x="311" y="49932"/>
                  </a:lnTo>
                  <a:close/>
                  <a:moveTo>
                    <a:pt x="1" y="50968"/>
                  </a:moveTo>
                  <a:lnTo>
                    <a:pt x="1" y="51590"/>
                  </a:lnTo>
                  <a:lnTo>
                    <a:pt x="311" y="51590"/>
                  </a:lnTo>
                  <a:lnTo>
                    <a:pt x="311" y="50968"/>
                  </a:lnTo>
                  <a:close/>
                  <a:moveTo>
                    <a:pt x="1" y="52004"/>
                  </a:moveTo>
                  <a:lnTo>
                    <a:pt x="1" y="52626"/>
                  </a:lnTo>
                  <a:lnTo>
                    <a:pt x="311" y="52626"/>
                  </a:lnTo>
                  <a:lnTo>
                    <a:pt x="311" y="52004"/>
                  </a:lnTo>
                  <a:close/>
                  <a:moveTo>
                    <a:pt x="1" y="53040"/>
                  </a:moveTo>
                  <a:lnTo>
                    <a:pt x="1" y="53662"/>
                  </a:lnTo>
                  <a:lnTo>
                    <a:pt x="311" y="53662"/>
                  </a:lnTo>
                  <a:lnTo>
                    <a:pt x="311" y="53040"/>
                  </a:lnTo>
                  <a:close/>
                  <a:moveTo>
                    <a:pt x="2" y="54078"/>
                  </a:moveTo>
                  <a:lnTo>
                    <a:pt x="2" y="54438"/>
                  </a:lnTo>
                  <a:cubicBezTo>
                    <a:pt x="2" y="54528"/>
                    <a:pt x="3" y="54617"/>
                    <a:pt x="8" y="54707"/>
                  </a:cubicBezTo>
                  <a:lnTo>
                    <a:pt x="319" y="54690"/>
                  </a:lnTo>
                  <a:cubicBezTo>
                    <a:pt x="315" y="54607"/>
                    <a:pt x="313" y="54523"/>
                    <a:pt x="313" y="54438"/>
                  </a:cubicBezTo>
                  <a:lnTo>
                    <a:pt x="313" y="54078"/>
                  </a:lnTo>
                  <a:close/>
                  <a:moveTo>
                    <a:pt x="356" y="55089"/>
                  </a:moveTo>
                  <a:lnTo>
                    <a:pt x="48" y="55132"/>
                  </a:lnTo>
                  <a:cubicBezTo>
                    <a:pt x="78" y="55343"/>
                    <a:pt x="120" y="55553"/>
                    <a:pt x="175" y="55759"/>
                  </a:cubicBezTo>
                  <a:lnTo>
                    <a:pt x="475" y="55679"/>
                  </a:lnTo>
                  <a:cubicBezTo>
                    <a:pt x="422" y="55486"/>
                    <a:pt x="383" y="55287"/>
                    <a:pt x="356" y="55089"/>
                  </a:cubicBezTo>
                  <a:close/>
                  <a:moveTo>
                    <a:pt x="594" y="56063"/>
                  </a:moveTo>
                  <a:lnTo>
                    <a:pt x="301" y="56167"/>
                  </a:lnTo>
                  <a:cubicBezTo>
                    <a:pt x="372" y="56367"/>
                    <a:pt x="458" y="56565"/>
                    <a:pt x="555" y="56755"/>
                  </a:cubicBezTo>
                  <a:lnTo>
                    <a:pt x="833" y="56613"/>
                  </a:lnTo>
                  <a:cubicBezTo>
                    <a:pt x="743" y="56436"/>
                    <a:pt x="662" y="56250"/>
                    <a:pt x="594" y="56063"/>
                  </a:cubicBezTo>
                  <a:close/>
                  <a:moveTo>
                    <a:pt x="1029" y="56962"/>
                  </a:moveTo>
                  <a:lnTo>
                    <a:pt x="765" y="57127"/>
                  </a:lnTo>
                  <a:cubicBezTo>
                    <a:pt x="878" y="57308"/>
                    <a:pt x="1004" y="57483"/>
                    <a:pt x="1138" y="57649"/>
                  </a:cubicBezTo>
                  <a:lnTo>
                    <a:pt x="1378" y="57452"/>
                  </a:lnTo>
                  <a:cubicBezTo>
                    <a:pt x="1251" y="57298"/>
                    <a:pt x="1135" y="57133"/>
                    <a:pt x="1029" y="56962"/>
                  </a:cubicBezTo>
                  <a:close/>
                  <a:moveTo>
                    <a:pt x="1645" y="57752"/>
                  </a:moveTo>
                  <a:lnTo>
                    <a:pt x="1421" y="57968"/>
                  </a:lnTo>
                  <a:cubicBezTo>
                    <a:pt x="1569" y="58122"/>
                    <a:pt x="1728" y="58268"/>
                    <a:pt x="1895" y="58401"/>
                  </a:cubicBezTo>
                  <a:lnTo>
                    <a:pt x="2089" y="58157"/>
                  </a:lnTo>
                  <a:cubicBezTo>
                    <a:pt x="1933" y="58033"/>
                    <a:pt x="1784" y="57896"/>
                    <a:pt x="1645" y="57752"/>
                  </a:cubicBezTo>
                  <a:close/>
                  <a:moveTo>
                    <a:pt x="2413" y="58394"/>
                  </a:moveTo>
                  <a:lnTo>
                    <a:pt x="2240" y="58653"/>
                  </a:lnTo>
                  <a:cubicBezTo>
                    <a:pt x="2418" y="58771"/>
                    <a:pt x="2604" y="58879"/>
                    <a:pt x="2795" y="58974"/>
                  </a:cubicBezTo>
                  <a:lnTo>
                    <a:pt x="2933" y="58695"/>
                  </a:lnTo>
                  <a:cubicBezTo>
                    <a:pt x="2754" y="58607"/>
                    <a:pt x="2578" y="58505"/>
                    <a:pt x="2413" y="58394"/>
                  </a:cubicBezTo>
                  <a:close/>
                  <a:moveTo>
                    <a:pt x="3301" y="58856"/>
                  </a:moveTo>
                  <a:lnTo>
                    <a:pt x="3188" y="59146"/>
                  </a:lnTo>
                  <a:cubicBezTo>
                    <a:pt x="3388" y="59223"/>
                    <a:pt x="3593" y="59288"/>
                    <a:pt x="3800" y="59338"/>
                  </a:cubicBezTo>
                  <a:lnTo>
                    <a:pt x="3874" y="59035"/>
                  </a:lnTo>
                  <a:cubicBezTo>
                    <a:pt x="3680" y="58989"/>
                    <a:pt x="3487" y="58928"/>
                    <a:pt x="3301" y="58856"/>
                  </a:cubicBezTo>
                  <a:close/>
                  <a:moveTo>
                    <a:pt x="4266" y="59113"/>
                  </a:moveTo>
                  <a:lnTo>
                    <a:pt x="4219" y="59420"/>
                  </a:lnTo>
                  <a:cubicBezTo>
                    <a:pt x="4431" y="59452"/>
                    <a:pt x="4646" y="59469"/>
                    <a:pt x="4859" y="59473"/>
                  </a:cubicBezTo>
                  <a:lnTo>
                    <a:pt x="4864" y="59162"/>
                  </a:lnTo>
                  <a:cubicBezTo>
                    <a:pt x="4664" y="59159"/>
                    <a:pt x="4463" y="59143"/>
                    <a:pt x="4266" y="59113"/>
                  </a:cubicBezTo>
                  <a:close/>
                  <a:moveTo>
                    <a:pt x="5276" y="59162"/>
                  </a:moveTo>
                  <a:lnTo>
                    <a:pt x="5276" y="59473"/>
                  </a:lnTo>
                  <a:lnTo>
                    <a:pt x="5897" y="59473"/>
                  </a:lnTo>
                  <a:lnTo>
                    <a:pt x="5897" y="59162"/>
                  </a:lnTo>
                  <a:close/>
                  <a:moveTo>
                    <a:pt x="6312" y="59162"/>
                  </a:moveTo>
                  <a:lnTo>
                    <a:pt x="6312" y="59473"/>
                  </a:lnTo>
                  <a:lnTo>
                    <a:pt x="6934" y="59473"/>
                  </a:lnTo>
                  <a:lnTo>
                    <a:pt x="6934" y="59162"/>
                  </a:lnTo>
                  <a:close/>
                  <a:moveTo>
                    <a:pt x="7348" y="59162"/>
                  </a:moveTo>
                  <a:lnTo>
                    <a:pt x="7348" y="59473"/>
                  </a:lnTo>
                  <a:lnTo>
                    <a:pt x="7969" y="59473"/>
                  </a:lnTo>
                  <a:lnTo>
                    <a:pt x="7969" y="59162"/>
                  </a:lnTo>
                  <a:close/>
                  <a:moveTo>
                    <a:pt x="8384" y="59162"/>
                  </a:moveTo>
                  <a:lnTo>
                    <a:pt x="8384" y="59473"/>
                  </a:lnTo>
                  <a:lnTo>
                    <a:pt x="9006" y="59473"/>
                  </a:lnTo>
                  <a:lnTo>
                    <a:pt x="9006" y="59162"/>
                  </a:lnTo>
                  <a:close/>
                  <a:moveTo>
                    <a:pt x="9421" y="59162"/>
                  </a:moveTo>
                  <a:lnTo>
                    <a:pt x="9421" y="59473"/>
                  </a:lnTo>
                  <a:lnTo>
                    <a:pt x="10043" y="59473"/>
                  </a:lnTo>
                  <a:lnTo>
                    <a:pt x="10043" y="59162"/>
                  </a:lnTo>
                  <a:close/>
                  <a:moveTo>
                    <a:pt x="10458" y="59162"/>
                  </a:moveTo>
                  <a:lnTo>
                    <a:pt x="10458" y="59473"/>
                  </a:lnTo>
                  <a:lnTo>
                    <a:pt x="11079" y="59473"/>
                  </a:lnTo>
                  <a:lnTo>
                    <a:pt x="11079" y="59162"/>
                  </a:lnTo>
                  <a:close/>
                  <a:moveTo>
                    <a:pt x="11493" y="59162"/>
                  </a:moveTo>
                  <a:lnTo>
                    <a:pt x="11493" y="59473"/>
                  </a:lnTo>
                  <a:lnTo>
                    <a:pt x="12115" y="59473"/>
                  </a:lnTo>
                  <a:lnTo>
                    <a:pt x="12115" y="59162"/>
                  </a:lnTo>
                  <a:close/>
                  <a:moveTo>
                    <a:pt x="12530" y="59162"/>
                  </a:moveTo>
                  <a:lnTo>
                    <a:pt x="12530" y="59473"/>
                  </a:lnTo>
                  <a:lnTo>
                    <a:pt x="13151" y="59473"/>
                  </a:lnTo>
                  <a:lnTo>
                    <a:pt x="13151" y="59162"/>
                  </a:lnTo>
                  <a:close/>
                  <a:moveTo>
                    <a:pt x="13565" y="59162"/>
                  </a:moveTo>
                  <a:lnTo>
                    <a:pt x="13565" y="59473"/>
                  </a:lnTo>
                  <a:lnTo>
                    <a:pt x="14187" y="59473"/>
                  </a:lnTo>
                  <a:lnTo>
                    <a:pt x="14187" y="59162"/>
                  </a:lnTo>
                  <a:close/>
                  <a:moveTo>
                    <a:pt x="15207" y="59122"/>
                  </a:moveTo>
                  <a:cubicBezTo>
                    <a:pt x="15152" y="59125"/>
                    <a:pt x="15099" y="59134"/>
                    <a:pt x="15044" y="59141"/>
                  </a:cubicBezTo>
                  <a:cubicBezTo>
                    <a:pt x="14962" y="59152"/>
                    <a:pt x="14883" y="59162"/>
                    <a:pt x="14807" y="59162"/>
                  </a:cubicBezTo>
                  <a:lnTo>
                    <a:pt x="14602" y="59162"/>
                  </a:lnTo>
                  <a:lnTo>
                    <a:pt x="14602" y="59473"/>
                  </a:lnTo>
                  <a:lnTo>
                    <a:pt x="14807" y="59473"/>
                  </a:lnTo>
                  <a:cubicBezTo>
                    <a:pt x="14905" y="59473"/>
                    <a:pt x="14997" y="59461"/>
                    <a:pt x="15086" y="59449"/>
                  </a:cubicBezTo>
                  <a:cubicBezTo>
                    <a:pt x="15136" y="59443"/>
                    <a:pt x="15186" y="59435"/>
                    <a:pt x="15234" y="59431"/>
                  </a:cubicBezTo>
                  <a:lnTo>
                    <a:pt x="15207" y="59122"/>
                  </a:lnTo>
                  <a:close/>
                </a:path>
              </a:pathLst>
            </a:custGeom>
            <a:solidFill>
              <a:srgbClr val="00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 name="Google Shape;235;p22">
              <a:extLst>
                <a:ext uri="{FF2B5EF4-FFF2-40B4-BE49-F238E27FC236}">
                  <a16:creationId xmlns:a16="http://schemas.microsoft.com/office/drawing/2014/main" id="{B1DFC0D9-57BA-1BE1-A9C7-7933AE3A4F99}"/>
                </a:ext>
              </a:extLst>
            </p:cNvPr>
            <p:cNvSpPr/>
            <p:nvPr/>
          </p:nvSpPr>
          <p:spPr>
            <a:xfrm rot="10560194">
              <a:off x="1929477" y="6326966"/>
              <a:ext cx="114150" cy="131811"/>
            </a:xfrm>
            <a:custGeom>
              <a:avLst/>
              <a:gdLst/>
              <a:ahLst/>
              <a:cxnLst/>
              <a:rect l="l" t="t" r="r" b="b"/>
              <a:pathLst>
                <a:path w="1855" h="2142" extrusionOk="0">
                  <a:moveTo>
                    <a:pt x="1854" y="0"/>
                  </a:moveTo>
                  <a:lnTo>
                    <a:pt x="0" y="1070"/>
                  </a:lnTo>
                  <a:lnTo>
                    <a:pt x="1854" y="2142"/>
                  </a:lnTo>
                  <a:lnTo>
                    <a:pt x="1854" y="0"/>
                  </a:lnTo>
                  <a:close/>
                </a:path>
              </a:pathLst>
            </a:custGeom>
            <a:solidFill>
              <a:srgbClr val="00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 name="Google Shape;236;p22">
              <a:extLst>
                <a:ext uri="{FF2B5EF4-FFF2-40B4-BE49-F238E27FC236}">
                  <a16:creationId xmlns:a16="http://schemas.microsoft.com/office/drawing/2014/main" id="{B5BBA0C9-8C0D-BC33-1E43-A5557BA7A681}"/>
                </a:ext>
              </a:extLst>
            </p:cNvPr>
            <p:cNvSpPr/>
            <p:nvPr/>
          </p:nvSpPr>
          <p:spPr>
            <a:xfrm>
              <a:off x="1019121" y="4959128"/>
              <a:ext cx="131811" cy="114212"/>
            </a:xfrm>
            <a:custGeom>
              <a:avLst/>
              <a:gdLst/>
              <a:ahLst/>
              <a:cxnLst/>
              <a:rect l="l" t="t" r="r" b="b"/>
              <a:pathLst>
                <a:path w="2142" h="1856" extrusionOk="0">
                  <a:moveTo>
                    <a:pt x="1072" y="0"/>
                  </a:moveTo>
                  <a:lnTo>
                    <a:pt x="0" y="1855"/>
                  </a:lnTo>
                  <a:lnTo>
                    <a:pt x="2142" y="1855"/>
                  </a:lnTo>
                  <a:lnTo>
                    <a:pt x="1072" y="0"/>
                  </a:lnTo>
                  <a:close/>
                </a:path>
              </a:pathLst>
            </a:custGeom>
            <a:solidFill>
              <a:srgbClr val="00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 name="Google Shape;237;p22">
              <a:extLst>
                <a:ext uri="{FF2B5EF4-FFF2-40B4-BE49-F238E27FC236}">
                  <a16:creationId xmlns:a16="http://schemas.microsoft.com/office/drawing/2014/main" id="{A7EA64E1-3CEE-6D42-076C-2C3BB931847F}"/>
                </a:ext>
              </a:extLst>
            </p:cNvPr>
            <p:cNvSpPr/>
            <p:nvPr/>
          </p:nvSpPr>
          <p:spPr>
            <a:xfrm>
              <a:off x="1019121" y="3626548"/>
              <a:ext cx="131811" cy="114273"/>
            </a:xfrm>
            <a:custGeom>
              <a:avLst/>
              <a:gdLst/>
              <a:ahLst/>
              <a:cxnLst/>
              <a:rect l="l" t="t" r="r" b="b"/>
              <a:pathLst>
                <a:path w="2142" h="1857" extrusionOk="0">
                  <a:moveTo>
                    <a:pt x="1072" y="1"/>
                  </a:moveTo>
                  <a:lnTo>
                    <a:pt x="0" y="1857"/>
                  </a:lnTo>
                  <a:lnTo>
                    <a:pt x="2142" y="1857"/>
                  </a:lnTo>
                  <a:lnTo>
                    <a:pt x="1072" y="1"/>
                  </a:lnTo>
                  <a:close/>
                </a:path>
              </a:pathLst>
            </a:custGeom>
            <a:solidFill>
              <a:srgbClr val="00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 name="Google Shape;238;p22">
              <a:extLst>
                <a:ext uri="{FF2B5EF4-FFF2-40B4-BE49-F238E27FC236}">
                  <a16:creationId xmlns:a16="http://schemas.microsoft.com/office/drawing/2014/main" id="{75DF01A0-24C7-E8AE-788B-60F993F4E461}"/>
                </a:ext>
              </a:extLst>
            </p:cNvPr>
            <p:cNvSpPr/>
            <p:nvPr/>
          </p:nvSpPr>
          <p:spPr>
            <a:xfrm rot="18900000">
              <a:off x="1975933" y="2705128"/>
              <a:ext cx="149765" cy="112257"/>
            </a:xfrm>
            <a:custGeom>
              <a:avLst/>
              <a:gdLst/>
              <a:ahLst/>
              <a:cxnLst/>
              <a:rect l="l" t="t" r="r" b="b"/>
              <a:pathLst>
                <a:path w="2070" h="2069" extrusionOk="0">
                  <a:moveTo>
                    <a:pt x="1515" y="0"/>
                  </a:moveTo>
                  <a:lnTo>
                    <a:pt x="1" y="1515"/>
                  </a:lnTo>
                  <a:lnTo>
                    <a:pt x="2070" y="2068"/>
                  </a:lnTo>
                  <a:lnTo>
                    <a:pt x="1515" y="0"/>
                  </a:lnTo>
                  <a:close/>
                </a:path>
              </a:pathLst>
            </a:custGeom>
            <a:solidFill>
              <a:srgbClr val="00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24" name="Group 23">
            <a:extLst>
              <a:ext uri="{FF2B5EF4-FFF2-40B4-BE49-F238E27FC236}">
                <a16:creationId xmlns:a16="http://schemas.microsoft.com/office/drawing/2014/main" id="{6F419073-AD24-34ED-0D9C-7A2D74F2F597}"/>
              </a:ext>
            </a:extLst>
          </p:cNvPr>
          <p:cNvGrpSpPr/>
          <p:nvPr/>
        </p:nvGrpSpPr>
        <p:grpSpPr>
          <a:xfrm>
            <a:off x="1043854" y="3417460"/>
            <a:ext cx="2695644" cy="950765"/>
            <a:chOff x="1329412" y="2736448"/>
            <a:chExt cx="2695644" cy="950765"/>
          </a:xfrm>
        </p:grpSpPr>
        <p:sp>
          <p:nvSpPr>
            <p:cNvPr id="25" name="Google Shape;218;p22">
              <a:extLst>
                <a:ext uri="{FF2B5EF4-FFF2-40B4-BE49-F238E27FC236}">
                  <a16:creationId xmlns:a16="http://schemas.microsoft.com/office/drawing/2014/main" id="{44F0467A-DBBB-66BB-ADAA-2763E1D9B707}"/>
                </a:ext>
              </a:extLst>
            </p:cNvPr>
            <p:cNvSpPr/>
            <p:nvPr/>
          </p:nvSpPr>
          <p:spPr>
            <a:xfrm>
              <a:off x="2614690" y="3200853"/>
              <a:ext cx="1356883" cy="48472"/>
            </a:xfrm>
            <a:custGeom>
              <a:avLst/>
              <a:gdLst/>
              <a:ahLst/>
              <a:cxnLst/>
              <a:rect l="l" t="t" r="r" b="b"/>
              <a:pathLst>
                <a:path w="14091" h="312" extrusionOk="0">
                  <a:moveTo>
                    <a:pt x="0" y="0"/>
                  </a:moveTo>
                  <a:lnTo>
                    <a:pt x="0" y="311"/>
                  </a:lnTo>
                  <a:lnTo>
                    <a:pt x="622" y="311"/>
                  </a:lnTo>
                  <a:lnTo>
                    <a:pt x="622" y="0"/>
                  </a:lnTo>
                  <a:close/>
                  <a:moveTo>
                    <a:pt x="1036" y="0"/>
                  </a:moveTo>
                  <a:lnTo>
                    <a:pt x="1036" y="311"/>
                  </a:lnTo>
                  <a:lnTo>
                    <a:pt x="1658" y="311"/>
                  </a:lnTo>
                  <a:lnTo>
                    <a:pt x="1658" y="0"/>
                  </a:lnTo>
                  <a:close/>
                  <a:moveTo>
                    <a:pt x="2072" y="0"/>
                  </a:moveTo>
                  <a:lnTo>
                    <a:pt x="2072" y="311"/>
                  </a:lnTo>
                  <a:lnTo>
                    <a:pt x="2693" y="311"/>
                  </a:lnTo>
                  <a:lnTo>
                    <a:pt x="2693" y="0"/>
                  </a:lnTo>
                  <a:close/>
                  <a:moveTo>
                    <a:pt x="3108" y="0"/>
                  </a:moveTo>
                  <a:lnTo>
                    <a:pt x="3108" y="311"/>
                  </a:lnTo>
                  <a:lnTo>
                    <a:pt x="3730" y="311"/>
                  </a:lnTo>
                  <a:lnTo>
                    <a:pt x="3730" y="0"/>
                  </a:lnTo>
                  <a:close/>
                  <a:moveTo>
                    <a:pt x="4144" y="0"/>
                  </a:moveTo>
                  <a:lnTo>
                    <a:pt x="4144" y="311"/>
                  </a:lnTo>
                  <a:lnTo>
                    <a:pt x="4765" y="311"/>
                  </a:lnTo>
                  <a:lnTo>
                    <a:pt x="4765" y="0"/>
                  </a:lnTo>
                  <a:close/>
                  <a:moveTo>
                    <a:pt x="5180" y="0"/>
                  </a:moveTo>
                  <a:lnTo>
                    <a:pt x="5180" y="311"/>
                  </a:lnTo>
                  <a:lnTo>
                    <a:pt x="5802" y="311"/>
                  </a:lnTo>
                  <a:lnTo>
                    <a:pt x="5802" y="0"/>
                  </a:lnTo>
                  <a:close/>
                  <a:moveTo>
                    <a:pt x="6216" y="0"/>
                  </a:moveTo>
                  <a:lnTo>
                    <a:pt x="6216" y="311"/>
                  </a:lnTo>
                  <a:lnTo>
                    <a:pt x="6837" y="311"/>
                  </a:lnTo>
                  <a:lnTo>
                    <a:pt x="6837" y="0"/>
                  </a:lnTo>
                  <a:close/>
                  <a:moveTo>
                    <a:pt x="7252" y="0"/>
                  </a:moveTo>
                  <a:lnTo>
                    <a:pt x="7252" y="311"/>
                  </a:lnTo>
                  <a:lnTo>
                    <a:pt x="7874" y="311"/>
                  </a:lnTo>
                  <a:lnTo>
                    <a:pt x="7874" y="0"/>
                  </a:lnTo>
                  <a:close/>
                  <a:moveTo>
                    <a:pt x="8288" y="0"/>
                  </a:moveTo>
                  <a:lnTo>
                    <a:pt x="8288" y="311"/>
                  </a:lnTo>
                  <a:lnTo>
                    <a:pt x="8909" y="311"/>
                  </a:lnTo>
                  <a:lnTo>
                    <a:pt x="8909" y="0"/>
                  </a:lnTo>
                  <a:close/>
                  <a:moveTo>
                    <a:pt x="9326" y="0"/>
                  </a:moveTo>
                  <a:lnTo>
                    <a:pt x="9326" y="311"/>
                  </a:lnTo>
                  <a:lnTo>
                    <a:pt x="9947" y="311"/>
                  </a:lnTo>
                  <a:lnTo>
                    <a:pt x="9947" y="0"/>
                  </a:lnTo>
                  <a:close/>
                  <a:moveTo>
                    <a:pt x="10361" y="0"/>
                  </a:moveTo>
                  <a:lnTo>
                    <a:pt x="10361" y="311"/>
                  </a:lnTo>
                  <a:lnTo>
                    <a:pt x="10983" y="311"/>
                  </a:lnTo>
                  <a:lnTo>
                    <a:pt x="10983" y="0"/>
                  </a:lnTo>
                  <a:close/>
                  <a:moveTo>
                    <a:pt x="11398" y="0"/>
                  </a:moveTo>
                  <a:lnTo>
                    <a:pt x="11398" y="311"/>
                  </a:lnTo>
                  <a:lnTo>
                    <a:pt x="12019" y="311"/>
                  </a:lnTo>
                  <a:lnTo>
                    <a:pt x="12019" y="0"/>
                  </a:lnTo>
                  <a:close/>
                  <a:moveTo>
                    <a:pt x="12433" y="0"/>
                  </a:moveTo>
                  <a:lnTo>
                    <a:pt x="12433" y="311"/>
                  </a:lnTo>
                  <a:lnTo>
                    <a:pt x="13055" y="311"/>
                  </a:lnTo>
                  <a:lnTo>
                    <a:pt x="13055" y="0"/>
                  </a:lnTo>
                  <a:close/>
                  <a:moveTo>
                    <a:pt x="13470" y="0"/>
                  </a:moveTo>
                  <a:lnTo>
                    <a:pt x="13470" y="311"/>
                  </a:lnTo>
                  <a:lnTo>
                    <a:pt x="14091" y="311"/>
                  </a:lnTo>
                  <a:lnTo>
                    <a:pt x="14091" y="0"/>
                  </a:ln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6" name="Google Shape;219;p22">
              <a:extLst>
                <a:ext uri="{FF2B5EF4-FFF2-40B4-BE49-F238E27FC236}">
                  <a16:creationId xmlns:a16="http://schemas.microsoft.com/office/drawing/2014/main" id="{1C284CF7-4BB1-8C60-121F-246B2C45373D}"/>
                </a:ext>
              </a:extLst>
            </p:cNvPr>
            <p:cNvSpPr/>
            <p:nvPr/>
          </p:nvSpPr>
          <p:spPr>
            <a:xfrm>
              <a:off x="3919205" y="3175629"/>
              <a:ext cx="105851" cy="108729"/>
            </a:xfrm>
            <a:custGeom>
              <a:avLst/>
              <a:gdLst/>
              <a:ahLst/>
              <a:cxnLst/>
              <a:rect l="l" t="t" r="r" b="b"/>
              <a:pathLst>
                <a:path w="884" h="884" extrusionOk="0">
                  <a:moveTo>
                    <a:pt x="441" y="1"/>
                  </a:moveTo>
                  <a:cubicBezTo>
                    <a:pt x="199" y="1"/>
                    <a:pt x="0" y="198"/>
                    <a:pt x="0" y="442"/>
                  </a:cubicBezTo>
                  <a:cubicBezTo>
                    <a:pt x="0" y="685"/>
                    <a:pt x="197" y="884"/>
                    <a:pt x="441" y="884"/>
                  </a:cubicBezTo>
                  <a:cubicBezTo>
                    <a:pt x="685" y="884"/>
                    <a:pt x="883" y="686"/>
                    <a:pt x="883" y="442"/>
                  </a:cubicBezTo>
                  <a:cubicBezTo>
                    <a:pt x="883" y="199"/>
                    <a:pt x="685" y="1"/>
                    <a:pt x="441" y="1"/>
                  </a:cubicBez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7" name="Google Shape;222;p22">
              <a:extLst>
                <a:ext uri="{FF2B5EF4-FFF2-40B4-BE49-F238E27FC236}">
                  <a16:creationId xmlns:a16="http://schemas.microsoft.com/office/drawing/2014/main" id="{0F3EA031-02F8-4A29-4EF7-8E98F79096B2}"/>
                </a:ext>
              </a:extLst>
            </p:cNvPr>
            <p:cNvSpPr/>
            <p:nvPr/>
          </p:nvSpPr>
          <p:spPr>
            <a:xfrm>
              <a:off x="1329412" y="2817500"/>
              <a:ext cx="1878626" cy="869713"/>
            </a:xfrm>
            <a:custGeom>
              <a:avLst/>
              <a:gdLst/>
              <a:ahLst/>
              <a:cxnLst/>
              <a:rect l="l" t="t" r="r" b="b"/>
              <a:pathLst>
                <a:path w="24885" h="7071" extrusionOk="0">
                  <a:moveTo>
                    <a:pt x="0" y="1"/>
                  </a:moveTo>
                  <a:lnTo>
                    <a:pt x="762" y="6377"/>
                  </a:lnTo>
                  <a:cubicBezTo>
                    <a:pt x="762" y="6377"/>
                    <a:pt x="7853" y="7071"/>
                    <a:pt x="12401" y="7071"/>
                  </a:cubicBezTo>
                  <a:cubicBezTo>
                    <a:pt x="17502" y="7071"/>
                    <a:pt x="24123" y="6377"/>
                    <a:pt x="24123" y="6377"/>
                  </a:cubicBezTo>
                  <a:lnTo>
                    <a:pt x="24884" y="1"/>
                  </a:lnTo>
                  <a:lnTo>
                    <a:pt x="24884" y="1"/>
                  </a:lnTo>
                  <a:cubicBezTo>
                    <a:pt x="24884" y="1"/>
                    <a:pt x="17246" y="693"/>
                    <a:pt x="12443" y="693"/>
                  </a:cubicBezTo>
                  <a:cubicBezTo>
                    <a:pt x="8067" y="693"/>
                    <a:pt x="0" y="1"/>
                    <a:pt x="0"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 name="Google Shape;241;p22">
              <a:extLst>
                <a:ext uri="{FF2B5EF4-FFF2-40B4-BE49-F238E27FC236}">
                  <a16:creationId xmlns:a16="http://schemas.microsoft.com/office/drawing/2014/main" id="{3F7EB504-06F8-9C7F-8A41-C98E71C6A89C}"/>
                </a:ext>
              </a:extLst>
            </p:cNvPr>
            <p:cNvSpPr/>
            <p:nvPr/>
          </p:nvSpPr>
          <p:spPr>
            <a:xfrm>
              <a:off x="1330708" y="2736448"/>
              <a:ext cx="1882277" cy="175520"/>
            </a:xfrm>
            <a:custGeom>
              <a:avLst/>
              <a:gdLst/>
              <a:ahLst/>
              <a:cxnLst/>
              <a:rect l="l" t="t" r="r" b="b"/>
              <a:pathLst>
                <a:path w="24933" h="1427" extrusionOk="0">
                  <a:moveTo>
                    <a:pt x="12476" y="1"/>
                  </a:moveTo>
                  <a:cubicBezTo>
                    <a:pt x="5519" y="1"/>
                    <a:pt x="0" y="329"/>
                    <a:pt x="0" y="657"/>
                  </a:cubicBezTo>
                  <a:cubicBezTo>
                    <a:pt x="0" y="984"/>
                    <a:pt x="5519" y="1427"/>
                    <a:pt x="12476" y="1427"/>
                  </a:cubicBezTo>
                  <a:cubicBezTo>
                    <a:pt x="19433" y="1427"/>
                    <a:pt x="24932" y="1040"/>
                    <a:pt x="24932" y="713"/>
                  </a:cubicBezTo>
                  <a:cubicBezTo>
                    <a:pt x="24932" y="385"/>
                    <a:pt x="19433" y="1"/>
                    <a:pt x="12476" y="1"/>
                  </a:cubicBez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pic>
          <p:nvPicPr>
            <p:cNvPr id="29" name="Graphic 28" descr="Brain with solid fill">
              <a:extLst>
                <a:ext uri="{FF2B5EF4-FFF2-40B4-BE49-F238E27FC236}">
                  <a16:creationId xmlns:a16="http://schemas.microsoft.com/office/drawing/2014/main" id="{54142B61-6398-6E11-B0A1-A856AC61675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888771" y="2954876"/>
              <a:ext cx="666488" cy="666488"/>
            </a:xfrm>
            <a:prstGeom prst="rect">
              <a:avLst/>
            </a:prstGeom>
            <a:effectLst>
              <a:outerShdw blurRad="50800" dist="38100" dir="5400000" algn="t" rotWithShape="0">
                <a:prstClr val="black">
                  <a:alpha val="40000"/>
                </a:prstClr>
              </a:outerShdw>
            </a:effectLst>
          </p:spPr>
        </p:pic>
      </p:grpSp>
      <p:grpSp>
        <p:nvGrpSpPr>
          <p:cNvPr id="30" name="Group 29">
            <a:extLst>
              <a:ext uri="{FF2B5EF4-FFF2-40B4-BE49-F238E27FC236}">
                <a16:creationId xmlns:a16="http://schemas.microsoft.com/office/drawing/2014/main" id="{A838E3BB-A91C-97B4-59E4-D58968FA5FEC}"/>
              </a:ext>
            </a:extLst>
          </p:cNvPr>
          <p:cNvGrpSpPr/>
          <p:nvPr/>
        </p:nvGrpSpPr>
        <p:grpSpPr>
          <a:xfrm>
            <a:off x="3754690" y="2855042"/>
            <a:ext cx="8294680" cy="2003198"/>
            <a:chOff x="3651169" y="2734543"/>
            <a:chExt cx="8018119" cy="1639782"/>
          </a:xfrm>
        </p:grpSpPr>
        <p:sp>
          <p:nvSpPr>
            <p:cNvPr id="31" name="Rectangle: Rounded Corners 30">
              <a:extLst>
                <a:ext uri="{FF2B5EF4-FFF2-40B4-BE49-F238E27FC236}">
                  <a16:creationId xmlns:a16="http://schemas.microsoft.com/office/drawing/2014/main" id="{8539F845-4F8D-F086-7214-867A0EF83235}"/>
                </a:ext>
              </a:extLst>
            </p:cNvPr>
            <p:cNvSpPr/>
            <p:nvPr/>
          </p:nvSpPr>
          <p:spPr>
            <a:xfrm>
              <a:off x="3651169" y="3002102"/>
              <a:ext cx="8018119" cy="1372223"/>
            </a:xfrm>
            <a:prstGeom prst="roundRect">
              <a:avLst/>
            </a:prstGeom>
            <a:solidFill>
              <a:schemeClr val="bg1"/>
            </a:solidFill>
            <a:ln w="15875">
              <a:solidFill>
                <a:srgbClr val="008F9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704" tIns="116704" rIns="116704" bIns="116704" numCol="1" spcCol="1270" anchor="ctr" anchorCtr="0">
              <a:noAutofit/>
            </a:bodyPr>
            <a:lstStyle/>
            <a:p>
              <a:pPr marL="0" lvl="0" indent="0" algn="ctr" defTabSz="711200">
                <a:lnSpc>
                  <a:spcPct val="135000"/>
                </a:lnSpc>
                <a:spcBef>
                  <a:spcPct val="0"/>
                </a:spcBef>
                <a:buNone/>
              </a:pPr>
              <a:endParaRPr lang="vi-VN" sz="1700" kern="1200" dirty="0">
                <a:solidFill>
                  <a:schemeClr val="tx1"/>
                </a:solidFill>
                <a:latin typeface="+mj-lt"/>
                <a:cs typeface="Segoe UI Semibold" panose="020B0702040204020203" pitchFamily="34" charset="0"/>
              </a:endParaRPr>
            </a:p>
          </p:txBody>
        </p:sp>
        <p:sp>
          <p:nvSpPr>
            <p:cNvPr id="32" name="TextBox 31">
              <a:extLst>
                <a:ext uri="{FF2B5EF4-FFF2-40B4-BE49-F238E27FC236}">
                  <a16:creationId xmlns:a16="http://schemas.microsoft.com/office/drawing/2014/main" id="{088B3B06-D853-E821-F5E1-CD25BC8D00B6}"/>
                </a:ext>
              </a:extLst>
            </p:cNvPr>
            <p:cNvSpPr txBox="1"/>
            <p:nvPr/>
          </p:nvSpPr>
          <p:spPr>
            <a:xfrm>
              <a:off x="4156218" y="2734543"/>
              <a:ext cx="1939782" cy="352716"/>
            </a:xfrm>
            <a:prstGeom prst="rect">
              <a:avLst/>
            </a:prstGeom>
            <a:noFill/>
          </p:spPr>
          <p:txBody>
            <a:bodyPr wrap="square">
              <a:spAutoFit/>
            </a:bodyPr>
            <a:lstStyle/>
            <a:p>
              <a:pPr marR="0" lvl="0" algn="ctr">
                <a:buSzPts val="1000"/>
                <a:tabLst>
                  <a:tab pos="457200" algn="l"/>
                </a:tabLst>
              </a:pPr>
              <a:endParaRPr lang="vi-VN" sz="2200" dirty="0">
                <a:solidFill>
                  <a:srgbClr val="00727E"/>
                </a:solidFill>
                <a:effectLst>
                  <a:glow rad="127000">
                    <a:schemeClr val="bg1"/>
                  </a:glow>
                </a:effectLst>
                <a:latin typeface="+mj-lt"/>
                <a:ea typeface="Segoe UI Black" panose="020B0A02040204020203" pitchFamily="34" charset="0"/>
              </a:endParaRPr>
            </a:p>
          </p:txBody>
        </p:sp>
      </p:grpSp>
      <p:grpSp>
        <p:nvGrpSpPr>
          <p:cNvPr id="34" name="Group 33">
            <a:extLst>
              <a:ext uri="{FF2B5EF4-FFF2-40B4-BE49-F238E27FC236}">
                <a16:creationId xmlns:a16="http://schemas.microsoft.com/office/drawing/2014/main" id="{195F43C0-B6B4-097D-7BE0-CCA42161969E}"/>
              </a:ext>
            </a:extLst>
          </p:cNvPr>
          <p:cNvGrpSpPr/>
          <p:nvPr/>
        </p:nvGrpSpPr>
        <p:grpSpPr>
          <a:xfrm>
            <a:off x="3754690" y="4825337"/>
            <a:ext cx="8247529" cy="1640179"/>
            <a:chOff x="3651169" y="4527555"/>
            <a:chExt cx="8018119" cy="1244585"/>
          </a:xfrm>
        </p:grpSpPr>
        <p:sp>
          <p:nvSpPr>
            <p:cNvPr id="35" name="Rectangle: Rounded Corners 34">
              <a:extLst>
                <a:ext uri="{FF2B5EF4-FFF2-40B4-BE49-F238E27FC236}">
                  <a16:creationId xmlns:a16="http://schemas.microsoft.com/office/drawing/2014/main" id="{08D55DDA-D13F-72C6-30C3-FA0C15114560}"/>
                </a:ext>
              </a:extLst>
            </p:cNvPr>
            <p:cNvSpPr/>
            <p:nvPr/>
          </p:nvSpPr>
          <p:spPr>
            <a:xfrm>
              <a:off x="3651169" y="4731920"/>
              <a:ext cx="8018119" cy="1040220"/>
            </a:xfrm>
            <a:prstGeom prst="roundRect">
              <a:avLst/>
            </a:prstGeom>
            <a:solidFill>
              <a:schemeClr val="bg1"/>
            </a:solidFill>
            <a:ln w="15875">
              <a:solidFill>
                <a:srgbClr val="00454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704" tIns="116704" rIns="116704" bIns="116704" numCol="1" spcCol="1270" anchor="ctr" anchorCtr="0">
              <a:noAutofit/>
            </a:bodyPr>
            <a:lstStyle/>
            <a:p>
              <a:pPr marL="0" lvl="0" indent="0" algn="ctr" defTabSz="711200">
                <a:lnSpc>
                  <a:spcPct val="135000"/>
                </a:lnSpc>
                <a:spcBef>
                  <a:spcPct val="0"/>
                </a:spcBef>
                <a:buNone/>
              </a:pPr>
              <a:endParaRPr lang="vi-VN" sz="1700" kern="1200" dirty="0">
                <a:solidFill>
                  <a:schemeClr val="tx1"/>
                </a:solidFill>
                <a:latin typeface="+mj-lt"/>
                <a:cs typeface="Segoe UI Semibold" panose="020B0702040204020203" pitchFamily="34" charset="0"/>
              </a:endParaRPr>
            </a:p>
          </p:txBody>
        </p:sp>
        <p:sp>
          <p:nvSpPr>
            <p:cNvPr id="37" name="TextBox 36">
              <a:extLst>
                <a:ext uri="{FF2B5EF4-FFF2-40B4-BE49-F238E27FC236}">
                  <a16:creationId xmlns:a16="http://schemas.microsoft.com/office/drawing/2014/main" id="{12411546-3C86-4C7A-BEBE-0974CC8686D3}"/>
                </a:ext>
              </a:extLst>
            </p:cNvPr>
            <p:cNvSpPr txBox="1"/>
            <p:nvPr/>
          </p:nvSpPr>
          <p:spPr>
            <a:xfrm>
              <a:off x="4156218" y="4527555"/>
              <a:ext cx="1939782" cy="326962"/>
            </a:xfrm>
            <a:prstGeom prst="rect">
              <a:avLst/>
            </a:prstGeom>
            <a:noFill/>
          </p:spPr>
          <p:txBody>
            <a:bodyPr wrap="square">
              <a:spAutoFit/>
            </a:bodyPr>
            <a:lstStyle/>
            <a:p>
              <a:pPr marR="0" lvl="0" algn="ctr">
                <a:buSzPts val="1000"/>
                <a:tabLst>
                  <a:tab pos="457200" algn="l"/>
                </a:tabLst>
              </a:pPr>
              <a:endParaRPr lang="vi-VN" sz="2200" dirty="0">
                <a:solidFill>
                  <a:srgbClr val="00454C"/>
                </a:solidFill>
                <a:effectLst>
                  <a:glow rad="127000">
                    <a:schemeClr val="bg1"/>
                  </a:glow>
                </a:effectLst>
                <a:latin typeface="+mj-lt"/>
                <a:ea typeface="Segoe UI Black" panose="020B0A02040204020203" pitchFamily="34" charset="0"/>
              </a:endParaRPr>
            </a:p>
          </p:txBody>
        </p:sp>
      </p:grpSp>
      <p:grpSp>
        <p:nvGrpSpPr>
          <p:cNvPr id="38" name="!!DQ">
            <a:extLst>
              <a:ext uri="{FF2B5EF4-FFF2-40B4-BE49-F238E27FC236}">
                <a16:creationId xmlns:a16="http://schemas.microsoft.com/office/drawing/2014/main" id="{6322F67D-BB56-8086-8700-4B0748190B47}"/>
              </a:ext>
            </a:extLst>
          </p:cNvPr>
          <p:cNvGrpSpPr/>
          <p:nvPr/>
        </p:nvGrpSpPr>
        <p:grpSpPr>
          <a:xfrm>
            <a:off x="697822" y="237429"/>
            <a:ext cx="6205898" cy="853042"/>
            <a:chOff x="826787" y="1823652"/>
            <a:chExt cx="4044179" cy="845725"/>
          </a:xfrm>
          <a:solidFill>
            <a:schemeClr val="accent4">
              <a:lumMod val="60000"/>
              <a:lumOff val="40000"/>
            </a:schemeClr>
          </a:solidFill>
        </p:grpSpPr>
        <p:grpSp>
          <p:nvGrpSpPr>
            <p:cNvPr id="39" name="Group 38">
              <a:extLst>
                <a:ext uri="{FF2B5EF4-FFF2-40B4-BE49-F238E27FC236}">
                  <a16:creationId xmlns:a16="http://schemas.microsoft.com/office/drawing/2014/main" id="{0ACEA0C5-8008-FA41-8FA5-F7F8509D50CB}"/>
                </a:ext>
              </a:extLst>
            </p:cNvPr>
            <p:cNvGrpSpPr/>
            <p:nvPr/>
          </p:nvGrpSpPr>
          <p:grpSpPr>
            <a:xfrm>
              <a:off x="826787" y="1823652"/>
              <a:ext cx="4044179" cy="845725"/>
              <a:chOff x="372600" y="1736195"/>
              <a:chExt cx="4044179" cy="845725"/>
            </a:xfrm>
            <a:grpFill/>
          </p:grpSpPr>
          <p:sp>
            <p:nvSpPr>
              <p:cNvPr id="41" name="Rectangle: Rounded Corners 40">
                <a:extLst>
                  <a:ext uri="{FF2B5EF4-FFF2-40B4-BE49-F238E27FC236}">
                    <a16:creationId xmlns:a16="http://schemas.microsoft.com/office/drawing/2014/main" id="{0B453A24-00DA-681F-DCC3-C8E376639D91}"/>
                  </a:ext>
                </a:extLst>
              </p:cNvPr>
              <p:cNvSpPr/>
              <p:nvPr/>
            </p:nvSpPr>
            <p:spPr>
              <a:xfrm>
                <a:off x="372600" y="1866367"/>
                <a:ext cx="4044179" cy="715553"/>
              </a:xfrm>
              <a:prstGeom prst="roundRect">
                <a:avLst>
                  <a:gd name="adj" fmla="val 8540"/>
                </a:avLst>
              </a:prstGeom>
              <a:grp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43" name="Google Shape;1153;p46">
                <a:extLst>
                  <a:ext uri="{FF2B5EF4-FFF2-40B4-BE49-F238E27FC236}">
                    <a16:creationId xmlns:a16="http://schemas.microsoft.com/office/drawing/2014/main" id="{FECA7800-6C94-EFB0-CC41-9A75CB9D3A53}"/>
                  </a:ext>
                </a:extLst>
              </p:cNvPr>
              <p:cNvSpPr/>
              <p:nvPr/>
            </p:nvSpPr>
            <p:spPr>
              <a:xfrm rot="10800000" flipH="1">
                <a:off x="587945" y="1736195"/>
                <a:ext cx="827806"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latin typeface="+mj-lt"/>
                </a:endParaRPr>
              </a:p>
            </p:txBody>
          </p:sp>
        </p:grpSp>
        <p:sp>
          <p:nvSpPr>
            <p:cNvPr id="40" name="TextBox 39">
              <a:extLst>
                <a:ext uri="{FF2B5EF4-FFF2-40B4-BE49-F238E27FC236}">
                  <a16:creationId xmlns:a16="http://schemas.microsoft.com/office/drawing/2014/main" id="{CFEC0D35-66BD-4AFF-850F-61E90D3B434A}"/>
                </a:ext>
              </a:extLst>
            </p:cNvPr>
            <p:cNvSpPr txBox="1"/>
            <p:nvPr/>
          </p:nvSpPr>
          <p:spPr>
            <a:xfrm>
              <a:off x="2003813" y="2027543"/>
              <a:ext cx="2733278" cy="579759"/>
            </a:xfrm>
            <a:prstGeom prst="rect">
              <a:avLst/>
            </a:prstGeom>
            <a:grpFill/>
          </p:spPr>
          <p:txBody>
            <a:bodyPr wrap="square">
              <a:spAutoFit/>
            </a:bodyPr>
            <a:lstStyle/>
            <a:p>
              <a:r>
                <a:rPr lang="vi-VN" sz="3200" b="1" dirty="0" smtClean="0">
                  <a:solidFill>
                    <a:schemeClr val="bg1"/>
                  </a:solidFill>
                  <a:effectLst>
                    <a:outerShdw blurRad="50800" dist="38100" dir="5400000" algn="t" rotWithShape="0">
                      <a:prstClr val="black">
                        <a:alpha val="40000"/>
                      </a:prstClr>
                    </a:outerShdw>
                  </a:effectLst>
                  <a:latin typeface="+mj-lt"/>
                </a:rPr>
                <a:t>MỤC TIÊU CẦN ĐẠT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sp>
        <p:nvSpPr>
          <p:cNvPr id="45" name="Rectangle 44"/>
          <p:cNvSpPr/>
          <p:nvPr/>
        </p:nvSpPr>
        <p:spPr>
          <a:xfrm>
            <a:off x="3782466" y="1804117"/>
            <a:ext cx="8266904" cy="954107"/>
          </a:xfrm>
          <a:prstGeom prst="rect">
            <a:avLst/>
          </a:prstGeom>
        </p:spPr>
        <p:txBody>
          <a:bodyPr wrap="square">
            <a:spAutoFit/>
          </a:bodyPr>
          <a:lstStyle/>
          <a:p>
            <a:pPr lvl="0" algn="just"/>
            <a:r>
              <a:rPr lang="vi-VN" sz="2800" b="1" dirty="0">
                <a:solidFill>
                  <a:prstClr val="black"/>
                </a:solidFill>
                <a:latin typeface="+mj-lt"/>
              </a:rPr>
              <a:t>Nêu được </a:t>
            </a:r>
            <a:r>
              <a:rPr lang="vi-VN" sz="2800" dirty="0">
                <a:solidFill>
                  <a:prstClr val="black"/>
                </a:solidFill>
                <a:latin typeface="+mj-lt"/>
              </a:rPr>
              <a:t>mối quan hệ giữa Sử học với công tác bảo tồn và phát huy giá trị di sản văn hóa, di sản thiên nhiên.</a:t>
            </a:r>
          </a:p>
        </p:txBody>
      </p:sp>
      <p:sp>
        <p:nvSpPr>
          <p:cNvPr id="46" name="Rectangle 45"/>
          <p:cNvSpPr/>
          <p:nvPr/>
        </p:nvSpPr>
        <p:spPr>
          <a:xfrm>
            <a:off x="3849027" y="3116493"/>
            <a:ext cx="8189112" cy="1815882"/>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mj-lt"/>
              </a:rPr>
              <a:t>Giải thích được </a:t>
            </a:r>
            <a:r>
              <a:rPr kumimoji="0" lang="vi-VN" sz="2800" b="0" i="0" u="none" strike="noStrike" kern="0" cap="none" spc="0" normalizeH="0" baseline="0" noProof="0" dirty="0" smtClean="0">
                <a:ln>
                  <a:noFill/>
                </a:ln>
                <a:solidFill>
                  <a:prstClr val="black"/>
                </a:solidFill>
                <a:effectLst/>
                <a:uLnTx/>
                <a:uFillTx/>
                <a:latin typeface="+mj-lt"/>
              </a:rPr>
              <a:t>vai trò của lịch sử và văn hóa đối với sự phát triển du lịch.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mj-lt"/>
              </a:rPr>
              <a:t>Nêu được </a:t>
            </a:r>
            <a:r>
              <a:rPr kumimoji="0" lang="vi-VN" sz="2800" b="0" i="0" u="none" strike="noStrike" kern="0" cap="none" spc="0" normalizeH="0" baseline="0" noProof="0" dirty="0" smtClean="0">
                <a:ln>
                  <a:noFill/>
                </a:ln>
                <a:solidFill>
                  <a:prstClr val="black"/>
                </a:solidFill>
                <a:effectLst/>
                <a:uLnTx/>
                <a:uFillTx/>
                <a:latin typeface="+mj-lt"/>
              </a:rPr>
              <a:t>tác động của du lịch đối với công tác bảo tồn di tích lịch sử, văn hóa.</a:t>
            </a:r>
            <a:endParaRPr kumimoji="0" lang="vi-VN" sz="1100" b="0" i="0" u="none" strike="noStrike" kern="0" cap="none" spc="0" normalizeH="0" baseline="0" noProof="0" dirty="0" smtClean="0">
              <a:ln>
                <a:noFill/>
              </a:ln>
              <a:solidFill>
                <a:sysClr val="windowText" lastClr="000000"/>
              </a:solidFill>
              <a:effectLst/>
              <a:uLnTx/>
              <a:uFillTx/>
              <a:latin typeface="+mj-lt"/>
            </a:endParaRPr>
          </a:p>
        </p:txBody>
      </p:sp>
      <p:sp>
        <p:nvSpPr>
          <p:cNvPr id="47" name="Rectangle 46"/>
          <p:cNvSpPr/>
          <p:nvPr/>
        </p:nvSpPr>
        <p:spPr>
          <a:xfrm>
            <a:off x="3881620" y="5106993"/>
            <a:ext cx="8109589" cy="1384995"/>
          </a:xfrm>
          <a:prstGeom prst="rect">
            <a:avLst/>
          </a:prstGeom>
        </p:spPr>
        <p:txBody>
          <a:bodyPr wrap="square">
            <a:spAutoFit/>
          </a:bodyPr>
          <a:lstStyle/>
          <a:p>
            <a:pPr lvl="0" algn="just"/>
            <a:r>
              <a:rPr lang="vi-VN" sz="2800" b="1" dirty="0">
                <a:solidFill>
                  <a:prstClr val="black"/>
                </a:solidFill>
                <a:latin typeface="+mj-lt"/>
              </a:rPr>
              <a:t>Có ý thức vận động </a:t>
            </a:r>
            <a:r>
              <a:rPr lang="vi-VN" sz="2800" dirty="0">
                <a:solidFill>
                  <a:prstClr val="black"/>
                </a:solidFill>
                <a:latin typeface="+mj-lt"/>
              </a:rPr>
              <a:t>các bạn và mọi người ở xung quanh cùng tham gia bảo vệ các di sản văn hóa và di sản thiên nhiên ở địa phương.</a:t>
            </a:r>
          </a:p>
        </p:txBody>
      </p:sp>
      <p:grpSp>
        <p:nvGrpSpPr>
          <p:cNvPr id="48" name="Group 47">
            <a:extLst>
              <a:ext uri="{FF2B5EF4-FFF2-40B4-BE49-F238E27FC236}">
                <a16:creationId xmlns:a16="http://schemas.microsoft.com/office/drawing/2014/main" id="{6F419073-AD24-34ED-0D9C-7A2D74F2F597}"/>
              </a:ext>
            </a:extLst>
          </p:cNvPr>
          <p:cNvGrpSpPr/>
          <p:nvPr/>
        </p:nvGrpSpPr>
        <p:grpSpPr>
          <a:xfrm>
            <a:off x="1007790" y="5334795"/>
            <a:ext cx="2695644" cy="950765"/>
            <a:chOff x="1329412" y="2736448"/>
            <a:chExt cx="2695644" cy="950765"/>
          </a:xfrm>
        </p:grpSpPr>
        <p:sp>
          <p:nvSpPr>
            <p:cNvPr id="53" name="Google Shape;218;p22">
              <a:extLst>
                <a:ext uri="{FF2B5EF4-FFF2-40B4-BE49-F238E27FC236}">
                  <a16:creationId xmlns:a16="http://schemas.microsoft.com/office/drawing/2014/main" id="{44F0467A-DBBB-66BB-ADAA-2763E1D9B707}"/>
                </a:ext>
              </a:extLst>
            </p:cNvPr>
            <p:cNvSpPr/>
            <p:nvPr/>
          </p:nvSpPr>
          <p:spPr>
            <a:xfrm>
              <a:off x="2614690" y="3200853"/>
              <a:ext cx="1356883" cy="48472"/>
            </a:xfrm>
            <a:custGeom>
              <a:avLst/>
              <a:gdLst/>
              <a:ahLst/>
              <a:cxnLst/>
              <a:rect l="l" t="t" r="r" b="b"/>
              <a:pathLst>
                <a:path w="14091" h="312" extrusionOk="0">
                  <a:moveTo>
                    <a:pt x="0" y="0"/>
                  </a:moveTo>
                  <a:lnTo>
                    <a:pt x="0" y="311"/>
                  </a:lnTo>
                  <a:lnTo>
                    <a:pt x="622" y="311"/>
                  </a:lnTo>
                  <a:lnTo>
                    <a:pt x="622" y="0"/>
                  </a:lnTo>
                  <a:close/>
                  <a:moveTo>
                    <a:pt x="1036" y="0"/>
                  </a:moveTo>
                  <a:lnTo>
                    <a:pt x="1036" y="311"/>
                  </a:lnTo>
                  <a:lnTo>
                    <a:pt x="1658" y="311"/>
                  </a:lnTo>
                  <a:lnTo>
                    <a:pt x="1658" y="0"/>
                  </a:lnTo>
                  <a:close/>
                  <a:moveTo>
                    <a:pt x="2072" y="0"/>
                  </a:moveTo>
                  <a:lnTo>
                    <a:pt x="2072" y="311"/>
                  </a:lnTo>
                  <a:lnTo>
                    <a:pt x="2693" y="311"/>
                  </a:lnTo>
                  <a:lnTo>
                    <a:pt x="2693" y="0"/>
                  </a:lnTo>
                  <a:close/>
                  <a:moveTo>
                    <a:pt x="3108" y="0"/>
                  </a:moveTo>
                  <a:lnTo>
                    <a:pt x="3108" y="311"/>
                  </a:lnTo>
                  <a:lnTo>
                    <a:pt x="3730" y="311"/>
                  </a:lnTo>
                  <a:lnTo>
                    <a:pt x="3730" y="0"/>
                  </a:lnTo>
                  <a:close/>
                  <a:moveTo>
                    <a:pt x="4144" y="0"/>
                  </a:moveTo>
                  <a:lnTo>
                    <a:pt x="4144" y="311"/>
                  </a:lnTo>
                  <a:lnTo>
                    <a:pt x="4765" y="311"/>
                  </a:lnTo>
                  <a:lnTo>
                    <a:pt x="4765" y="0"/>
                  </a:lnTo>
                  <a:close/>
                  <a:moveTo>
                    <a:pt x="5180" y="0"/>
                  </a:moveTo>
                  <a:lnTo>
                    <a:pt x="5180" y="311"/>
                  </a:lnTo>
                  <a:lnTo>
                    <a:pt x="5802" y="311"/>
                  </a:lnTo>
                  <a:lnTo>
                    <a:pt x="5802" y="0"/>
                  </a:lnTo>
                  <a:close/>
                  <a:moveTo>
                    <a:pt x="6216" y="0"/>
                  </a:moveTo>
                  <a:lnTo>
                    <a:pt x="6216" y="311"/>
                  </a:lnTo>
                  <a:lnTo>
                    <a:pt x="6837" y="311"/>
                  </a:lnTo>
                  <a:lnTo>
                    <a:pt x="6837" y="0"/>
                  </a:lnTo>
                  <a:close/>
                  <a:moveTo>
                    <a:pt x="7252" y="0"/>
                  </a:moveTo>
                  <a:lnTo>
                    <a:pt x="7252" y="311"/>
                  </a:lnTo>
                  <a:lnTo>
                    <a:pt x="7874" y="311"/>
                  </a:lnTo>
                  <a:lnTo>
                    <a:pt x="7874" y="0"/>
                  </a:lnTo>
                  <a:close/>
                  <a:moveTo>
                    <a:pt x="8288" y="0"/>
                  </a:moveTo>
                  <a:lnTo>
                    <a:pt x="8288" y="311"/>
                  </a:lnTo>
                  <a:lnTo>
                    <a:pt x="8909" y="311"/>
                  </a:lnTo>
                  <a:lnTo>
                    <a:pt x="8909" y="0"/>
                  </a:lnTo>
                  <a:close/>
                  <a:moveTo>
                    <a:pt x="9326" y="0"/>
                  </a:moveTo>
                  <a:lnTo>
                    <a:pt x="9326" y="311"/>
                  </a:lnTo>
                  <a:lnTo>
                    <a:pt x="9947" y="311"/>
                  </a:lnTo>
                  <a:lnTo>
                    <a:pt x="9947" y="0"/>
                  </a:lnTo>
                  <a:close/>
                  <a:moveTo>
                    <a:pt x="10361" y="0"/>
                  </a:moveTo>
                  <a:lnTo>
                    <a:pt x="10361" y="311"/>
                  </a:lnTo>
                  <a:lnTo>
                    <a:pt x="10983" y="311"/>
                  </a:lnTo>
                  <a:lnTo>
                    <a:pt x="10983" y="0"/>
                  </a:lnTo>
                  <a:close/>
                  <a:moveTo>
                    <a:pt x="11398" y="0"/>
                  </a:moveTo>
                  <a:lnTo>
                    <a:pt x="11398" y="311"/>
                  </a:lnTo>
                  <a:lnTo>
                    <a:pt x="12019" y="311"/>
                  </a:lnTo>
                  <a:lnTo>
                    <a:pt x="12019" y="0"/>
                  </a:lnTo>
                  <a:close/>
                  <a:moveTo>
                    <a:pt x="12433" y="0"/>
                  </a:moveTo>
                  <a:lnTo>
                    <a:pt x="12433" y="311"/>
                  </a:lnTo>
                  <a:lnTo>
                    <a:pt x="13055" y="311"/>
                  </a:lnTo>
                  <a:lnTo>
                    <a:pt x="13055" y="0"/>
                  </a:lnTo>
                  <a:close/>
                  <a:moveTo>
                    <a:pt x="13470" y="0"/>
                  </a:moveTo>
                  <a:lnTo>
                    <a:pt x="13470" y="311"/>
                  </a:lnTo>
                  <a:lnTo>
                    <a:pt x="14091" y="311"/>
                  </a:lnTo>
                  <a:lnTo>
                    <a:pt x="14091" y="0"/>
                  </a:ln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4" name="Google Shape;219;p22">
              <a:extLst>
                <a:ext uri="{FF2B5EF4-FFF2-40B4-BE49-F238E27FC236}">
                  <a16:creationId xmlns:a16="http://schemas.microsoft.com/office/drawing/2014/main" id="{1C284CF7-4BB1-8C60-121F-246B2C45373D}"/>
                </a:ext>
              </a:extLst>
            </p:cNvPr>
            <p:cNvSpPr/>
            <p:nvPr/>
          </p:nvSpPr>
          <p:spPr>
            <a:xfrm>
              <a:off x="3919205" y="3175629"/>
              <a:ext cx="105851" cy="108729"/>
            </a:xfrm>
            <a:custGeom>
              <a:avLst/>
              <a:gdLst/>
              <a:ahLst/>
              <a:cxnLst/>
              <a:rect l="l" t="t" r="r" b="b"/>
              <a:pathLst>
                <a:path w="884" h="884" extrusionOk="0">
                  <a:moveTo>
                    <a:pt x="441" y="1"/>
                  </a:moveTo>
                  <a:cubicBezTo>
                    <a:pt x="199" y="1"/>
                    <a:pt x="0" y="198"/>
                    <a:pt x="0" y="442"/>
                  </a:cubicBezTo>
                  <a:cubicBezTo>
                    <a:pt x="0" y="685"/>
                    <a:pt x="197" y="884"/>
                    <a:pt x="441" y="884"/>
                  </a:cubicBezTo>
                  <a:cubicBezTo>
                    <a:pt x="685" y="884"/>
                    <a:pt x="883" y="686"/>
                    <a:pt x="883" y="442"/>
                  </a:cubicBezTo>
                  <a:cubicBezTo>
                    <a:pt x="883" y="199"/>
                    <a:pt x="685" y="1"/>
                    <a:pt x="441" y="1"/>
                  </a:cubicBez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5" name="Google Shape;222;p22">
              <a:extLst>
                <a:ext uri="{FF2B5EF4-FFF2-40B4-BE49-F238E27FC236}">
                  <a16:creationId xmlns:a16="http://schemas.microsoft.com/office/drawing/2014/main" id="{0F3EA031-02F8-4A29-4EF7-8E98F79096B2}"/>
                </a:ext>
              </a:extLst>
            </p:cNvPr>
            <p:cNvSpPr/>
            <p:nvPr/>
          </p:nvSpPr>
          <p:spPr>
            <a:xfrm>
              <a:off x="1329412" y="2817500"/>
              <a:ext cx="1878626" cy="869713"/>
            </a:xfrm>
            <a:custGeom>
              <a:avLst/>
              <a:gdLst/>
              <a:ahLst/>
              <a:cxnLst/>
              <a:rect l="l" t="t" r="r" b="b"/>
              <a:pathLst>
                <a:path w="24885" h="7071" extrusionOk="0">
                  <a:moveTo>
                    <a:pt x="0" y="1"/>
                  </a:moveTo>
                  <a:lnTo>
                    <a:pt x="762" y="6377"/>
                  </a:lnTo>
                  <a:cubicBezTo>
                    <a:pt x="762" y="6377"/>
                    <a:pt x="7853" y="7071"/>
                    <a:pt x="12401" y="7071"/>
                  </a:cubicBezTo>
                  <a:cubicBezTo>
                    <a:pt x="17502" y="7071"/>
                    <a:pt x="24123" y="6377"/>
                    <a:pt x="24123" y="6377"/>
                  </a:cubicBezTo>
                  <a:lnTo>
                    <a:pt x="24884" y="1"/>
                  </a:lnTo>
                  <a:lnTo>
                    <a:pt x="24884" y="1"/>
                  </a:lnTo>
                  <a:cubicBezTo>
                    <a:pt x="24884" y="1"/>
                    <a:pt x="17246" y="693"/>
                    <a:pt x="12443" y="693"/>
                  </a:cubicBezTo>
                  <a:cubicBezTo>
                    <a:pt x="8067" y="693"/>
                    <a:pt x="0" y="1"/>
                    <a:pt x="0"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6" name="Google Shape;241;p22">
              <a:extLst>
                <a:ext uri="{FF2B5EF4-FFF2-40B4-BE49-F238E27FC236}">
                  <a16:creationId xmlns:a16="http://schemas.microsoft.com/office/drawing/2014/main" id="{3F7EB504-06F8-9C7F-8A41-C98E71C6A89C}"/>
                </a:ext>
              </a:extLst>
            </p:cNvPr>
            <p:cNvSpPr/>
            <p:nvPr/>
          </p:nvSpPr>
          <p:spPr>
            <a:xfrm>
              <a:off x="1330708" y="2736448"/>
              <a:ext cx="1882277" cy="175520"/>
            </a:xfrm>
            <a:custGeom>
              <a:avLst/>
              <a:gdLst/>
              <a:ahLst/>
              <a:cxnLst/>
              <a:rect l="l" t="t" r="r" b="b"/>
              <a:pathLst>
                <a:path w="24933" h="1427" extrusionOk="0">
                  <a:moveTo>
                    <a:pt x="12476" y="1"/>
                  </a:moveTo>
                  <a:cubicBezTo>
                    <a:pt x="5519" y="1"/>
                    <a:pt x="0" y="329"/>
                    <a:pt x="0" y="657"/>
                  </a:cubicBezTo>
                  <a:cubicBezTo>
                    <a:pt x="0" y="984"/>
                    <a:pt x="5519" y="1427"/>
                    <a:pt x="12476" y="1427"/>
                  </a:cubicBezTo>
                  <a:cubicBezTo>
                    <a:pt x="19433" y="1427"/>
                    <a:pt x="24932" y="1040"/>
                    <a:pt x="24932" y="713"/>
                  </a:cubicBezTo>
                  <a:cubicBezTo>
                    <a:pt x="24932" y="385"/>
                    <a:pt x="19433" y="1"/>
                    <a:pt x="12476" y="1"/>
                  </a:cubicBez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pic>
          <p:nvPicPr>
            <p:cNvPr id="57" name="Graphic 28" descr="Brain with solid fill">
              <a:extLst>
                <a:ext uri="{FF2B5EF4-FFF2-40B4-BE49-F238E27FC236}">
                  <a16:creationId xmlns:a16="http://schemas.microsoft.com/office/drawing/2014/main" id="{54142B61-6398-6E11-B0A1-A856AC61675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888771" y="2954876"/>
              <a:ext cx="666488" cy="666488"/>
            </a:xfrm>
            <a:prstGeom prst="rect">
              <a:avLst/>
            </a:prstGeom>
            <a:effectLst>
              <a:outerShdw blurRad="50800" dist="38100" dir="5400000" algn="t" rotWithShape="0">
                <a:prstClr val="black">
                  <a:alpha val="40000"/>
                </a:prstClr>
              </a:outerShdw>
            </a:effectLst>
          </p:spPr>
        </p:pic>
      </p:grpSp>
      <p:grpSp>
        <p:nvGrpSpPr>
          <p:cNvPr id="58" name="Group 57">
            <a:extLst>
              <a:ext uri="{FF2B5EF4-FFF2-40B4-BE49-F238E27FC236}">
                <a16:creationId xmlns:a16="http://schemas.microsoft.com/office/drawing/2014/main" id="{6F419073-AD24-34ED-0D9C-7A2D74F2F597}"/>
              </a:ext>
            </a:extLst>
          </p:cNvPr>
          <p:cNvGrpSpPr/>
          <p:nvPr/>
        </p:nvGrpSpPr>
        <p:grpSpPr>
          <a:xfrm>
            <a:off x="992420" y="1724761"/>
            <a:ext cx="2695644" cy="950765"/>
            <a:chOff x="1329412" y="2736448"/>
            <a:chExt cx="2695644" cy="950765"/>
          </a:xfrm>
        </p:grpSpPr>
        <p:sp>
          <p:nvSpPr>
            <p:cNvPr id="59" name="Google Shape;218;p22">
              <a:extLst>
                <a:ext uri="{FF2B5EF4-FFF2-40B4-BE49-F238E27FC236}">
                  <a16:creationId xmlns:a16="http://schemas.microsoft.com/office/drawing/2014/main" id="{44F0467A-DBBB-66BB-ADAA-2763E1D9B707}"/>
                </a:ext>
              </a:extLst>
            </p:cNvPr>
            <p:cNvSpPr/>
            <p:nvPr/>
          </p:nvSpPr>
          <p:spPr>
            <a:xfrm>
              <a:off x="2614690" y="3200853"/>
              <a:ext cx="1356883" cy="48472"/>
            </a:xfrm>
            <a:custGeom>
              <a:avLst/>
              <a:gdLst/>
              <a:ahLst/>
              <a:cxnLst/>
              <a:rect l="l" t="t" r="r" b="b"/>
              <a:pathLst>
                <a:path w="14091" h="312" extrusionOk="0">
                  <a:moveTo>
                    <a:pt x="0" y="0"/>
                  </a:moveTo>
                  <a:lnTo>
                    <a:pt x="0" y="311"/>
                  </a:lnTo>
                  <a:lnTo>
                    <a:pt x="622" y="311"/>
                  </a:lnTo>
                  <a:lnTo>
                    <a:pt x="622" y="0"/>
                  </a:lnTo>
                  <a:close/>
                  <a:moveTo>
                    <a:pt x="1036" y="0"/>
                  </a:moveTo>
                  <a:lnTo>
                    <a:pt x="1036" y="311"/>
                  </a:lnTo>
                  <a:lnTo>
                    <a:pt x="1658" y="311"/>
                  </a:lnTo>
                  <a:lnTo>
                    <a:pt x="1658" y="0"/>
                  </a:lnTo>
                  <a:close/>
                  <a:moveTo>
                    <a:pt x="2072" y="0"/>
                  </a:moveTo>
                  <a:lnTo>
                    <a:pt x="2072" y="311"/>
                  </a:lnTo>
                  <a:lnTo>
                    <a:pt x="2693" y="311"/>
                  </a:lnTo>
                  <a:lnTo>
                    <a:pt x="2693" y="0"/>
                  </a:lnTo>
                  <a:close/>
                  <a:moveTo>
                    <a:pt x="3108" y="0"/>
                  </a:moveTo>
                  <a:lnTo>
                    <a:pt x="3108" y="311"/>
                  </a:lnTo>
                  <a:lnTo>
                    <a:pt x="3730" y="311"/>
                  </a:lnTo>
                  <a:lnTo>
                    <a:pt x="3730" y="0"/>
                  </a:lnTo>
                  <a:close/>
                  <a:moveTo>
                    <a:pt x="4144" y="0"/>
                  </a:moveTo>
                  <a:lnTo>
                    <a:pt x="4144" y="311"/>
                  </a:lnTo>
                  <a:lnTo>
                    <a:pt x="4765" y="311"/>
                  </a:lnTo>
                  <a:lnTo>
                    <a:pt x="4765" y="0"/>
                  </a:lnTo>
                  <a:close/>
                  <a:moveTo>
                    <a:pt x="5180" y="0"/>
                  </a:moveTo>
                  <a:lnTo>
                    <a:pt x="5180" y="311"/>
                  </a:lnTo>
                  <a:lnTo>
                    <a:pt x="5802" y="311"/>
                  </a:lnTo>
                  <a:lnTo>
                    <a:pt x="5802" y="0"/>
                  </a:lnTo>
                  <a:close/>
                  <a:moveTo>
                    <a:pt x="6216" y="0"/>
                  </a:moveTo>
                  <a:lnTo>
                    <a:pt x="6216" y="311"/>
                  </a:lnTo>
                  <a:lnTo>
                    <a:pt x="6837" y="311"/>
                  </a:lnTo>
                  <a:lnTo>
                    <a:pt x="6837" y="0"/>
                  </a:lnTo>
                  <a:close/>
                  <a:moveTo>
                    <a:pt x="7252" y="0"/>
                  </a:moveTo>
                  <a:lnTo>
                    <a:pt x="7252" y="311"/>
                  </a:lnTo>
                  <a:lnTo>
                    <a:pt x="7874" y="311"/>
                  </a:lnTo>
                  <a:lnTo>
                    <a:pt x="7874" y="0"/>
                  </a:lnTo>
                  <a:close/>
                  <a:moveTo>
                    <a:pt x="8288" y="0"/>
                  </a:moveTo>
                  <a:lnTo>
                    <a:pt x="8288" y="311"/>
                  </a:lnTo>
                  <a:lnTo>
                    <a:pt x="8909" y="311"/>
                  </a:lnTo>
                  <a:lnTo>
                    <a:pt x="8909" y="0"/>
                  </a:lnTo>
                  <a:close/>
                  <a:moveTo>
                    <a:pt x="9326" y="0"/>
                  </a:moveTo>
                  <a:lnTo>
                    <a:pt x="9326" y="311"/>
                  </a:lnTo>
                  <a:lnTo>
                    <a:pt x="9947" y="311"/>
                  </a:lnTo>
                  <a:lnTo>
                    <a:pt x="9947" y="0"/>
                  </a:lnTo>
                  <a:close/>
                  <a:moveTo>
                    <a:pt x="10361" y="0"/>
                  </a:moveTo>
                  <a:lnTo>
                    <a:pt x="10361" y="311"/>
                  </a:lnTo>
                  <a:lnTo>
                    <a:pt x="10983" y="311"/>
                  </a:lnTo>
                  <a:lnTo>
                    <a:pt x="10983" y="0"/>
                  </a:lnTo>
                  <a:close/>
                  <a:moveTo>
                    <a:pt x="11398" y="0"/>
                  </a:moveTo>
                  <a:lnTo>
                    <a:pt x="11398" y="311"/>
                  </a:lnTo>
                  <a:lnTo>
                    <a:pt x="12019" y="311"/>
                  </a:lnTo>
                  <a:lnTo>
                    <a:pt x="12019" y="0"/>
                  </a:lnTo>
                  <a:close/>
                  <a:moveTo>
                    <a:pt x="12433" y="0"/>
                  </a:moveTo>
                  <a:lnTo>
                    <a:pt x="12433" y="311"/>
                  </a:lnTo>
                  <a:lnTo>
                    <a:pt x="13055" y="311"/>
                  </a:lnTo>
                  <a:lnTo>
                    <a:pt x="13055" y="0"/>
                  </a:lnTo>
                  <a:close/>
                  <a:moveTo>
                    <a:pt x="13470" y="0"/>
                  </a:moveTo>
                  <a:lnTo>
                    <a:pt x="13470" y="311"/>
                  </a:lnTo>
                  <a:lnTo>
                    <a:pt x="14091" y="311"/>
                  </a:lnTo>
                  <a:lnTo>
                    <a:pt x="14091" y="0"/>
                  </a:ln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0" name="Google Shape;219;p22">
              <a:extLst>
                <a:ext uri="{FF2B5EF4-FFF2-40B4-BE49-F238E27FC236}">
                  <a16:creationId xmlns:a16="http://schemas.microsoft.com/office/drawing/2014/main" id="{1C284CF7-4BB1-8C60-121F-246B2C45373D}"/>
                </a:ext>
              </a:extLst>
            </p:cNvPr>
            <p:cNvSpPr/>
            <p:nvPr/>
          </p:nvSpPr>
          <p:spPr>
            <a:xfrm>
              <a:off x="3919205" y="3175629"/>
              <a:ext cx="105851" cy="108729"/>
            </a:xfrm>
            <a:custGeom>
              <a:avLst/>
              <a:gdLst/>
              <a:ahLst/>
              <a:cxnLst/>
              <a:rect l="l" t="t" r="r" b="b"/>
              <a:pathLst>
                <a:path w="884" h="884" extrusionOk="0">
                  <a:moveTo>
                    <a:pt x="441" y="1"/>
                  </a:moveTo>
                  <a:cubicBezTo>
                    <a:pt x="199" y="1"/>
                    <a:pt x="0" y="198"/>
                    <a:pt x="0" y="442"/>
                  </a:cubicBezTo>
                  <a:cubicBezTo>
                    <a:pt x="0" y="685"/>
                    <a:pt x="197" y="884"/>
                    <a:pt x="441" y="884"/>
                  </a:cubicBezTo>
                  <a:cubicBezTo>
                    <a:pt x="685" y="884"/>
                    <a:pt x="883" y="686"/>
                    <a:pt x="883" y="442"/>
                  </a:cubicBezTo>
                  <a:cubicBezTo>
                    <a:pt x="883" y="199"/>
                    <a:pt x="685" y="1"/>
                    <a:pt x="441" y="1"/>
                  </a:cubicBez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1" name="Google Shape;222;p22">
              <a:extLst>
                <a:ext uri="{FF2B5EF4-FFF2-40B4-BE49-F238E27FC236}">
                  <a16:creationId xmlns:a16="http://schemas.microsoft.com/office/drawing/2014/main" id="{0F3EA031-02F8-4A29-4EF7-8E98F79096B2}"/>
                </a:ext>
              </a:extLst>
            </p:cNvPr>
            <p:cNvSpPr/>
            <p:nvPr/>
          </p:nvSpPr>
          <p:spPr>
            <a:xfrm>
              <a:off x="1329412" y="2817500"/>
              <a:ext cx="1878626" cy="869713"/>
            </a:xfrm>
            <a:custGeom>
              <a:avLst/>
              <a:gdLst/>
              <a:ahLst/>
              <a:cxnLst/>
              <a:rect l="l" t="t" r="r" b="b"/>
              <a:pathLst>
                <a:path w="24885" h="7071" extrusionOk="0">
                  <a:moveTo>
                    <a:pt x="0" y="1"/>
                  </a:moveTo>
                  <a:lnTo>
                    <a:pt x="762" y="6377"/>
                  </a:lnTo>
                  <a:cubicBezTo>
                    <a:pt x="762" y="6377"/>
                    <a:pt x="7853" y="7071"/>
                    <a:pt x="12401" y="7071"/>
                  </a:cubicBezTo>
                  <a:cubicBezTo>
                    <a:pt x="17502" y="7071"/>
                    <a:pt x="24123" y="6377"/>
                    <a:pt x="24123" y="6377"/>
                  </a:cubicBezTo>
                  <a:lnTo>
                    <a:pt x="24884" y="1"/>
                  </a:lnTo>
                  <a:lnTo>
                    <a:pt x="24884" y="1"/>
                  </a:lnTo>
                  <a:cubicBezTo>
                    <a:pt x="24884" y="1"/>
                    <a:pt x="17246" y="693"/>
                    <a:pt x="12443" y="693"/>
                  </a:cubicBezTo>
                  <a:cubicBezTo>
                    <a:pt x="8067" y="693"/>
                    <a:pt x="0" y="1"/>
                    <a:pt x="0"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2" name="Google Shape;241;p22">
              <a:extLst>
                <a:ext uri="{FF2B5EF4-FFF2-40B4-BE49-F238E27FC236}">
                  <a16:creationId xmlns:a16="http://schemas.microsoft.com/office/drawing/2014/main" id="{3F7EB504-06F8-9C7F-8A41-C98E71C6A89C}"/>
                </a:ext>
              </a:extLst>
            </p:cNvPr>
            <p:cNvSpPr/>
            <p:nvPr/>
          </p:nvSpPr>
          <p:spPr>
            <a:xfrm>
              <a:off x="1330708" y="2736448"/>
              <a:ext cx="1882277" cy="175520"/>
            </a:xfrm>
            <a:custGeom>
              <a:avLst/>
              <a:gdLst/>
              <a:ahLst/>
              <a:cxnLst/>
              <a:rect l="l" t="t" r="r" b="b"/>
              <a:pathLst>
                <a:path w="24933" h="1427" extrusionOk="0">
                  <a:moveTo>
                    <a:pt x="12476" y="1"/>
                  </a:moveTo>
                  <a:cubicBezTo>
                    <a:pt x="5519" y="1"/>
                    <a:pt x="0" y="329"/>
                    <a:pt x="0" y="657"/>
                  </a:cubicBezTo>
                  <a:cubicBezTo>
                    <a:pt x="0" y="984"/>
                    <a:pt x="5519" y="1427"/>
                    <a:pt x="12476" y="1427"/>
                  </a:cubicBezTo>
                  <a:cubicBezTo>
                    <a:pt x="19433" y="1427"/>
                    <a:pt x="24932" y="1040"/>
                    <a:pt x="24932" y="713"/>
                  </a:cubicBezTo>
                  <a:cubicBezTo>
                    <a:pt x="24932" y="385"/>
                    <a:pt x="19433" y="1"/>
                    <a:pt x="12476" y="1"/>
                  </a:cubicBezTo>
                  <a:close/>
                </a:path>
              </a:pathLst>
            </a:custGeom>
            <a:solidFill>
              <a:srgbClr val="62C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pic>
          <p:nvPicPr>
            <p:cNvPr id="63" name="Graphic 28" descr="Brain with solid fill">
              <a:extLst>
                <a:ext uri="{FF2B5EF4-FFF2-40B4-BE49-F238E27FC236}">
                  <a16:creationId xmlns:a16="http://schemas.microsoft.com/office/drawing/2014/main" id="{54142B61-6398-6E11-B0A1-A856AC61675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888771" y="2954876"/>
              <a:ext cx="666488" cy="66648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80833948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42" presetClass="path" presetSubtype="0" accel="48000" decel="52000" fill="hold" nodeType="withEffect">
                                  <p:stCondLst>
                                    <p:cond delay="250"/>
                                  </p:stCondLst>
                                  <p:childTnLst>
                                    <p:animMotion origin="layout" path="M -2.91667E-6 -1.11111E-6 L -2.91667E-6 -0.21458 " pathEditMode="relative" rAng="0" ptsTypes="AA">
                                      <p:cBhvr>
                                        <p:cTn id="11" dur="1250" fill="hold"/>
                                        <p:tgtEl>
                                          <p:spTgt spid="24"/>
                                        </p:tgtEl>
                                        <p:attrNameLst>
                                          <p:attrName>ppt_x</p:attrName>
                                          <p:attrName>ppt_y</p:attrName>
                                        </p:attrNameLst>
                                      </p:cBhvr>
                                      <p:rCtr x="0" y="-10741"/>
                                    </p:animMotion>
                                  </p:childTnLst>
                                </p:cTn>
                              </p:par>
                              <p:par>
                                <p:cTn id="12" presetID="23" presetClass="entr" presetSubtype="16" fill="hold"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childTnLst>
                                </p:cTn>
                              </p:par>
                              <p:par>
                                <p:cTn id="16" presetID="55" presetClass="entr" presetSubtype="0" fill="hold" nodeType="withEffect">
                                  <p:stCondLst>
                                    <p:cond delay="75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strVal val="#ppt_w*0.70"/>
                                          </p:val>
                                        </p:tav>
                                        <p:tav tm="100000">
                                          <p:val>
                                            <p:strVal val="#ppt_w"/>
                                          </p:val>
                                        </p:tav>
                                      </p:tavLst>
                                    </p:anim>
                                    <p:anim calcmode="lin" valueType="num">
                                      <p:cBhvr>
                                        <p:cTn id="19" dur="500" fill="hold"/>
                                        <p:tgtEl>
                                          <p:spTgt spid="30"/>
                                        </p:tgtEl>
                                        <p:attrNameLst>
                                          <p:attrName>ppt_h</p:attrName>
                                        </p:attrNameLst>
                                      </p:cBhvr>
                                      <p:tavLst>
                                        <p:tav tm="0">
                                          <p:val>
                                            <p:strVal val="#ppt_h"/>
                                          </p:val>
                                        </p:tav>
                                        <p:tav tm="100000">
                                          <p:val>
                                            <p:strVal val="#ppt_h"/>
                                          </p:val>
                                        </p:tav>
                                      </p:tavLst>
                                    </p:anim>
                                    <p:animEffect transition="in" filter="fade">
                                      <p:cBhvr>
                                        <p:cTn id="20" dur="500"/>
                                        <p:tgtEl>
                                          <p:spTgt spid="30"/>
                                        </p:tgtEl>
                                      </p:cBhvr>
                                    </p:animEffect>
                                  </p:childTnLst>
                                </p:cTn>
                              </p:par>
                              <p:par>
                                <p:cTn id="21" presetID="42" presetClass="entr" presetSubtype="0" fill="hold" nodeType="withEffect">
                                  <p:stCondLst>
                                    <p:cond delay="75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75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anim calcmode="lin" valueType="num">
                                      <p:cBhvr>
                                        <p:cTn id="29" dur="500" fill="hold"/>
                                        <p:tgtEl>
                                          <p:spTgt spid="34"/>
                                        </p:tgtEl>
                                        <p:attrNameLst>
                                          <p:attrName>ppt_x</p:attrName>
                                        </p:attrNameLst>
                                      </p:cBhvr>
                                      <p:tavLst>
                                        <p:tav tm="0">
                                          <p:val>
                                            <p:strVal val="#ppt_x"/>
                                          </p:val>
                                        </p:tav>
                                        <p:tav tm="100000">
                                          <p:val>
                                            <p:strVal val="#ppt_x"/>
                                          </p:val>
                                        </p:tav>
                                      </p:tavLst>
                                    </p:anim>
                                    <p:anim calcmode="lin" valueType="num">
                                      <p:cBhvr>
                                        <p:cTn id="30" dur="500" fill="hold"/>
                                        <p:tgtEl>
                                          <p:spTgt spid="34"/>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500" fill="hold"/>
                                        <p:tgtEl>
                                          <p:spTgt spid="48"/>
                                        </p:tgtEl>
                                        <p:attrNameLst>
                                          <p:attrName>ppt_w</p:attrName>
                                        </p:attrNameLst>
                                      </p:cBhvr>
                                      <p:tavLst>
                                        <p:tav tm="0">
                                          <p:val>
                                            <p:fltVal val="0"/>
                                          </p:val>
                                        </p:tav>
                                        <p:tav tm="100000">
                                          <p:val>
                                            <p:strVal val="#ppt_w"/>
                                          </p:val>
                                        </p:tav>
                                      </p:tavLst>
                                    </p:anim>
                                    <p:anim calcmode="lin" valueType="num">
                                      <p:cBhvr>
                                        <p:cTn id="34" dur="500" fill="hold"/>
                                        <p:tgtEl>
                                          <p:spTgt spid="48"/>
                                        </p:tgtEl>
                                        <p:attrNameLst>
                                          <p:attrName>ppt_h</p:attrName>
                                        </p:attrNameLst>
                                      </p:cBhvr>
                                      <p:tavLst>
                                        <p:tav tm="0">
                                          <p:val>
                                            <p:fltVal val="0"/>
                                          </p:val>
                                        </p:tav>
                                        <p:tav tm="100000">
                                          <p:val>
                                            <p:strVal val="#ppt_h"/>
                                          </p:val>
                                        </p:tav>
                                      </p:tavLst>
                                    </p:anim>
                                    <p:animEffect transition="in" filter="fade">
                                      <p:cBhvr>
                                        <p:cTn id="35" dur="500"/>
                                        <p:tgtEl>
                                          <p:spTgt spid="48"/>
                                        </p:tgtEl>
                                      </p:cBhvr>
                                    </p:animEffect>
                                  </p:childTnLst>
                                </p:cTn>
                              </p:par>
                              <p:par>
                                <p:cTn id="36" presetID="42" presetClass="path" presetSubtype="0" accel="48000" decel="52000" fill="hold" nodeType="withEffect">
                                  <p:stCondLst>
                                    <p:cond delay="250"/>
                                  </p:stCondLst>
                                  <p:childTnLst>
                                    <p:animMotion origin="layout" path="M -2.91667E-6 -1.11111E-6 L -2.91667E-6 -0.21458 " pathEditMode="relative" rAng="0" ptsTypes="AA">
                                      <p:cBhvr>
                                        <p:cTn id="37" dur="1250" fill="hold"/>
                                        <p:tgtEl>
                                          <p:spTgt spid="48"/>
                                        </p:tgtEl>
                                        <p:attrNameLst>
                                          <p:attrName>ppt_x</p:attrName>
                                          <p:attrName>ppt_y</p:attrName>
                                        </p:attrNameLst>
                                      </p:cBhvr>
                                      <p:rCtr x="0" y="-10741"/>
                                    </p:animMotion>
                                  </p:childTnLst>
                                </p:cTn>
                              </p:par>
                              <p:par>
                                <p:cTn id="38" presetID="53" presetClass="entr" presetSubtype="16"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cTn>
                              </p:par>
                              <p:par>
                                <p:cTn id="43" presetID="42" presetClass="path" presetSubtype="0" accel="48000" decel="52000" fill="hold" nodeType="withEffect">
                                  <p:stCondLst>
                                    <p:cond delay="250"/>
                                  </p:stCondLst>
                                  <p:childTnLst>
                                    <p:animMotion origin="layout" path="M -2.91667E-6 -1.11111E-6 L -2.91667E-6 -0.21458 " pathEditMode="relative" rAng="0" ptsTypes="AA">
                                      <p:cBhvr>
                                        <p:cTn id="44" dur="1250" fill="hold"/>
                                        <p:tgtEl>
                                          <p:spTgt spid="58"/>
                                        </p:tgtEl>
                                        <p:attrNameLst>
                                          <p:attrName>ppt_x</p:attrName>
                                          <p:attrName>ppt_y</p:attrName>
                                        </p:attrNameLst>
                                      </p:cBhvr>
                                      <p:rCtr x="0" y="-1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DE778E-3743-7974-08EC-C0B4FE23B15D}"/>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FA354B04-1EA2-6E59-F717-BF832B76BEE5}"/>
              </a:ext>
            </a:extLst>
          </p:cNvPr>
          <p:cNvPicPr>
            <a:picLocks noChangeAspect="1" noChangeArrowheads="1"/>
          </p:cNvPicPr>
          <p:nvPr/>
        </p:nvPicPr>
        <p:blipFill>
          <a:blip r:embed="rId3">
            <a:lum bright="70000" contrast="-70000"/>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32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DQ">
            <a:extLst>
              <a:ext uri="{FF2B5EF4-FFF2-40B4-BE49-F238E27FC236}">
                <a16:creationId xmlns:a16="http://schemas.microsoft.com/office/drawing/2014/main" id="{141D0235-F914-7EE1-AACE-0F9482CB9C1A}"/>
              </a:ext>
            </a:extLst>
          </p:cNvPr>
          <p:cNvGrpSpPr/>
          <p:nvPr/>
        </p:nvGrpSpPr>
        <p:grpSpPr>
          <a:xfrm>
            <a:off x="366517" y="293840"/>
            <a:ext cx="6980080" cy="1020445"/>
            <a:chOff x="826786" y="1823653"/>
            <a:chExt cx="6270696" cy="845724"/>
          </a:xfrm>
        </p:grpSpPr>
        <p:grpSp>
          <p:nvGrpSpPr>
            <p:cNvPr id="5" name="Group 4">
              <a:extLst>
                <a:ext uri="{FF2B5EF4-FFF2-40B4-BE49-F238E27FC236}">
                  <a16:creationId xmlns:a16="http://schemas.microsoft.com/office/drawing/2014/main" id="{B65EEB85-5647-109A-3E85-C9BF2A864E3F}"/>
                </a:ext>
              </a:extLst>
            </p:cNvPr>
            <p:cNvGrpSpPr/>
            <p:nvPr/>
          </p:nvGrpSpPr>
          <p:grpSpPr>
            <a:xfrm>
              <a:off x="826786" y="1823653"/>
              <a:ext cx="6081768" cy="845724"/>
              <a:chOff x="372599" y="1736196"/>
              <a:chExt cx="6081768" cy="845724"/>
            </a:xfrm>
          </p:grpSpPr>
          <p:sp>
            <p:nvSpPr>
              <p:cNvPr id="9" name="Rectangle: Rounded Corners 8">
                <a:extLst>
                  <a:ext uri="{FF2B5EF4-FFF2-40B4-BE49-F238E27FC236}">
                    <a16:creationId xmlns:a16="http://schemas.microsoft.com/office/drawing/2014/main" id="{9ACFC72F-9512-3EC5-0B52-5412E84AA6D0}"/>
                  </a:ext>
                </a:extLst>
              </p:cNvPr>
              <p:cNvSpPr/>
              <p:nvPr/>
            </p:nvSpPr>
            <p:spPr>
              <a:xfrm>
                <a:off x="372599" y="1866367"/>
                <a:ext cx="6081768" cy="715553"/>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11" name="Google Shape;1153;p46">
                <a:extLst>
                  <a:ext uri="{FF2B5EF4-FFF2-40B4-BE49-F238E27FC236}">
                    <a16:creationId xmlns:a16="http://schemas.microsoft.com/office/drawing/2014/main" id="{54093BAE-3628-A4EF-F0F4-AA1651A5DDE4}"/>
                  </a:ext>
                </a:extLst>
              </p:cNvPr>
              <p:cNvSpPr/>
              <p:nvPr/>
            </p:nvSpPr>
            <p:spPr>
              <a:xfrm rot="10800000" flipH="1">
                <a:off x="587945" y="1736196"/>
                <a:ext cx="914417"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latin typeface="+mj-lt"/>
                </a:endParaRPr>
              </a:p>
            </p:txBody>
          </p:sp>
        </p:grpSp>
        <p:sp>
          <p:nvSpPr>
            <p:cNvPr id="8" name="TextBox 7">
              <a:extLst>
                <a:ext uri="{FF2B5EF4-FFF2-40B4-BE49-F238E27FC236}">
                  <a16:creationId xmlns:a16="http://schemas.microsoft.com/office/drawing/2014/main" id="{BC746A58-41AB-A38D-85B3-77673A5F014E}"/>
                </a:ext>
              </a:extLst>
            </p:cNvPr>
            <p:cNvSpPr txBox="1"/>
            <p:nvPr/>
          </p:nvSpPr>
          <p:spPr>
            <a:xfrm>
              <a:off x="2097857" y="2067943"/>
              <a:ext cx="4999625" cy="484650"/>
            </a:xfrm>
            <a:prstGeom prst="rect">
              <a:avLst/>
            </a:prstGeom>
            <a:noFill/>
          </p:spPr>
          <p:txBody>
            <a:bodyPr wrap="square">
              <a:spAutoFit/>
            </a:bodyPr>
            <a:lstStyle/>
            <a:p>
              <a:r>
                <a:rPr lang="vi-VN" sz="3200" b="1" dirty="0" smtClean="0">
                  <a:solidFill>
                    <a:schemeClr val="bg1"/>
                  </a:solidFill>
                  <a:effectLst>
                    <a:outerShdw blurRad="50800" dist="38100" dir="5400000" algn="t" rotWithShape="0">
                      <a:prstClr val="black">
                        <a:alpha val="40000"/>
                      </a:prstClr>
                    </a:outerShdw>
                  </a:effectLst>
                  <a:latin typeface="+mj-lt"/>
                </a:rPr>
                <a:t>NỘI DUNG BÀI HỌC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grpSp>
        <p:nvGrpSpPr>
          <p:cNvPr id="13" name="Group 12">
            <a:extLst>
              <a:ext uri="{FF2B5EF4-FFF2-40B4-BE49-F238E27FC236}">
                <a16:creationId xmlns:a16="http://schemas.microsoft.com/office/drawing/2014/main" id="{A535401B-F2BF-57BF-3595-0F7B3E03BFE3}"/>
              </a:ext>
            </a:extLst>
          </p:cNvPr>
          <p:cNvGrpSpPr/>
          <p:nvPr/>
        </p:nvGrpSpPr>
        <p:grpSpPr>
          <a:xfrm rot="16200000" flipH="1">
            <a:off x="9743981" y="-1465376"/>
            <a:ext cx="486377" cy="4409661"/>
            <a:chOff x="9785834" y="4938335"/>
            <a:chExt cx="188844" cy="1924052"/>
          </a:xfrm>
        </p:grpSpPr>
        <p:sp>
          <p:nvSpPr>
            <p:cNvPr id="14" name="Rectangle: Top Corners Rounded 13">
              <a:extLst>
                <a:ext uri="{FF2B5EF4-FFF2-40B4-BE49-F238E27FC236}">
                  <a16:creationId xmlns:a16="http://schemas.microsoft.com/office/drawing/2014/main" id="{9B29F187-EB44-1121-5B28-6AFA039DD389}"/>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cxnSp>
          <p:nvCxnSpPr>
            <p:cNvPr id="15" name="Straight Connector 14">
              <a:extLst>
                <a:ext uri="{FF2B5EF4-FFF2-40B4-BE49-F238E27FC236}">
                  <a16:creationId xmlns:a16="http://schemas.microsoft.com/office/drawing/2014/main" id="{3C4E5A7A-A9E7-64A4-3F9D-B045C7345866}"/>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2E142B-2FD9-9A19-1F8D-2214D7A0CCA5}"/>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CA8D33EC-5DC0-CAC0-A153-3F0C83BD6B06}"/>
              </a:ext>
            </a:extLst>
          </p:cNvPr>
          <p:cNvCxnSpPr>
            <a:cxnSpLocks/>
          </p:cNvCxnSpPr>
          <p:nvPr/>
        </p:nvCxnSpPr>
        <p:spPr>
          <a:xfrm flipH="1">
            <a:off x="117068" y="4685919"/>
            <a:ext cx="3719712" cy="0"/>
          </a:xfrm>
          <a:prstGeom prst="line">
            <a:avLst/>
          </a:prstGeom>
          <a:ln w="38100">
            <a:solidFill>
              <a:srgbClr val="29B95C"/>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9A51EA6-AFFD-85B9-6634-4CC801155197}"/>
              </a:ext>
            </a:extLst>
          </p:cNvPr>
          <p:cNvSpPr txBox="1"/>
          <p:nvPr/>
        </p:nvSpPr>
        <p:spPr>
          <a:xfrm>
            <a:off x="7320" y="3437012"/>
            <a:ext cx="3983788" cy="1107996"/>
          </a:xfrm>
          <a:prstGeom prst="rect">
            <a:avLst/>
          </a:prstGeom>
          <a:noFill/>
        </p:spPr>
        <p:txBody>
          <a:bodyPr wrap="square">
            <a:spAutoFit/>
          </a:bodyPr>
          <a:lstStyle/>
          <a:p>
            <a:r>
              <a:rPr lang="vi-VN" sz="2200" b="1" i="0" u="none" strike="noStrike" dirty="0" smtClean="0">
                <a:latin typeface="+mj-lt"/>
              </a:rPr>
              <a:t>Sử học với công tác bảo tồn và phát huy giá trị di sản văn hóa, di sản thiên nhiên </a:t>
            </a:r>
            <a:endParaRPr lang="vi-VN" sz="2200" b="1" i="0" u="none" strike="noStrike" dirty="0">
              <a:latin typeface="+mj-lt"/>
            </a:endParaRPr>
          </a:p>
        </p:txBody>
      </p:sp>
      <p:cxnSp>
        <p:nvCxnSpPr>
          <p:cNvPr id="52" name="Straight Connector 51">
            <a:extLst>
              <a:ext uri="{FF2B5EF4-FFF2-40B4-BE49-F238E27FC236}">
                <a16:creationId xmlns:a16="http://schemas.microsoft.com/office/drawing/2014/main" id="{B47C0A13-C728-7111-E969-140AA0F3F8F9}"/>
              </a:ext>
            </a:extLst>
          </p:cNvPr>
          <p:cNvCxnSpPr/>
          <p:nvPr/>
        </p:nvCxnSpPr>
        <p:spPr>
          <a:xfrm flipH="1">
            <a:off x="3836780" y="3367483"/>
            <a:ext cx="70026" cy="1318436"/>
          </a:xfrm>
          <a:prstGeom prst="line">
            <a:avLst/>
          </a:prstGeom>
          <a:ln w="38100">
            <a:solidFill>
              <a:srgbClr val="29B95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2159070-1474-10EF-0AA4-2662DE91E5BD}"/>
              </a:ext>
            </a:extLst>
          </p:cNvPr>
          <p:cNvCxnSpPr>
            <a:cxnSpLocks/>
          </p:cNvCxnSpPr>
          <p:nvPr/>
        </p:nvCxnSpPr>
        <p:spPr>
          <a:xfrm>
            <a:off x="4956475" y="4985272"/>
            <a:ext cx="0" cy="127877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39EA6D2-82D8-65C2-F249-F53567B7FF12}"/>
              </a:ext>
            </a:extLst>
          </p:cNvPr>
          <p:cNvCxnSpPr>
            <a:cxnSpLocks/>
          </p:cNvCxnSpPr>
          <p:nvPr/>
        </p:nvCxnSpPr>
        <p:spPr>
          <a:xfrm flipH="1">
            <a:off x="4946557" y="6264043"/>
            <a:ext cx="703361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9E0607A-9EAE-C088-9B9A-4247A4C23B3C}"/>
              </a:ext>
            </a:extLst>
          </p:cNvPr>
          <p:cNvSpPr txBox="1"/>
          <p:nvPr/>
        </p:nvSpPr>
        <p:spPr>
          <a:xfrm>
            <a:off x="7932767" y="2598042"/>
            <a:ext cx="7587645" cy="769441"/>
          </a:xfrm>
          <a:prstGeom prst="rect">
            <a:avLst/>
          </a:prstGeom>
          <a:noFill/>
        </p:spPr>
        <p:txBody>
          <a:bodyPr wrap="square">
            <a:spAutoFit/>
          </a:bodyPr>
          <a:lstStyle/>
          <a:p>
            <a:r>
              <a:rPr lang="vi-VN" sz="2200" b="1" dirty="0" smtClean="0">
                <a:latin typeface="+mj-lt"/>
              </a:rPr>
              <a:t>Sử học với</a:t>
            </a:r>
          </a:p>
          <a:p>
            <a:r>
              <a:rPr lang="vi-VN" sz="2200" b="1" dirty="0" smtClean="0">
                <a:latin typeface="+mj-lt"/>
              </a:rPr>
              <a:t> sự phát triển du lịch </a:t>
            </a:r>
            <a:endParaRPr lang="vi-VN" sz="2200" b="1" i="0" u="none" strike="noStrike" dirty="0">
              <a:latin typeface="+mj-lt"/>
            </a:endParaRPr>
          </a:p>
        </p:txBody>
      </p:sp>
      <p:cxnSp>
        <p:nvCxnSpPr>
          <p:cNvPr id="62" name="Straight Connector 61">
            <a:extLst>
              <a:ext uri="{FF2B5EF4-FFF2-40B4-BE49-F238E27FC236}">
                <a16:creationId xmlns:a16="http://schemas.microsoft.com/office/drawing/2014/main" id="{4B8D19C4-CD79-2654-C011-58FB5AFF8041}"/>
              </a:ext>
            </a:extLst>
          </p:cNvPr>
          <p:cNvCxnSpPr>
            <a:cxnSpLocks/>
          </p:cNvCxnSpPr>
          <p:nvPr/>
        </p:nvCxnSpPr>
        <p:spPr>
          <a:xfrm flipH="1">
            <a:off x="7782339" y="3525705"/>
            <a:ext cx="37197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FB81F1D-7266-3420-8DD0-FF3FE9E19E85}"/>
              </a:ext>
            </a:extLst>
          </p:cNvPr>
          <p:cNvSpPr txBox="1"/>
          <p:nvPr/>
        </p:nvSpPr>
        <p:spPr>
          <a:xfrm>
            <a:off x="5936834" y="5405653"/>
            <a:ext cx="5565217" cy="769441"/>
          </a:xfrm>
          <a:prstGeom prst="rect">
            <a:avLst/>
          </a:prstGeom>
          <a:noFill/>
        </p:spPr>
        <p:txBody>
          <a:bodyPr wrap="square">
            <a:spAutoFit/>
          </a:bodyPr>
          <a:lstStyle/>
          <a:p>
            <a:r>
              <a:rPr lang="vi-VN" sz="2200" b="1" dirty="0" smtClean="0">
                <a:latin typeface="+mj-lt"/>
              </a:rPr>
              <a:t>Luyện tập – thực hành, </a:t>
            </a:r>
          </a:p>
          <a:p>
            <a:r>
              <a:rPr lang="vi-VN" sz="2200" b="1" dirty="0" smtClean="0">
                <a:latin typeface="+mj-lt"/>
              </a:rPr>
              <a:t>vận dụng – mở rộng  </a:t>
            </a:r>
            <a:endParaRPr lang="vi-VN" sz="2200" b="1" i="0" u="none" strike="noStrike" dirty="0">
              <a:latin typeface="+mj-lt"/>
            </a:endParaRPr>
          </a:p>
        </p:txBody>
      </p:sp>
      <p:pic>
        <p:nvPicPr>
          <p:cNvPr id="64" name="Picture 63">
            <a:extLst>
              <a:ext uri="{FF2B5EF4-FFF2-40B4-BE49-F238E27FC236}">
                <a16:creationId xmlns:a16="http://schemas.microsoft.com/office/drawing/2014/main" id="{BC5A76B1-63FD-0F1A-2992-5E9A71F212BD}"/>
              </a:ext>
            </a:extLst>
          </p:cNvPr>
          <p:cNvPicPr>
            <a:picLocks noChangeAspect="1"/>
          </p:cNvPicPr>
          <p:nvPr/>
        </p:nvPicPr>
        <p:blipFill>
          <a:blip r:embed="rId5"/>
          <a:stretch>
            <a:fillRect/>
          </a:stretch>
        </p:blipFill>
        <p:spPr>
          <a:xfrm>
            <a:off x="3034075" y="1715327"/>
            <a:ext cx="2243522" cy="2145978"/>
          </a:xfrm>
          <a:prstGeom prst="rect">
            <a:avLst/>
          </a:prstGeom>
        </p:spPr>
      </p:pic>
      <p:pic>
        <p:nvPicPr>
          <p:cNvPr id="65" name="Picture 64">
            <a:extLst>
              <a:ext uri="{FF2B5EF4-FFF2-40B4-BE49-F238E27FC236}">
                <a16:creationId xmlns:a16="http://schemas.microsoft.com/office/drawing/2014/main" id="{496F893A-C7F9-1755-4A68-7455D36C78B1}"/>
              </a:ext>
            </a:extLst>
          </p:cNvPr>
          <p:cNvPicPr>
            <a:picLocks noChangeAspect="1"/>
          </p:cNvPicPr>
          <p:nvPr/>
        </p:nvPicPr>
        <p:blipFill>
          <a:blip r:embed="rId6"/>
          <a:stretch>
            <a:fillRect/>
          </a:stretch>
        </p:blipFill>
        <p:spPr>
          <a:xfrm>
            <a:off x="6202710" y="2690647"/>
            <a:ext cx="1737511" cy="1603387"/>
          </a:xfrm>
          <a:prstGeom prst="rect">
            <a:avLst/>
          </a:prstGeom>
        </p:spPr>
      </p:pic>
      <p:pic>
        <p:nvPicPr>
          <p:cNvPr id="66" name="Picture 65">
            <a:extLst>
              <a:ext uri="{FF2B5EF4-FFF2-40B4-BE49-F238E27FC236}">
                <a16:creationId xmlns:a16="http://schemas.microsoft.com/office/drawing/2014/main" id="{FACB1894-5ED4-6CAB-4629-CD6ECEF698F8}"/>
              </a:ext>
            </a:extLst>
          </p:cNvPr>
          <p:cNvPicPr>
            <a:picLocks noChangeAspect="1"/>
          </p:cNvPicPr>
          <p:nvPr/>
        </p:nvPicPr>
        <p:blipFill>
          <a:blip r:embed="rId7"/>
          <a:srcRect l="7127"/>
          <a:stretch/>
        </p:blipFill>
        <p:spPr>
          <a:xfrm>
            <a:off x="4111293" y="2522923"/>
            <a:ext cx="2915933" cy="3109229"/>
          </a:xfrm>
          <a:prstGeom prst="rect">
            <a:avLst/>
          </a:prstGeom>
        </p:spPr>
      </p:pic>
    </p:spTree>
    <p:custDataLst>
      <p:tags r:id="rId1"/>
    </p:custDataLst>
    <p:extLst>
      <p:ext uri="{BB962C8B-B14F-4D97-AF65-F5344CB8AC3E}">
        <p14:creationId xmlns:p14="http://schemas.microsoft.com/office/powerpoint/2010/main" val="78198390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6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6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right)">
                                      <p:cBhvr>
                                        <p:cTn id="15" dur="500"/>
                                        <p:tgtEl>
                                          <p:spTgt spid="52"/>
                                        </p:tgtEl>
                                      </p:cBhvr>
                                    </p:animEffect>
                                  </p:childTnLst>
                                </p:cTn>
                              </p:par>
                              <p:par>
                                <p:cTn id="16" presetID="22" presetClass="entr" presetSubtype="2"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right)">
                                      <p:cBhvr>
                                        <p:cTn id="18" dur="500"/>
                                        <p:tgtEl>
                                          <p:spTgt spid="4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right)">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left)">
                                      <p:cBhvr>
                                        <p:cTn id="26" dur="500"/>
                                        <p:tgtEl>
                                          <p:spTgt spid="6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left)">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left)">
                                      <p:cBhvr>
                                        <p:cTn id="34" dur="500"/>
                                        <p:tgtEl>
                                          <p:spTgt spid="5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par>
                                <p:cTn id="38" presetID="22" presetClass="entr" presetSubtype="8"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left)">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5" grpId="0"/>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F7825-A50F-93D7-5573-7F1BEF05C3D4}"/>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5846BF7A-80DE-6A22-01DE-C9DDBEE69151}"/>
              </a:ext>
            </a:extLst>
          </p:cNvPr>
          <p:cNvPicPr>
            <a:picLocks noChangeAspect="1" noChangeArrowheads="1"/>
          </p:cNvPicPr>
          <p:nvPr/>
        </p:nvPicPr>
        <p:blipFill>
          <a:blip r:embed="rId3">
            <a:lum bright="70000" contrast="-70000"/>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30018" y="63487"/>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736B97-8497-7C55-861F-EDB507266A02}"/>
              </a:ext>
            </a:extLst>
          </p:cNvPr>
          <p:cNvGrpSpPr/>
          <p:nvPr/>
        </p:nvGrpSpPr>
        <p:grpSpPr>
          <a:xfrm rot="16200000" flipH="1">
            <a:off x="9743981" y="-1714539"/>
            <a:ext cx="486377" cy="4409661"/>
            <a:chOff x="9785834" y="4938335"/>
            <a:chExt cx="188844" cy="1924052"/>
          </a:xfrm>
        </p:grpSpPr>
        <p:sp>
          <p:nvSpPr>
            <p:cNvPr id="14" name="Rectangle: Top Corners Rounded 13">
              <a:extLst>
                <a:ext uri="{FF2B5EF4-FFF2-40B4-BE49-F238E27FC236}">
                  <a16:creationId xmlns:a16="http://schemas.microsoft.com/office/drawing/2014/main" id="{4FD1043B-00B9-DF19-3EBE-4567E5005925}"/>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cxnSp>
          <p:nvCxnSpPr>
            <p:cNvPr id="15" name="Straight Connector 14">
              <a:extLst>
                <a:ext uri="{FF2B5EF4-FFF2-40B4-BE49-F238E27FC236}">
                  <a16:creationId xmlns:a16="http://schemas.microsoft.com/office/drawing/2014/main" id="{69A3B6E7-8884-B55B-A3F0-ABAA9F44CCBB}"/>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934AE1-F559-72AA-FB42-32DF0F78A5F1}"/>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97BCB616-707E-45BF-3C82-3B547E16590A}"/>
              </a:ext>
            </a:extLst>
          </p:cNvPr>
          <p:cNvSpPr/>
          <p:nvPr/>
        </p:nvSpPr>
        <p:spPr>
          <a:xfrm>
            <a:off x="3169488" y="3285542"/>
            <a:ext cx="1331858" cy="351029"/>
          </a:xfrm>
          <a:prstGeom prst="rect">
            <a:avLst/>
          </a:prstGeom>
          <a:solidFill>
            <a:srgbClr val="900C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mj-lt"/>
              <a:ea typeface="+mn-ea"/>
              <a:cs typeface="+mn-cs"/>
            </a:endParaRPr>
          </a:p>
        </p:txBody>
      </p:sp>
      <p:sp>
        <p:nvSpPr>
          <p:cNvPr id="48" name="Rectangle 47">
            <a:extLst>
              <a:ext uri="{FF2B5EF4-FFF2-40B4-BE49-F238E27FC236}">
                <a16:creationId xmlns:a16="http://schemas.microsoft.com/office/drawing/2014/main" id="{6F5CF2B3-9122-AD51-BA5A-F241F33DF2A4}"/>
              </a:ext>
            </a:extLst>
          </p:cNvPr>
          <p:cNvSpPr/>
          <p:nvPr/>
        </p:nvSpPr>
        <p:spPr>
          <a:xfrm>
            <a:off x="3169488" y="3795241"/>
            <a:ext cx="1331858" cy="351029"/>
          </a:xfrm>
          <a:prstGeom prst="rect">
            <a:avLst/>
          </a:prstGeom>
          <a:solidFill>
            <a:srgbClr val="C7003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49" name="Rectangle 48">
            <a:extLst>
              <a:ext uri="{FF2B5EF4-FFF2-40B4-BE49-F238E27FC236}">
                <a16:creationId xmlns:a16="http://schemas.microsoft.com/office/drawing/2014/main" id="{E077D2E0-5955-7557-E5AB-042A4FF52433}"/>
              </a:ext>
            </a:extLst>
          </p:cNvPr>
          <p:cNvSpPr/>
          <p:nvPr/>
        </p:nvSpPr>
        <p:spPr>
          <a:xfrm>
            <a:off x="3169488" y="4304940"/>
            <a:ext cx="1331858" cy="351029"/>
          </a:xfrm>
          <a:prstGeom prst="rect">
            <a:avLst/>
          </a:prstGeom>
          <a:solidFill>
            <a:srgbClr val="FF57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0" name="Freeform: Shape 49">
            <a:extLst>
              <a:ext uri="{FF2B5EF4-FFF2-40B4-BE49-F238E27FC236}">
                <a16:creationId xmlns:a16="http://schemas.microsoft.com/office/drawing/2014/main" id="{6B556889-581F-0F6F-215C-63FF029A860A}"/>
              </a:ext>
            </a:extLst>
          </p:cNvPr>
          <p:cNvSpPr/>
          <p:nvPr/>
        </p:nvSpPr>
        <p:spPr>
          <a:xfrm>
            <a:off x="4479750" y="2183040"/>
            <a:ext cx="947185" cy="1452963"/>
          </a:xfrm>
          <a:custGeom>
            <a:avLst/>
            <a:gdLst>
              <a:gd name="connsiteX0" fmla="*/ 0 w 830580"/>
              <a:gd name="connsiteY0" fmla="*/ 944880 h 1242060"/>
              <a:gd name="connsiteX1" fmla="*/ 830580 w 830580"/>
              <a:gd name="connsiteY1" fmla="*/ 0 h 1242060"/>
              <a:gd name="connsiteX2" fmla="*/ 830580 w 830580"/>
              <a:gd name="connsiteY2" fmla="*/ 937260 h 1242060"/>
              <a:gd name="connsiteX3" fmla="*/ 15240 w 830580"/>
              <a:gd name="connsiteY3" fmla="*/ 1242060 h 1242060"/>
              <a:gd name="connsiteX4" fmla="*/ 0 w 830580"/>
              <a:gd name="connsiteY4" fmla="*/ 944880 h 1242060"/>
              <a:gd name="connsiteX0" fmla="*/ 0 w 830580"/>
              <a:gd name="connsiteY0" fmla="*/ 944880 h 1244441"/>
              <a:gd name="connsiteX1" fmla="*/ 830580 w 830580"/>
              <a:gd name="connsiteY1" fmla="*/ 0 h 1244441"/>
              <a:gd name="connsiteX2" fmla="*/ 830580 w 830580"/>
              <a:gd name="connsiteY2" fmla="*/ 937260 h 1244441"/>
              <a:gd name="connsiteX3" fmla="*/ 3334 w 830580"/>
              <a:gd name="connsiteY3" fmla="*/ 1244441 h 1244441"/>
              <a:gd name="connsiteX4" fmla="*/ 0 w 830580"/>
              <a:gd name="connsiteY4" fmla="*/ 944880 h 1244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 h="1244441">
                <a:moveTo>
                  <a:pt x="0" y="944880"/>
                </a:moveTo>
                <a:lnTo>
                  <a:pt x="830580" y="0"/>
                </a:lnTo>
                <a:lnTo>
                  <a:pt x="830580" y="937260"/>
                </a:lnTo>
                <a:lnTo>
                  <a:pt x="3334" y="1244441"/>
                </a:lnTo>
                <a:cubicBezTo>
                  <a:pt x="2223" y="1144587"/>
                  <a:pt x="1111" y="1044734"/>
                  <a:pt x="0" y="944880"/>
                </a:cubicBezTo>
                <a:close/>
              </a:path>
            </a:pathLst>
          </a:custGeom>
          <a:solidFill>
            <a:srgbClr val="900C3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nvGrpSpPr>
          <p:cNvPr id="4" name="Group 3">
            <a:extLst>
              <a:ext uri="{FF2B5EF4-FFF2-40B4-BE49-F238E27FC236}">
                <a16:creationId xmlns:a16="http://schemas.microsoft.com/office/drawing/2014/main" id="{F31E9066-E6EB-81BE-8E5F-EE2F766A7530}"/>
              </a:ext>
            </a:extLst>
          </p:cNvPr>
          <p:cNvGrpSpPr/>
          <p:nvPr/>
        </p:nvGrpSpPr>
        <p:grpSpPr>
          <a:xfrm>
            <a:off x="607484" y="2533847"/>
            <a:ext cx="3310545" cy="2818871"/>
            <a:chOff x="1846908" y="2584765"/>
            <a:chExt cx="2399168" cy="2399168"/>
          </a:xfrm>
        </p:grpSpPr>
        <p:sp>
          <p:nvSpPr>
            <p:cNvPr id="22" name="Oval 21">
              <a:extLst>
                <a:ext uri="{FF2B5EF4-FFF2-40B4-BE49-F238E27FC236}">
                  <a16:creationId xmlns:a16="http://schemas.microsoft.com/office/drawing/2014/main" id="{42FA0956-7C88-4056-4077-8B39D8A0E100}"/>
                </a:ext>
              </a:extLst>
            </p:cNvPr>
            <p:cNvSpPr/>
            <p:nvPr/>
          </p:nvSpPr>
          <p:spPr>
            <a:xfrm>
              <a:off x="1846908" y="2584765"/>
              <a:ext cx="2399168" cy="2399168"/>
            </a:xfrm>
            <a:prstGeom prst="ellipse">
              <a:avLst/>
            </a:prstGeom>
            <a:solidFill>
              <a:srgbClr val="900C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Oval 31">
              <a:extLst>
                <a:ext uri="{FF2B5EF4-FFF2-40B4-BE49-F238E27FC236}">
                  <a16:creationId xmlns:a16="http://schemas.microsoft.com/office/drawing/2014/main" id="{7821A0C2-ACE1-4F8C-624F-845822998643}"/>
                </a:ext>
              </a:extLst>
            </p:cNvPr>
            <p:cNvSpPr/>
            <p:nvPr/>
          </p:nvSpPr>
          <p:spPr>
            <a:xfrm>
              <a:off x="2157085" y="2894942"/>
              <a:ext cx="1778815" cy="177881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sp>
        <p:nvSpPr>
          <p:cNvPr id="51" name="Trapezoid 49">
            <a:extLst>
              <a:ext uri="{FF2B5EF4-FFF2-40B4-BE49-F238E27FC236}">
                <a16:creationId xmlns:a16="http://schemas.microsoft.com/office/drawing/2014/main" id="{6D49F229-772A-607A-66A3-89F0977F6F74}"/>
              </a:ext>
            </a:extLst>
          </p:cNvPr>
          <p:cNvSpPr/>
          <p:nvPr/>
        </p:nvSpPr>
        <p:spPr>
          <a:xfrm rot="16200000">
            <a:off x="4412664" y="3470945"/>
            <a:ext cx="1074362" cy="965048"/>
          </a:xfrm>
          <a:custGeom>
            <a:avLst/>
            <a:gdLst>
              <a:gd name="connsiteX0" fmla="*/ 0 w 914400"/>
              <a:gd name="connsiteY0" fmla="*/ 839102 h 839102"/>
              <a:gd name="connsiteX1" fmla="*/ 334852 w 914400"/>
              <a:gd name="connsiteY1" fmla="*/ 0 h 839102"/>
              <a:gd name="connsiteX2" fmla="*/ 579548 w 914400"/>
              <a:gd name="connsiteY2" fmla="*/ 0 h 839102"/>
              <a:gd name="connsiteX3" fmla="*/ 914400 w 914400"/>
              <a:gd name="connsiteY3" fmla="*/ 839102 h 839102"/>
              <a:gd name="connsiteX4" fmla="*/ 0 w 914400"/>
              <a:gd name="connsiteY4" fmla="*/ 839102 h 839102"/>
              <a:gd name="connsiteX0" fmla="*/ 0 w 914400"/>
              <a:gd name="connsiteY0" fmla="*/ 843865 h 843865"/>
              <a:gd name="connsiteX1" fmla="*/ 301514 w 914400"/>
              <a:gd name="connsiteY1" fmla="*/ 0 h 843865"/>
              <a:gd name="connsiteX2" fmla="*/ 579548 w 914400"/>
              <a:gd name="connsiteY2" fmla="*/ 4763 h 843865"/>
              <a:gd name="connsiteX3" fmla="*/ 914400 w 914400"/>
              <a:gd name="connsiteY3" fmla="*/ 843865 h 843865"/>
              <a:gd name="connsiteX4" fmla="*/ 0 w 914400"/>
              <a:gd name="connsiteY4" fmla="*/ 843865 h 843865"/>
              <a:gd name="connsiteX0" fmla="*/ 0 w 914400"/>
              <a:gd name="connsiteY0" fmla="*/ 846244 h 846244"/>
              <a:gd name="connsiteX1" fmla="*/ 301514 w 914400"/>
              <a:gd name="connsiteY1" fmla="*/ 2379 h 846244"/>
              <a:gd name="connsiteX2" fmla="*/ 579548 w 914400"/>
              <a:gd name="connsiteY2" fmla="*/ 0 h 846244"/>
              <a:gd name="connsiteX3" fmla="*/ 914400 w 914400"/>
              <a:gd name="connsiteY3" fmla="*/ 846244 h 846244"/>
              <a:gd name="connsiteX4" fmla="*/ 0 w 914400"/>
              <a:gd name="connsiteY4" fmla="*/ 846244 h 84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846244">
                <a:moveTo>
                  <a:pt x="0" y="846244"/>
                </a:moveTo>
                <a:lnTo>
                  <a:pt x="301514" y="2379"/>
                </a:lnTo>
                <a:lnTo>
                  <a:pt x="579548" y="0"/>
                </a:lnTo>
                <a:lnTo>
                  <a:pt x="914400" y="846244"/>
                </a:lnTo>
                <a:lnTo>
                  <a:pt x="0" y="846244"/>
                </a:lnTo>
                <a:close/>
              </a:path>
            </a:pathLst>
          </a:custGeom>
          <a:solidFill>
            <a:srgbClr val="C7003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2" name="Freeform: Shape 51">
            <a:extLst>
              <a:ext uri="{FF2B5EF4-FFF2-40B4-BE49-F238E27FC236}">
                <a16:creationId xmlns:a16="http://schemas.microsoft.com/office/drawing/2014/main" id="{52A909A3-547D-419F-59AC-842CCD284010}"/>
              </a:ext>
            </a:extLst>
          </p:cNvPr>
          <p:cNvSpPr/>
          <p:nvPr/>
        </p:nvSpPr>
        <p:spPr>
          <a:xfrm flipV="1">
            <a:off x="4479750" y="4304939"/>
            <a:ext cx="947185" cy="1447727"/>
          </a:xfrm>
          <a:custGeom>
            <a:avLst/>
            <a:gdLst>
              <a:gd name="connsiteX0" fmla="*/ 0 w 830580"/>
              <a:gd name="connsiteY0" fmla="*/ 944880 h 1242060"/>
              <a:gd name="connsiteX1" fmla="*/ 830580 w 830580"/>
              <a:gd name="connsiteY1" fmla="*/ 0 h 1242060"/>
              <a:gd name="connsiteX2" fmla="*/ 830580 w 830580"/>
              <a:gd name="connsiteY2" fmla="*/ 937260 h 1242060"/>
              <a:gd name="connsiteX3" fmla="*/ 15240 w 830580"/>
              <a:gd name="connsiteY3" fmla="*/ 1242060 h 1242060"/>
              <a:gd name="connsiteX4" fmla="*/ 0 w 830580"/>
              <a:gd name="connsiteY4" fmla="*/ 944880 h 1242060"/>
              <a:gd name="connsiteX0" fmla="*/ 0 w 830580"/>
              <a:gd name="connsiteY0" fmla="*/ 944880 h 1244441"/>
              <a:gd name="connsiteX1" fmla="*/ 830580 w 830580"/>
              <a:gd name="connsiteY1" fmla="*/ 0 h 1244441"/>
              <a:gd name="connsiteX2" fmla="*/ 830580 w 830580"/>
              <a:gd name="connsiteY2" fmla="*/ 937260 h 1244441"/>
              <a:gd name="connsiteX3" fmla="*/ 3334 w 830580"/>
              <a:gd name="connsiteY3" fmla="*/ 1244441 h 1244441"/>
              <a:gd name="connsiteX4" fmla="*/ 0 w 830580"/>
              <a:gd name="connsiteY4" fmla="*/ 944880 h 1244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 h="1244441">
                <a:moveTo>
                  <a:pt x="0" y="944880"/>
                </a:moveTo>
                <a:lnTo>
                  <a:pt x="830580" y="0"/>
                </a:lnTo>
                <a:lnTo>
                  <a:pt x="830580" y="937260"/>
                </a:lnTo>
                <a:lnTo>
                  <a:pt x="3334" y="1244441"/>
                </a:lnTo>
                <a:cubicBezTo>
                  <a:pt x="2223" y="1144587"/>
                  <a:pt x="1111" y="1044734"/>
                  <a:pt x="0" y="944880"/>
                </a:cubicBezTo>
                <a:close/>
              </a:path>
            </a:pathLst>
          </a:custGeom>
          <a:solidFill>
            <a:srgbClr val="FF5733">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3" name="Freeform: Shape 52">
            <a:extLst>
              <a:ext uri="{FF2B5EF4-FFF2-40B4-BE49-F238E27FC236}">
                <a16:creationId xmlns:a16="http://schemas.microsoft.com/office/drawing/2014/main" id="{76C402B2-401D-0CCA-5CF2-C5B81538D338}"/>
              </a:ext>
            </a:extLst>
          </p:cNvPr>
          <p:cNvSpPr/>
          <p:nvPr/>
        </p:nvSpPr>
        <p:spPr>
          <a:xfrm>
            <a:off x="5413169" y="2188360"/>
            <a:ext cx="5781708" cy="1074362"/>
          </a:xfrm>
          <a:custGeom>
            <a:avLst/>
            <a:gdLst>
              <a:gd name="connsiteX0" fmla="*/ 0 w 5069940"/>
              <a:gd name="connsiteY0" fmla="*/ 0 h 914400"/>
              <a:gd name="connsiteX1" fmla="*/ 4612740 w 5069940"/>
              <a:gd name="connsiteY1" fmla="*/ 0 h 914400"/>
              <a:gd name="connsiteX2" fmla="*/ 5069940 w 5069940"/>
              <a:gd name="connsiteY2" fmla="*/ 457200 h 914400"/>
              <a:gd name="connsiteX3" fmla="*/ 4612740 w 5069940"/>
              <a:gd name="connsiteY3" fmla="*/ 914400 h 914400"/>
              <a:gd name="connsiteX4" fmla="*/ 0 w 5069940"/>
              <a:gd name="connsiteY4" fmla="*/ 914400 h 914400"/>
              <a:gd name="connsiteX5" fmla="*/ 0 w 5069940"/>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9940" h="914400">
                <a:moveTo>
                  <a:pt x="0" y="0"/>
                </a:moveTo>
                <a:lnTo>
                  <a:pt x="4612740" y="0"/>
                </a:lnTo>
                <a:cubicBezTo>
                  <a:pt x="4865245" y="0"/>
                  <a:pt x="5069940" y="204695"/>
                  <a:pt x="5069940" y="457200"/>
                </a:cubicBezTo>
                <a:cubicBezTo>
                  <a:pt x="5069940" y="709705"/>
                  <a:pt x="4865245" y="914400"/>
                  <a:pt x="4612740" y="914400"/>
                </a:cubicBezTo>
                <a:lnTo>
                  <a:pt x="0" y="914400"/>
                </a:lnTo>
                <a:lnTo>
                  <a:pt x="0" y="0"/>
                </a:lnTo>
                <a:close/>
              </a:path>
            </a:pathLst>
          </a:custGeom>
          <a:solidFill>
            <a:srgbClr val="900C3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4" name="Oval 53">
            <a:extLst>
              <a:ext uri="{FF2B5EF4-FFF2-40B4-BE49-F238E27FC236}">
                <a16:creationId xmlns:a16="http://schemas.microsoft.com/office/drawing/2014/main" id="{6CBC390F-20A6-D600-B627-65CD54222E91}"/>
              </a:ext>
            </a:extLst>
          </p:cNvPr>
          <p:cNvSpPr/>
          <p:nvPr/>
        </p:nvSpPr>
        <p:spPr>
          <a:xfrm>
            <a:off x="10286323" y="2363874"/>
            <a:ext cx="702065" cy="72333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ea typeface="+mn-ea"/>
                <a:cs typeface="+mn-cs"/>
              </a:rPr>
              <a:t>01</a:t>
            </a:r>
            <a:endParaRPr kumimoji="0" lang="en-IN" sz="1400" b="1" i="0" u="none" strike="noStrike" kern="0" cap="none" spc="0" normalizeH="0" baseline="0" noProof="0" dirty="0">
              <a:ln>
                <a:noFill/>
              </a:ln>
              <a:solidFill>
                <a:prstClr val="black"/>
              </a:solidFill>
              <a:effectLst/>
              <a:uLnTx/>
              <a:uFillTx/>
              <a:latin typeface="+mj-lt"/>
              <a:ea typeface="+mn-ea"/>
              <a:cs typeface="+mn-cs"/>
            </a:endParaRPr>
          </a:p>
        </p:txBody>
      </p:sp>
      <p:sp>
        <p:nvSpPr>
          <p:cNvPr id="56" name="Freeform: Shape 55">
            <a:extLst>
              <a:ext uri="{FF2B5EF4-FFF2-40B4-BE49-F238E27FC236}">
                <a16:creationId xmlns:a16="http://schemas.microsoft.com/office/drawing/2014/main" id="{0E9740FF-E464-0AF0-82F9-72F089AA9997}"/>
              </a:ext>
            </a:extLst>
          </p:cNvPr>
          <p:cNvSpPr/>
          <p:nvPr/>
        </p:nvSpPr>
        <p:spPr>
          <a:xfrm>
            <a:off x="5413169" y="3421609"/>
            <a:ext cx="5781708" cy="1074362"/>
          </a:xfrm>
          <a:custGeom>
            <a:avLst/>
            <a:gdLst>
              <a:gd name="connsiteX0" fmla="*/ 0 w 5069940"/>
              <a:gd name="connsiteY0" fmla="*/ 0 h 914400"/>
              <a:gd name="connsiteX1" fmla="*/ 4612740 w 5069940"/>
              <a:gd name="connsiteY1" fmla="*/ 0 h 914400"/>
              <a:gd name="connsiteX2" fmla="*/ 5069940 w 5069940"/>
              <a:gd name="connsiteY2" fmla="*/ 457200 h 914400"/>
              <a:gd name="connsiteX3" fmla="*/ 4612740 w 5069940"/>
              <a:gd name="connsiteY3" fmla="*/ 914400 h 914400"/>
              <a:gd name="connsiteX4" fmla="*/ 0 w 5069940"/>
              <a:gd name="connsiteY4" fmla="*/ 914400 h 914400"/>
              <a:gd name="connsiteX5" fmla="*/ 0 w 5069940"/>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9940" h="914400">
                <a:moveTo>
                  <a:pt x="0" y="0"/>
                </a:moveTo>
                <a:lnTo>
                  <a:pt x="4612740" y="0"/>
                </a:lnTo>
                <a:cubicBezTo>
                  <a:pt x="4865245" y="0"/>
                  <a:pt x="5069940" y="204695"/>
                  <a:pt x="5069940" y="457200"/>
                </a:cubicBezTo>
                <a:cubicBezTo>
                  <a:pt x="5069940" y="709705"/>
                  <a:pt x="4865245" y="914400"/>
                  <a:pt x="4612740" y="914400"/>
                </a:cubicBezTo>
                <a:lnTo>
                  <a:pt x="0" y="914400"/>
                </a:lnTo>
                <a:lnTo>
                  <a:pt x="0" y="0"/>
                </a:lnTo>
                <a:close/>
              </a:path>
            </a:pathLst>
          </a:custGeom>
          <a:solidFill>
            <a:srgbClr val="C70039"/>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7" name="Oval 56">
            <a:extLst>
              <a:ext uri="{FF2B5EF4-FFF2-40B4-BE49-F238E27FC236}">
                <a16:creationId xmlns:a16="http://schemas.microsoft.com/office/drawing/2014/main" id="{D3759680-D0AB-753F-C9D4-4AB6843244F2}"/>
              </a:ext>
            </a:extLst>
          </p:cNvPr>
          <p:cNvSpPr/>
          <p:nvPr/>
        </p:nvSpPr>
        <p:spPr>
          <a:xfrm>
            <a:off x="10286323" y="3597123"/>
            <a:ext cx="702065" cy="72333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ea typeface="+mn-ea"/>
                <a:cs typeface="+mn-cs"/>
              </a:rPr>
              <a:t>02</a:t>
            </a:r>
            <a:endParaRPr kumimoji="0" lang="en-IN" sz="1400" b="1" i="0" u="none" strike="noStrike" kern="0" cap="none" spc="0" normalizeH="0" baseline="0" noProof="0" dirty="0">
              <a:ln>
                <a:noFill/>
              </a:ln>
              <a:solidFill>
                <a:prstClr val="black"/>
              </a:solidFill>
              <a:effectLst/>
              <a:uLnTx/>
              <a:uFillTx/>
              <a:latin typeface="+mj-lt"/>
              <a:ea typeface="+mn-ea"/>
              <a:cs typeface="+mn-cs"/>
            </a:endParaRPr>
          </a:p>
        </p:txBody>
      </p:sp>
      <p:sp>
        <p:nvSpPr>
          <p:cNvPr id="59" name="Freeform: Shape 58">
            <a:extLst>
              <a:ext uri="{FF2B5EF4-FFF2-40B4-BE49-F238E27FC236}">
                <a16:creationId xmlns:a16="http://schemas.microsoft.com/office/drawing/2014/main" id="{6132D5A8-E63E-C4D6-C742-FBBFCEB6BE01}"/>
              </a:ext>
            </a:extLst>
          </p:cNvPr>
          <p:cNvSpPr/>
          <p:nvPr/>
        </p:nvSpPr>
        <p:spPr>
          <a:xfrm>
            <a:off x="5426935" y="4643298"/>
            <a:ext cx="5781708" cy="1074362"/>
          </a:xfrm>
          <a:custGeom>
            <a:avLst/>
            <a:gdLst>
              <a:gd name="connsiteX0" fmla="*/ 0 w 5069940"/>
              <a:gd name="connsiteY0" fmla="*/ 0 h 914400"/>
              <a:gd name="connsiteX1" fmla="*/ 4612740 w 5069940"/>
              <a:gd name="connsiteY1" fmla="*/ 0 h 914400"/>
              <a:gd name="connsiteX2" fmla="*/ 5069940 w 5069940"/>
              <a:gd name="connsiteY2" fmla="*/ 457200 h 914400"/>
              <a:gd name="connsiteX3" fmla="*/ 4612740 w 5069940"/>
              <a:gd name="connsiteY3" fmla="*/ 914400 h 914400"/>
              <a:gd name="connsiteX4" fmla="*/ 0 w 5069940"/>
              <a:gd name="connsiteY4" fmla="*/ 914400 h 914400"/>
              <a:gd name="connsiteX5" fmla="*/ 0 w 5069940"/>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9940" h="914400">
                <a:moveTo>
                  <a:pt x="0" y="0"/>
                </a:moveTo>
                <a:lnTo>
                  <a:pt x="4612740" y="0"/>
                </a:lnTo>
                <a:cubicBezTo>
                  <a:pt x="4865245" y="0"/>
                  <a:pt x="5069940" y="204695"/>
                  <a:pt x="5069940" y="457200"/>
                </a:cubicBezTo>
                <a:cubicBezTo>
                  <a:pt x="5069940" y="709705"/>
                  <a:pt x="4865245" y="914400"/>
                  <a:pt x="4612740" y="914400"/>
                </a:cubicBezTo>
                <a:lnTo>
                  <a:pt x="0" y="914400"/>
                </a:lnTo>
                <a:lnTo>
                  <a:pt x="0" y="0"/>
                </a:lnTo>
                <a:close/>
              </a:path>
            </a:pathLst>
          </a:custGeom>
          <a:solidFill>
            <a:srgbClr val="FF573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60" name="Oval 59">
            <a:extLst>
              <a:ext uri="{FF2B5EF4-FFF2-40B4-BE49-F238E27FC236}">
                <a16:creationId xmlns:a16="http://schemas.microsoft.com/office/drawing/2014/main" id="{B97E5ECC-2B63-3300-3A7A-0DFD7680C48B}"/>
              </a:ext>
            </a:extLst>
          </p:cNvPr>
          <p:cNvSpPr/>
          <p:nvPr/>
        </p:nvSpPr>
        <p:spPr>
          <a:xfrm>
            <a:off x="10286323" y="4830371"/>
            <a:ext cx="702065" cy="72333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ea typeface="+mn-ea"/>
                <a:cs typeface="+mn-cs"/>
              </a:rPr>
              <a:t>03</a:t>
            </a:r>
            <a:endParaRPr kumimoji="0" lang="en-IN" sz="1400" b="1" i="0" u="none" strike="noStrike" kern="0" cap="none" spc="0" normalizeH="0" baseline="0" noProof="0" dirty="0">
              <a:ln>
                <a:noFill/>
              </a:ln>
              <a:solidFill>
                <a:prstClr val="black"/>
              </a:solidFill>
              <a:effectLst/>
              <a:uLnTx/>
              <a:uFillTx/>
              <a:latin typeface="+mj-lt"/>
              <a:ea typeface="+mn-ea"/>
              <a:cs typeface="+mn-cs"/>
            </a:endParaRPr>
          </a:p>
        </p:txBody>
      </p:sp>
      <p:sp>
        <p:nvSpPr>
          <p:cNvPr id="2" name="Rectangle 1"/>
          <p:cNvSpPr/>
          <p:nvPr/>
        </p:nvSpPr>
        <p:spPr>
          <a:xfrm>
            <a:off x="515821" y="2921952"/>
            <a:ext cx="3578017" cy="1938992"/>
          </a:xfrm>
          <a:prstGeom prst="rect">
            <a:avLst/>
          </a:prstGeom>
        </p:spPr>
        <p:txBody>
          <a:bodyPr wrap="square">
            <a:spAutoFit/>
          </a:bodyPr>
          <a:lstStyle/>
          <a:p>
            <a:pPr lvl="0" algn="ctr">
              <a:lnSpc>
                <a:spcPct val="200000"/>
              </a:lnSpc>
            </a:pPr>
            <a:r>
              <a:rPr lang="vi-VN" sz="2000" b="1" dirty="0">
                <a:solidFill>
                  <a:srgbClr val="FF0000"/>
                </a:solidFill>
                <a:latin typeface="+mj-lt"/>
                <a:ea typeface="Noto Serif Display"/>
                <a:cs typeface="Times New Roman" panose="02020603050405020304" pitchFamily="18" charset="0"/>
                <a:sym typeface="Noto Serif Display"/>
              </a:rPr>
              <a:t>CUỘC THI </a:t>
            </a: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a:t>
            </a:r>
            <a:r>
              <a:rPr lang="vi-VN" sz="2000" b="1" dirty="0">
                <a:solidFill>
                  <a:srgbClr val="543110"/>
                </a:solidFill>
                <a:latin typeface="+mj-lt"/>
                <a:ea typeface="Noto Serif Display"/>
                <a:cs typeface="Times New Roman" panose="02020603050405020304" pitchFamily="18" charset="0"/>
                <a:sym typeface="Noto Serif Display"/>
              </a:rPr>
              <a:t>NHÀ SỬ HỌC </a:t>
            </a:r>
            <a:endParaRPr lang="vi-VN" sz="2000" b="1" dirty="0" smtClean="0">
              <a:solidFill>
                <a:srgbClr val="543110"/>
              </a:solidFill>
              <a:latin typeface="+mj-lt"/>
              <a:ea typeface="Noto Serif Display"/>
              <a:cs typeface="Times New Roman" panose="02020603050405020304" pitchFamily="18" charset="0"/>
              <a:sym typeface="Noto Serif Display"/>
            </a:endParaRP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TÀI </a:t>
            </a:r>
            <a:r>
              <a:rPr lang="vi-VN" sz="2000" b="1" dirty="0">
                <a:solidFill>
                  <a:srgbClr val="543110"/>
                </a:solidFill>
                <a:latin typeface="+mj-lt"/>
                <a:ea typeface="Noto Serif Display"/>
                <a:cs typeface="Times New Roman" panose="02020603050405020304" pitchFamily="18" charset="0"/>
                <a:sym typeface="Noto Serif Display"/>
              </a:rPr>
              <a:t>NĂNG”</a:t>
            </a:r>
            <a:r>
              <a:rPr lang="en-US" sz="2000" b="1" dirty="0">
                <a:solidFill>
                  <a:srgbClr val="543110"/>
                </a:solidFill>
                <a:latin typeface="+mj-lt"/>
                <a:ea typeface="Noto Serif Display"/>
                <a:cs typeface="Times New Roman" panose="02020603050405020304" pitchFamily="18" charset="0"/>
                <a:sym typeface="Noto Serif Display"/>
              </a:rPr>
              <a:t>   </a:t>
            </a:r>
          </a:p>
        </p:txBody>
      </p:sp>
      <p:sp>
        <p:nvSpPr>
          <p:cNvPr id="6" name="Rectangle 5"/>
          <p:cNvSpPr/>
          <p:nvPr/>
        </p:nvSpPr>
        <p:spPr>
          <a:xfrm>
            <a:off x="5164938" y="2311080"/>
            <a:ext cx="5057336" cy="1014380"/>
          </a:xfrm>
          <a:prstGeom prst="rect">
            <a:avLst/>
          </a:prstGeom>
        </p:spPr>
        <p:txBody>
          <a:bodyPr wrap="square">
            <a:spAutoFit/>
          </a:bodyPr>
          <a:lstStyle/>
          <a:p>
            <a:pPr lvl="1" algn="just">
              <a:lnSpc>
                <a:spcPct val="107000"/>
              </a:lnSpc>
            </a:pPr>
            <a:r>
              <a:rPr lang="vi-VN" sz="2800" dirty="0" smtClean="0">
                <a:solidFill>
                  <a:schemeClr val="bg1"/>
                </a:solidFill>
                <a:latin typeface="+mj-lt"/>
                <a:ea typeface="Times New Roman" panose="02020603050405020304" pitchFamily="18" charset="0"/>
                <a:cs typeface="Times New Roman" panose="02020603050405020304" pitchFamily="18" charset="0"/>
              </a:rPr>
              <a:t> </a:t>
            </a:r>
            <a:r>
              <a:rPr lang="vi-VN" sz="2800" b="1" dirty="0" smtClean="0">
                <a:solidFill>
                  <a:schemeClr val="bg1"/>
                </a:solidFill>
                <a:latin typeface="+mj-lt"/>
                <a:ea typeface="Times New Roman" panose="02020603050405020304" pitchFamily="18" charset="0"/>
                <a:cs typeface="Times New Roman" panose="02020603050405020304" pitchFamily="18" charset="0"/>
              </a:rPr>
              <a:t>Dấu </a:t>
            </a:r>
            <a:r>
              <a:rPr lang="vi-VN" sz="2800" b="1" dirty="0">
                <a:solidFill>
                  <a:schemeClr val="bg1"/>
                </a:solidFill>
                <a:latin typeface="+mj-lt"/>
                <a:ea typeface="Times New Roman" panose="02020603050405020304" pitchFamily="18" charset="0"/>
                <a:cs typeface="Times New Roman" panose="02020603050405020304" pitchFamily="18" charset="0"/>
              </a:rPr>
              <a:t>chân di sản và hành trình bảo </a:t>
            </a:r>
            <a:r>
              <a:rPr lang="vi-VN" sz="2800" b="1" dirty="0" smtClean="0">
                <a:solidFill>
                  <a:schemeClr val="bg1"/>
                </a:solidFill>
                <a:latin typeface="+mj-lt"/>
                <a:ea typeface="Times New Roman" panose="02020603050405020304" pitchFamily="18" charset="0"/>
                <a:cs typeface="Times New Roman" panose="02020603050405020304" pitchFamily="18" charset="0"/>
              </a:rPr>
              <a:t>tồn</a:t>
            </a:r>
            <a:endParaRPr lang="vi-VN" sz="2800" b="1" dirty="0">
              <a:solidFill>
                <a:schemeClr val="bg1"/>
              </a:solidFill>
              <a:latin typeface="+mj-lt"/>
              <a:ea typeface="Times New Roman" panose="02020603050405020304" pitchFamily="18" charset="0"/>
              <a:cs typeface="Times New Roman" panose="02020603050405020304" pitchFamily="18" charset="0"/>
            </a:endParaRPr>
          </a:p>
        </p:txBody>
      </p:sp>
      <p:sp>
        <p:nvSpPr>
          <p:cNvPr id="17" name="Rectangle 16"/>
          <p:cNvSpPr/>
          <p:nvPr/>
        </p:nvSpPr>
        <p:spPr>
          <a:xfrm>
            <a:off x="5214323" y="3499453"/>
            <a:ext cx="4971262" cy="1014380"/>
          </a:xfrm>
          <a:prstGeom prst="rect">
            <a:avLst/>
          </a:prstGeom>
        </p:spPr>
        <p:txBody>
          <a:bodyPr wrap="square">
            <a:spAutoFit/>
          </a:bodyPr>
          <a:lstStyle/>
          <a:p>
            <a:pPr lvl="1" algn="just">
              <a:lnSpc>
                <a:spcPct val="107000"/>
              </a:lnSpc>
            </a:pPr>
            <a:r>
              <a:rPr lang="vi-VN" sz="2800" b="1" dirty="0" smtClean="0">
                <a:solidFill>
                  <a:schemeClr val="bg1"/>
                </a:solidFill>
                <a:latin typeface="+mj-lt"/>
                <a:ea typeface="Times New Roman" panose="02020603050405020304" pitchFamily="18" charset="0"/>
                <a:cs typeface="Times New Roman" panose="02020603050405020304" pitchFamily="18" charset="0"/>
              </a:rPr>
              <a:t>Sử </a:t>
            </a:r>
            <a:r>
              <a:rPr lang="vi-VN" sz="2800" b="1" dirty="0">
                <a:solidFill>
                  <a:schemeClr val="bg1"/>
                </a:solidFill>
                <a:latin typeface="+mj-lt"/>
                <a:ea typeface="Times New Roman" panose="02020603050405020304" pitchFamily="18" charset="0"/>
                <a:cs typeface="Times New Roman" panose="02020603050405020304" pitchFamily="18" charset="0"/>
              </a:rPr>
              <a:t>học kết nối quá khứ, hiện tại và tương </a:t>
            </a:r>
            <a:r>
              <a:rPr lang="vi-VN" sz="2800" b="1" dirty="0" smtClean="0">
                <a:solidFill>
                  <a:schemeClr val="bg1"/>
                </a:solidFill>
                <a:latin typeface="+mj-lt"/>
                <a:ea typeface="Times New Roman" panose="02020603050405020304" pitchFamily="18" charset="0"/>
                <a:cs typeface="Times New Roman" panose="02020603050405020304" pitchFamily="18" charset="0"/>
              </a:rPr>
              <a:t>lai</a:t>
            </a:r>
            <a:endParaRPr lang="vi-VN" sz="2800" b="1" dirty="0">
              <a:solidFill>
                <a:schemeClr val="bg1"/>
              </a:solidFill>
              <a:latin typeface="+mj-lt"/>
              <a:ea typeface="Times New Roman" panose="02020603050405020304" pitchFamily="18" charset="0"/>
              <a:cs typeface="Times New Roman" panose="02020603050405020304" pitchFamily="18" charset="0"/>
            </a:endParaRPr>
          </a:p>
        </p:txBody>
      </p:sp>
      <p:sp>
        <p:nvSpPr>
          <p:cNvPr id="18" name="Rectangle 17"/>
          <p:cNvSpPr/>
          <p:nvPr/>
        </p:nvSpPr>
        <p:spPr>
          <a:xfrm>
            <a:off x="5352577" y="5050386"/>
            <a:ext cx="3071675" cy="553357"/>
          </a:xfrm>
          <a:prstGeom prst="rect">
            <a:avLst/>
          </a:prstGeom>
        </p:spPr>
        <p:txBody>
          <a:bodyPr wrap="none">
            <a:spAutoFit/>
          </a:bodyPr>
          <a:lstStyle/>
          <a:p>
            <a:pPr lvl="1" algn="just">
              <a:lnSpc>
                <a:spcPct val="107000"/>
              </a:lnSpc>
            </a:pPr>
            <a:r>
              <a:rPr lang="vi-VN" sz="2800" b="1" dirty="0" smtClean="0">
                <a:solidFill>
                  <a:schemeClr val="bg1"/>
                </a:solidFill>
                <a:latin typeface="+mj-lt"/>
                <a:ea typeface="Times New Roman" panose="02020603050405020304" pitchFamily="18" charset="0"/>
                <a:cs typeface="Times New Roman" panose="02020603050405020304" pitchFamily="18" charset="0"/>
              </a:rPr>
              <a:t>Di </a:t>
            </a:r>
            <a:r>
              <a:rPr lang="vi-VN" sz="2800" b="1" dirty="0">
                <a:solidFill>
                  <a:schemeClr val="bg1"/>
                </a:solidFill>
                <a:latin typeface="+mj-lt"/>
                <a:ea typeface="Times New Roman" panose="02020603050405020304" pitchFamily="18" charset="0"/>
                <a:cs typeface="Times New Roman" panose="02020603050405020304" pitchFamily="18" charset="0"/>
              </a:rPr>
              <a:t>sản sống </a:t>
            </a:r>
            <a:r>
              <a:rPr lang="vi-VN" sz="2800" b="1" dirty="0" smtClean="0">
                <a:solidFill>
                  <a:schemeClr val="bg1"/>
                </a:solidFill>
                <a:latin typeface="+mj-lt"/>
                <a:ea typeface="Times New Roman" panose="02020603050405020304" pitchFamily="18" charset="0"/>
                <a:cs typeface="Times New Roman" panose="02020603050405020304" pitchFamily="18" charset="0"/>
              </a:rPr>
              <a:t>mãi</a:t>
            </a:r>
            <a:endParaRPr lang="vi-VN" sz="2800" dirty="0">
              <a:solidFill>
                <a:schemeClr val="bg1"/>
              </a:solidFill>
              <a:latin typeface="+mj-lt"/>
              <a:ea typeface="Times New Roman" panose="02020603050405020304" pitchFamily="18" charset="0"/>
              <a:cs typeface="Times New Roman" panose="02020603050405020304" pitchFamily="18" charset="0"/>
              <a:sym typeface="TT Interphases Bold"/>
            </a:endParaRPr>
          </a:p>
        </p:txBody>
      </p:sp>
    </p:spTree>
    <p:custDataLst>
      <p:tags r:id="rId1"/>
    </p:custDataLst>
    <p:extLst>
      <p:ext uri="{BB962C8B-B14F-4D97-AF65-F5344CB8AC3E}">
        <p14:creationId xmlns:p14="http://schemas.microsoft.com/office/powerpoint/2010/main" val="61932976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250"/>
                                        <p:tgtEl>
                                          <p:spTgt spid="47"/>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250"/>
                                        <p:tgtEl>
                                          <p:spTgt spid="50"/>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250"/>
                                        <p:tgtEl>
                                          <p:spTgt spid="53"/>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250"/>
                                        <p:tgtEl>
                                          <p:spTgt spid="5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250"/>
                                        <p:tgtEl>
                                          <p:spTgt spid="48"/>
                                        </p:tgtEl>
                                      </p:cBhvr>
                                    </p:animEffect>
                                  </p:childTnLst>
                                </p:cTn>
                              </p:par>
                            </p:childTnLst>
                          </p:cTn>
                        </p:par>
                        <p:par>
                          <p:cTn id="24" fill="hold">
                            <p:stCondLst>
                              <p:cond delay="1250"/>
                            </p:stCondLst>
                            <p:childTnLst>
                              <p:par>
                                <p:cTn id="25" presetID="22"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250"/>
                                        <p:tgtEl>
                                          <p:spTgt spid="51"/>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250"/>
                                        <p:tgtEl>
                                          <p:spTgt spid="56"/>
                                        </p:tgtEl>
                                      </p:cBhvr>
                                    </p:animEffect>
                                  </p:childTnLst>
                                </p:cTn>
                              </p:par>
                            </p:childTnLst>
                          </p:cTn>
                        </p:par>
                        <p:par>
                          <p:cTn id="32" fill="hold">
                            <p:stCondLst>
                              <p:cond delay="175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250"/>
                                        <p:tgtEl>
                                          <p:spTgt spid="57"/>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left)">
                                      <p:cBhvr>
                                        <p:cTn id="39" dur="250"/>
                                        <p:tgtEl>
                                          <p:spTgt spid="49"/>
                                        </p:tgtEl>
                                      </p:cBhvr>
                                    </p:animEffect>
                                  </p:childTnLst>
                                </p:cTn>
                              </p:par>
                            </p:childTnLst>
                          </p:cTn>
                        </p:par>
                        <p:par>
                          <p:cTn id="40" fill="hold">
                            <p:stCondLst>
                              <p:cond delay="225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250"/>
                                        <p:tgtEl>
                                          <p:spTgt spid="52"/>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250"/>
                                        <p:tgtEl>
                                          <p:spTgt spid="59"/>
                                        </p:tgtEl>
                                      </p:cBhvr>
                                    </p:animEffect>
                                  </p:childTnLst>
                                </p:cTn>
                              </p:par>
                            </p:childTnLst>
                          </p:cTn>
                        </p:par>
                        <p:par>
                          <p:cTn id="48" fill="hold">
                            <p:stCondLst>
                              <p:cond delay="2750"/>
                            </p:stCondLst>
                            <p:childTnLst>
                              <p:par>
                                <p:cTn id="49" presetID="22" presetClass="entr" presetSubtype="8"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animBg="1"/>
      <p:bldP spid="54" grpId="0" animBg="1"/>
      <p:bldP spid="56" grpId="0" animBg="1"/>
      <p:bldP spid="57" grpId="0" animBg="1"/>
      <p:bldP spid="59" grpId="0" animBg="1"/>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F7825-A50F-93D7-5573-7F1BEF05C3D4}"/>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5846BF7A-80DE-6A22-01DE-C9DDBEE69151}"/>
              </a:ext>
            </a:extLst>
          </p:cNvPr>
          <p:cNvPicPr>
            <a:picLocks noChangeAspect="1" noChangeArrowheads="1"/>
          </p:cNvPicPr>
          <p:nvPr/>
        </p:nvPicPr>
        <p:blipFill>
          <a:blip r:embed="rId3">
            <a:lum bright="70000" contrast="-70000"/>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30018" y="63487"/>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DQ">
            <a:extLst>
              <a:ext uri="{FF2B5EF4-FFF2-40B4-BE49-F238E27FC236}">
                <a16:creationId xmlns:a16="http://schemas.microsoft.com/office/drawing/2014/main" id="{B2D2CDC9-7EBD-E7D4-2456-F53C8EE1E1CD}"/>
              </a:ext>
            </a:extLst>
          </p:cNvPr>
          <p:cNvGrpSpPr/>
          <p:nvPr/>
        </p:nvGrpSpPr>
        <p:grpSpPr>
          <a:xfrm>
            <a:off x="592242" y="167613"/>
            <a:ext cx="10037658" cy="1576417"/>
            <a:chOff x="826786" y="1672571"/>
            <a:chExt cx="9017533" cy="1306503"/>
          </a:xfrm>
        </p:grpSpPr>
        <p:grpSp>
          <p:nvGrpSpPr>
            <p:cNvPr id="5" name="Group 4">
              <a:extLst>
                <a:ext uri="{FF2B5EF4-FFF2-40B4-BE49-F238E27FC236}">
                  <a16:creationId xmlns:a16="http://schemas.microsoft.com/office/drawing/2014/main" id="{26C4A4E6-2242-BE92-ED16-0C135B6EC082}"/>
                </a:ext>
              </a:extLst>
            </p:cNvPr>
            <p:cNvGrpSpPr/>
            <p:nvPr/>
          </p:nvGrpSpPr>
          <p:grpSpPr>
            <a:xfrm>
              <a:off x="826786" y="1672571"/>
              <a:ext cx="9017533" cy="1306503"/>
              <a:chOff x="372599" y="1585114"/>
              <a:chExt cx="9017533" cy="1306503"/>
            </a:xfrm>
          </p:grpSpPr>
          <p:sp>
            <p:nvSpPr>
              <p:cNvPr id="9" name="Rectangle: Rounded Corners 8">
                <a:extLst>
                  <a:ext uri="{FF2B5EF4-FFF2-40B4-BE49-F238E27FC236}">
                    <a16:creationId xmlns:a16="http://schemas.microsoft.com/office/drawing/2014/main" id="{A0080CD4-C1AA-4AFA-F359-0FEBE9DFE8ED}"/>
                  </a:ext>
                </a:extLst>
              </p:cNvPr>
              <p:cNvSpPr/>
              <p:nvPr/>
            </p:nvSpPr>
            <p:spPr>
              <a:xfrm>
                <a:off x="372599" y="1866366"/>
                <a:ext cx="9017533" cy="1025251"/>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grpSp>
            <p:nvGrpSpPr>
              <p:cNvPr id="10" name="Group 9">
                <a:extLst>
                  <a:ext uri="{FF2B5EF4-FFF2-40B4-BE49-F238E27FC236}">
                    <a16:creationId xmlns:a16="http://schemas.microsoft.com/office/drawing/2014/main" id="{397FDA1C-1358-54B9-9A94-62315E943752}"/>
                  </a:ext>
                </a:extLst>
              </p:cNvPr>
              <p:cNvGrpSpPr/>
              <p:nvPr/>
            </p:nvGrpSpPr>
            <p:grpSpPr>
              <a:xfrm>
                <a:off x="386292" y="1585114"/>
                <a:ext cx="1116070" cy="812671"/>
                <a:chOff x="386292" y="1585114"/>
                <a:chExt cx="1116070" cy="812671"/>
              </a:xfrm>
            </p:grpSpPr>
            <p:sp>
              <p:nvSpPr>
                <p:cNvPr id="11" name="Google Shape;1153;p46">
                  <a:extLst>
                    <a:ext uri="{FF2B5EF4-FFF2-40B4-BE49-F238E27FC236}">
                      <a16:creationId xmlns:a16="http://schemas.microsoft.com/office/drawing/2014/main" id="{C151FF91-A373-1E11-586D-911CA264C034}"/>
                    </a:ext>
                  </a:extLst>
                </p:cNvPr>
                <p:cNvSpPr/>
                <p:nvPr/>
              </p:nvSpPr>
              <p:spPr>
                <a:xfrm rot="10800000" flipH="1">
                  <a:off x="587945" y="1736196"/>
                  <a:ext cx="914417"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latin typeface="+mj-lt"/>
                  </a:endParaRPr>
                </a:p>
              </p:txBody>
            </p:sp>
            <p:sp>
              <p:nvSpPr>
                <p:cNvPr id="12" name="TextBox 11">
                  <a:extLst>
                    <a:ext uri="{FF2B5EF4-FFF2-40B4-BE49-F238E27FC236}">
                      <a16:creationId xmlns:a16="http://schemas.microsoft.com/office/drawing/2014/main" id="{09358401-283C-7004-4E4E-51E186E06A4A}"/>
                    </a:ext>
                  </a:extLst>
                </p:cNvPr>
                <p:cNvSpPr txBox="1"/>
                <p:nvPr/>
              </p:nvSpPr>
              <p:spPr>
                <a:xfrm>
                  <a:off x="386292" y="1585114"/>
                  <a:ext cx="914417" cy="637697"/>
                </a:xfrm>
                <a:prstGeom prst="rect">
                  <a:avLst/>
                </a:prstGeom>
                <a:noFill/>
              </p:spPr>
              <p:txBody>
                <a:bodyPr wrap="square">
                  <a:spAutoFit/>
                </a:bodyPr>
                <a:lstStyle/>
                <a:p>
                  <a:r>
                    <a:rPr lang="vi-VN" sz="4400" dirty="0" smtClean="0">
                      <a:solidFill>
                        <a:srgbClr val="005E69"/>
                      </a:solidFill>
                      <a:effectLst>
                        <a:glow rad="127000">
                          <a:schemeClr val="bg1"/>
                        </a:glow>
                      </a:effectLst>
                      <a:latin typeface="+mj-lt"/>
                      <a:ea typeface="Segoe UI Black" panose="020B0A02040204020203" pitchFamily="34" charset="0"/>
                    </a:rPr>
                    <a:t>1</a:t>
                  </a:r>
                  <a:endParaRPr lang="vi-VN" sz="4400" dirty="0">
                    <a:solidFill>
                      <a:srgbClr val="005E69"/>
                    </a:solidFill>
                    <a:effectLst>
                      <a:glow rad="127000">
                        <a:schemeClr val="bg1"/>
                      </a:glow>
                    </a:effectLst>
                    <a:latin typeface="+mj-lt"/>
                    <a:ea typeface="Segoe UI Black" panose="020B0A02040204020203" pitchFamily="34" charset="0"/>
                  </a:endParaRPr>
                </a:p>
              </p:txBody>
            </p:sp>
          </p:grpSp>
        </p:grpSp>
        <p:sp>
          <p:nvSpPr>
            <p:cNvPr id="8" name="TextBox 7">
              <a:extLst>
                <a:ext uri="{FF2B5EF4-FFF2-40B4-BE49-F238E27FC236}">
                  <a16:creationId xmlns:a16="http://schemas.microsoft.com/office/drawing/2014/main" id="{671A5149-1AC1-8BFA-A1B5-0A7C6CE1EE1D}"/>
                </a:ext>
              </a:extLst>
            </p:cNvPr>
            <p:cNvSpPr txBox="1"/>
            <p:nvPr/>
          </p:nvSpPr>
          <p:spPr>
            <a:xfrm>
              <a:off x="2041044" y="1956307"/>
              <a:ext cx="7494615" cy="892776"/>
            </a:xfrm>
            <a:prstGeom prst="rect">
              <a:avLst/>
            </a:prstGeom>
            <a:noFill/>
          </p:spPr>
          <p:txBody>
            <a:bodyPr wrap="square">
              <a:spAutoFit/>
            </a:bodyPr>
            <a:lstStyle/>
            <a:p>
              <a:r>
                <a:rPr lang="vi-VN" sz="3200" b="1" dirty="0" smtClean="0">
                  <a:solidFill>
                    <a:schemeClr val="bg1"/>
                  </a:solidFill>
                  <a:effectLst>
                    <a:outerShdw blurRad="50800" dist="38100" dir="5400000" algn="t" rotWithShape="0">
                      <a:prstClr val="black">
                        <a:alpha val="40000"/>
                      </a:prstClr>
                    </a:outerShdw>
                  </a:effectLst>
                  <a:latin typeface="+mj-lt"/>
                </a:rPr>
                <a:t>Sử học với công tác bảo tồn và phát huy giá trị di sản văn hóa, di sản thiên nhiên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grpSp>
        <p:nvGrpSpPr>
          <p:cNvPr id="13" name="Group 12">
            <a:extLst>
              <a:ext uri="{FF2B5EF4-FFF2-40B4-BE49-F238E27FC236}">
                <a16:creationId xmlns:a16="http://schemas.microsoft.com/office/drawing/2014/main" id="{6D736B97-8497-7C55-861F-EDB507266A02}"/>
              </a:ext>
            </a:extLst>
          </p:cNvPr>
          <p:cNvGrpSpPr/>
          <p:nvPr/>
        </p:nvGrpSpPr>
        <p:grpSpPr>
          <a:xfrm rot="16200000" flipH="1">
            <a:off x="9743981" y="-1714539"/>
            <a:ext cx="486377" cy="4409661"/>
            <a:chOff x="9785834" y="4938335"/>
            <a:chExt cx="188844" cy="1924052"/>
          </a:xfrm>
        </p:grpSpPr>
        <p:sp>
          <p:nvSpPr>
            <p:cNvPr id="14" name="Rectangle: Top Corners Rounded 13">
              <a:extLst>
                <a:ext uri="{FF2B5EF4-FFF2-40B4-BE49-F238E27FC236}">
                  <a16:creationId xmlns:a16="http://schemas.microsoft.com/office/drawing/2014/main" id="{4FD1043B-00B9-DF19-3EBE-4567E5005925}"/>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cxnSp>
          <p:nvCxnSpPr>
            <p:cNvPr id="15" name="Straight Connector 14">
              <a:extLst>
                <a:ext uri="{FF2B5EF4-FFF2-40B4-BE49-F238E27FC236}">
                  <a16:creationId xmlns:a16="http://schemas.microsoft.com/office/drawing/2014/main" id="{69A3B6E7-8884-B55B-A3F0-ABAA9F44CCBB}"/>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934AE1-F559-72AA-FB42-32DF0F78A5F1}"/>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97BCB616-707E-45BF-3C82-3B547E16590A}"/>
              </a:ext>
            </a:extLst>
          </p:cNvPr>
          <p:cNvSpPr/>
          <p:nvPr/>
        </p:nvSpPr>
        <p:spPr>
          <a:xfrm>
            <a:off x="3169488" y="3285542"/>
            <a:ext cx="1331858" cy="351029"/>
          </a:xfrm>
          <a:prstGeom prst="rect">
            <a:avLst/>
          </a:prstGeom>
          <a:solidFill>
            <a:srgbClr val="900C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mj-lt"/>
              <a:ea typeface="+mn-ea"/>
              <a:cs typeface="+mn-cs"/>
            </a:endParaRPr>
          </a:p>
        </p:txBody>
      </p:sp>
      <p:sp>
        <p:nvSpPr>
          <p:cNvPr id="50" name="Freeform: Shape 49">
            <a:extLst>
              <a:ext uri="{FF2B5EF4-FFF2-40B4-BE49-F238E27FC236}">
                <a16:creationId xmlns:a16="http://schemas.microsoft.com/office/drawing/2014/main" id="{6B556889-581F-0F6F-215C-63FF029A860A}"/>
              </a:ext>
            </a:extLst>
          </p:cNvPr>
          <p:cNvSpPr/>
          <p:nvPr/>
        </p:nvSpPr>
        <p:spPr>
          <a:xfrm>
            <a:off x="4479750" y="2183040"/>
            <a:ext cx="947185" cy="1452963"/>
          </a:xfrm>
          <a:custGeom>
            <a:avLst/>
            <a:gdLst>
              <a:gd name="connsiteX0" fmla="*/ 0 w 830580"/>
              <a:gd name="connsiteY0" fmla="*/ 944880 h 1242060"/>
              <a:gd name="connsiteX1" fmla="*/ 830580 w 830580"/>
              <a:gd name="connsiteY1" fmla="*/ 0 h 1242060"/>
              <a:gd name="connsiteX2" fmla="*/ 830580 w 830580"/>
              <a:gd name="connsiteY2" fmla="*/ 937260 h 1242060"/>
              <a:gd name="connsiteX3" fmla="*/ 15240 w 830580"/>
              <a:gd name="connsiteY3" fmla="*/ 1242060 h 1242060"/>
              <a:gd name="connsiteX4" fmla="*/ 0 w 830580"/>
              <a:gd name="connsiteY4" fmla="*/ 944880 h 1242060"/>
              <a:gd name="connsiteX0" fmla="*/ 0 w 830580"/>
              <a:gd name="connsiteY0" fmla="*/ 944880 h 1244441"/>
              <a:gd name="connsiteX1" fmla="*/ 830580 w 830580"/>
              <a:gd name="connsiteY1" fmla="*/ 0 h 1244441"/>
              <a:gd name="connsiteX2" fmla="*/ 830580 w 830580"/>
              <a:gd name="connsiteY2" fmla="*/ 937260 h 1244441"/>
              <a:gd name="connsiteX3" fmla="*/ 3334 w 830580"/>
              <a:gd name="connsiteY3" fmla="*/ 1244441 h 1244441"/>
              <a:gd name="connsiteX4" fmla="*/ 0 w 830580"/>
              <a:gd name="connsiteY4" fmla="*/ 944880 h 1244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 h="1244441">
                <a:moveTo>
                  <a:pt x="0" y="944880"/>
                </a:moveTo>
                <a:lnTo>
                  <a:pt x="830580" y="0"/>
                </a:lnTo>
                <a:lnTo>
                  <a:pt x="830580" y="937260"/>
                </a:lnTo>
                <a:lnTo>
                  <a:pt x="3334" y="1244441"/>
                </a:lnTo>
                <a:cubicBezTo>
                  <a:pt x="2223" y="1144587"/>
                  <a:pt x="1111" y="1044734"/>
                  <a:pt x="0" y="944880"/>
                </a:cubicBezTo>
                <a:close/>
              </a:path>
            </a:pathLst>
          </a:custGeom>
          <a:solidFill>
            <a:srgbClr val="900C3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nvGrpSpPr>
          <p:cNvPr id="4" name="Group 3">
            <a:extLst>
              <a:ext uri="{FF2B5EF4-FFF2-40B4-BE49-F238E27FC236}">
                <a16:creationId xmlns:a16="http://schemas.microsoft.com/office/drawing/2014/main" id="{F31E9066-E6EB-81BE-8E5F-EE2F766A7530}"/>
              </a:ext>
            </a:extLst>
          </p:cNvPr>
          <p:cNvGrpSpPr/>
          <p:nvPr/>
        </p:nvGrpSpPr>
        <p:grpSpPr>
          <a:xfrm>
            <a:off x="607484" y="2533847"/>
            <a:ext cx="3310545" cy="2818871"/>
            <a:chOff x="1846908" y="2584765"/>
            <a:chExt cx="2399168" cy="2399168"/>
          </a:xfrm>
        </p:grpSpPr>
        <p:sp>
          <p:nvSpPr>
            <p:cNvPr id="22" name="Oval 21">
              <a:extLst>
                <a:ext uri="{FF2B5EF4-FFF2-40B4-BE49-F238E27FC236}">
                  <a16:creationId xmlns:a16="http://schemas.microsoft.com/office/drawing/2014/main" id="{42FA0956-7C88-4056-4077-8B39D8A0E100}"/>
                </a:ext>
              </a:extLst>
            </p:cNvPr>
            <p:cNvSpPr/>
            <p:nvPr/>
          </p:nvSpPr>
          <p:spPr>
            <a:xfrm>
              <a:off x="1846908" y="2584765"/>
              <a:ext cx="2399168" cy="2399168"/>
            </a:xfrm>
            <a:prstGeom prst="ellipse">
              <a:avLst/>
            </a:prstGeom>
            <a:solidFill>
              <a:srgbClr val="900C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Oval 31">
              <a:extLst>
                <a:ext uri="{FF2B5EF4-FFF2-40B4-BE49-F238E27FC236}">
                  <a16:creationId xmlns:a16="http://schemas.microsoft.com/office/drawing/2014/main" id="{7821A0C2-ACE1-4F8C-624F-845822998643}"/>
                </a:ext>
              </a:extLst>
            </p:cNvPr>
            <p:cNvSpPr/>
            <p:nvPr/>
          </p:nvSpPr>
          <p:spPr>
            <a:xfrm>
              <a:off x="2157085" y="2894942"/>
              <a:ext cx="1778815" cy="177881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sp>
        <p:nvSpPr>
          <p:cNvPr id="53" name="Freeform: Shape 52">
            <a:extLst>
              <a:ext uri="{FF2B5EF4-FFF2-40B4-BE49-F238E27FC236}">
                <a16:creationId xmlns:a16="http://schemas.microsoft.com/office/drawing/2014/main" id="{76C402B2-401D-0CCA-5CF2-C5B81538D338}"/>
              </a:ext>
            </a:extLst>
          </p:cNvPr>
          <p:cNvSpPr/>
          <p:nvPr/>
        </p:nvSpPr>
        <p:spPr>
          <a:xfrm>
            <a:off x="5413169" y="2188360"/>
            <a:ext cx="5781708" cy="1074362"/>
          </a:xfrm>
          <a:custGeom>
            <a:avLst/>
            <a:gdLst>
              <a:gd name="connsiteX0" fmla="*/ 0 w 5069940"/>
              <a:gd name="connsiteY0" fmla="*/ 0 h 914400"/>
              <a:gd name="connsiteX1" fmla="*/ 4612740 w 5069940"/>
              <a:gd name="connsiteY1" fmla="*/ 0 h 914400"/>
              <a:gd name="connsiteX2" fmla="*/ 5069940 w 5069940"/>
              <a:gd name="connsiteY2" fmla="*/ 457200 h 914400"/>
              <a:gd name="connsiteX3" fmla="*/ 4612740 w 5069940"/>
              <a:gd name="connsiteY3" fmla="*/ 914400 h 914400"/>
              <a:gd name="connsiteX4" fmla="*/ 0 w 5069940"/>
              <a:gd name="connsiteY4" fmla="*/ 914400 h 914400"/>
              <a:gd name="connsiteX5" fmla="*/ 0 w 5069940"/>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9940" h="914400">
                <a:moveTo>
                  <a:pt x="0" y="0"/>
                </a:moveTo>
                <a:lnTo>
                  <a:pt x="4612740" y="0"/>
                </a:lnTo>
                <a:cubicBezTo>
                  <a:pt x="4865245" y="0"/>
                  <a:pt x="5069940" y="204695"/>
                  <a:pt x="5069940" y="457200"/>
                </a:cubicBezTo>
                <a:cubicBezTo>
                  <a:pt x="5069940" y="709705"/>
                  <a:pt x="4865245" y="914400"/>
                  <a:pt x="4612740" y="914400"/>
                </a:cubicBezTo>
                <a:lnTo>
                  <a:pt x="0" y="914400"/>
                </a:lnTo>
                <a:lnTo>
                  <a:pt x="0" y="0"/>
                </a:lnTo>
                <a:close/>
              </a:path>
            </a:pathLst>
          </a:custGeom>
          <a:solidFill>
            <a:srgbClr val="900C3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4" name="Oval 53">
            <a:extLst>
              <a:ext uri="{FF2B5EF4-FFF2-40B4-BE49-F238E27FC236}">
                <a16:creationId xmlns:a16="http://schemas.microsoft.com/office/drawing/2014/main" id="{6CBC390F-20A6-D600-B627-65CD54222E91}"/>
              </a:ext>
            </a:extLst>
          </p:cNvPr>
          <p:cNvSpPr/>
          <p:nvPr/>
        </p:nvSpPr>
        <p:spPr>
          <a:xfrm>
            <a:off x="10286323" y="2363874"/>
            <a:ext cx="702065" cy="72333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ea typeface="+mn-ea"/>
                <a:cs typeface="+mn-cs"/>
              </a:rPr>
              <a:t>01</a:t>
            </a:r>
            <a:endParaRPr kumimoji="0" lang="en-IN" sz="1400" b="1" i="0" u="none" strike="noStrike" kern="0" cap="none" spc="0" normalizeH="0" baseline="0" noProof="0" dirty="0">
              <a:ln>
                <a:noFill/>
              </a:ln>
              <a:solidFill>
                <a:prstClr val="black"/>
              </a:solidFill>
              <a:effectLst/>
              <a:uLnTx/>
              <a:uFillTx/>
              <a:latin typeface="+mj-lt"/>
              <a:ea typeface="+mn-ea"/>
              <a:cs typeface="+mn-cs"/>
            </a:endParaRPr>
          </a:p>
        </p:txBody>
      </p:sp>
      <p:sp>
        <p:nvSpPr>
          <p:cNvPr id="2" name="Rectangle 1"/>
          <p:cNvSpPr/>
          <p:nvPr/>
        </p:nvSpPr>
        <p:spPr>
          <a:xfrm>
            <a:off x="515821" y="2921952"/>
            <a:ext cx="3578017" cy="1938992"/>
          </a:xfrm>
          <a:prstGeom prst="rect">
            <a:avLst/>
          </a:prstGeom>
        </p:spPr>
        <p:txBody>
          <a:bodyPr wrap="square">
            <a:spAutoFit/>
          </a:bodyPr>
          <a:lstStyle/>
          <a:p>
            <a:pPr lvl="0" algn="ctr">
              <a:lnSpc>
                <a:spcPct val="200000"/>
              </a:lnSpc>
            </a:pPr>
            <a:r>
              <a:rPr lang="vi-VN" sz="2000" b="1" dirty="0">
                <a:solidFill>
                  <a:srgbClr val="FF0000"/>
                </a:solidFill>
                <a:latin typeface="+mj-lt"/>
                <a:ea typeface="Noto Serif Display"/>
                <a:cs typeface="Times New Roman" panose="02020603050405020304" pitchFamily="18" charset="0"/>
                <a:sym typeface="Noto Serif Display"/>
              </a:rPr>
              <a:t>CUỘC THI </a:t>
            </a: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a:t>
            </a:r>
            <a:r>
              <a:rPr lang="vi-VN" sz="2000" b="1" dirty="0">
                <a:solidFill>
                  <a:srgbClr val="543110"/>
                </a:solidFill>
                <a:latin typeface="+mj-lt"/>
                <a:ea typeface="Noto Serif Display"/>
                <a:cs typeface="Times New Roman" panose="02020603050405020304" pitchFamily="18" charset="0"/>
                <a:sym typeface="Noto Serif Display"/>
              </a:rPr>
              <a:t>NHÀ SỬ HỌC </a:t>
            </a:r>
            <a:endParaRPr lang="vi-VN" sz="2000" b="1" dirty="0" smtClean="0">
              <a:solidFill>
                <a:srgbClr val="543110"/>
              </a:solidFill>
              <a:latin typeface="+mj-lt"/>
              <a:ea typeface="Noto Serif Display"/>
              <a:cs typeface="Times New Roman" panose="02020603050405020304" pitchFamily="18" charset="0"/>
              <a:sym typeface="Noto Serif Display"/>
            </a:endParaRP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TÀI </a:t>
            </a:r>
            <a:r>
              <a:rPr lang="vi-VN" sz="2000" b="1" dirty="0">
                <a:solidFill>
                  <a:srgbClr val="543110"/>
                </a:solidFill>
                <a:latin typeface="+mj-lt"/>
                <a:ea typeface="Noto Serif Display"/>
                <a:cs typeface="Times New Roman" panose="02020603050405020304" pitchFamily="18" charset="0"/>
                <a:sym typeface="Noto Serif Display"/>
              </a:rPr>
              <a:t>NĂNG”</a:t>
            </a:r>
            <a:r>
              <a:rPr lang="en-US" sz="2000" b="1" dirty="0">
                <a:solidFill>
                  <a:srgbClr val="543110"/>
                </a:solidFill>
                <a:latin typeface="+mj-lt"/>
                <a:ea typeface="Noto Serif Display"/>
                <a:cs typeface="Times New Roman" panose="02020603050405020304" pitchFamily="18" charset="0"/>
                <a:sym typeface="Noto Serif Display"/>
              </a:rPr>
              <a:t>   </a:t>
            </a:r>
          </a:p>
        </p:txBody>
      </p:sp>
      <p:sp>
        <p:nvSpPr>
          <p:cNvPr id="6" name="Rectangle 5"/>
          <p:cNvSpPr/>
          <p:nvPr/>
        </p:nvSpPr>
        <p:spPr>
          <a:xfrm>
            <a:off x="5164938" y="2311080"/>
            <a:ext cx="5057336" cy="1014380"/>
          </a:xfrm>
          <a:prstGeom prst="rect">
            <a:avLst/>
          </a:prstGeom>
        </p:spPr>
        <p:txBody>
          <a:bodyPr wrap="square">
            <a:spAutoFit/>
          </a:bodyPr>
          <a:lstStyle/>
          <a:p>
            <a:pPr lvl="1" algn="just">
              <a:lnSpc>
                <a:spcPct val="107000"/>
              </a:lnSpc>
            </a:pPr>
            <a:r>
              <a:rPr lang="vi-VN" sz="2800" dirty="0" smtClean="0">
                <a:solidFill>
                  <a:schemeClr val="bg1"/>
                </a:solidFill>
                <a:latin typeface="+mj-lt"/>
                <a:ea typeface="Times New Roman" panose="02020603050405020304" pitchFamily="18" charset="0"/>
                <a:cs typeface="Times New Roman" panose="02020603050405020304" pitchFamily="18" charset="0"/>
              </a:rPr>
              <a:t> </a:t>
            </a:r>
            <a:r>
              <a:rPr lang="vi-VN" sz="2800" b="1" dirty="0" smtClean="0">
                <a:solidFill>
                  <a:schemeClr val="bg1"/>
                </a:solidFill>
                <a:latin typeface="+mj-lt"/>
                <a:ea typeface="Times New Roman" panose="02020603050405020304" pitchFamily="18" charset="0"/>
                <a:cs typeface="Times New Roman" panose="02020603050405020304" pitchFamily="18" charset="0"/>
              </a:rPr>
              <a:t>Dấu </a:t>
            </a:r>
            <a:r>
              <a:rPr lang="vi-VN" sz="2800" b="1" dirty="0">
                <a:solidFill>
                  <a:schemeClr val="bg1"/>
                </a:solidFill>
                <a:latin typeface="+mj-lt"/>
                <a:ea typeface="Times New Roman" panose="02020603050405020304" pitchFamily="18" charset="0"/>
                <a:cs typeface="Times New Roman" panose="02020603050405020304" pitchFamily="18" charset="0"/>
              </a:rPr>
              <a:t>chân di sản và hành trình bảo </a:t>
            </a:r>
            <a:r>
              <a:rPr lang="vi-VN" sz="2800" b="1" dirty="0" smtClean="0">
                <a:solidFill>
                  <a:schemeClr val="bg1"/>
                </a:solidFill>
                <a:latin typeface="+mj-lt"/>
                <a:ea typeface="Times New Roman" panose="02020603050405020304" pitchFamily="18" charset="0"/>
                <a:cs typeface="Times New Roman" panose="02020603050405020304" pitchFamily="18" charset="0"/>
              </a:rPr>
              <a:t>tồn</a:t>
            </a:r>
            <a:endParaRPr lang="vi-VN" sz="2800" b="1" dirty="0">
              <a:solidFill>
                <a:schemeClr val="bg1"/>
              </a:solidFill>
              <a:latin typeface="+mj-lt"/>
              <a:ea typeface="Times New Roman" panose="02020603050405020304" pitchFamily="18" charset="0"/>
              <a:cs typeface="Times New Roman" panose="02020603050405020304" pitchFamily="18" charset="0"/>
            </a:endParaRPr>
          </a:p>
        </p:txBody>
      </p:sp>
      <p:sp>
        <p:nvSpPr>
          <p:cNvPr id="18" name="Rectangle 17"/>
          <p:cNvSpPr/>
          <p:nvPr/>
        </p:nvSpPr>
        <p:spPr>
          <a:xfrm>
            <a:off x="5352577" y="5050386"/>
            <a:ext cx="3071675" cy="553357"/>
          </a:xfrm>
          <a:prstGeom prst="rect">
            <a:avLst/>
          </a:prstGeom>
        </p:spPr>
        <p:txBody>
          <a:bodyPr wrap="none">
            <a:spAutoFit/>
          </a:bodyPr>
          <a:lstStyle/>
          <a:p>
            <a:pPr lvl="1" algn="just">
              <a:lnSpc>
                <a:spcPct val="107000"/>
              </a:lnSpc>
            </a:pPr>
            <a:r>
              <a:rPr lang="vi-VN" sz="2800" b="1" dirty="0" smtClean="0">
                <a:solidFill>
                  <a:schemeClr val="bg1"/>
                </a:solidFill>
                <a:latin typeface="+mj-lt"/>
                <a:ea typeface="Times New Roman" panose="02020603050405020304" pitchFamily="18" charset="0"/>
                <a:cs typeface="Times New Roman" panose="02020603050405020304" pitchFamily="18" charset="0"/>
              </a:rPr>
              <a:t>Di </a:t>
            </a:r>
            <a:r>
              <a:rPr lang="vi-VN" sz="2800" b="1" dirty="0">
                <a:solidFill>
                  <a:schemeClr val="bg1"/>
                </a:solidFill>
                <a:latin typeface="+mj-lt"/>
                <a:ea typeface="Times New Roman" panose="02020603050405020304" pitchFamily="18" charset="0"/>
                <a:cs typeface="Times New Roman" panose="02020603050405020304" pitchFamily="18" charset="0"/>
              </a:rPr>
              <a:t>sản sống </a:t>
            </a:r>
            <a:r>
              <a:rPr lang="vi-VN" sz="2800" b="1" dirty="0" smtClean="0">
                <a:solidFill>
                  <a:schemeClr val="bg1"/>
                </a:solidFill>
                <a:latin typeface="+mj-lt"/>
                <a:ea typeface="Times New Roman" panose="02020603050405020304" pitchFamily="18" charset="0"/>
                <a:cs typeface="Times New Roman" panose="02020603050405020304" pitchFamily="18" charset="0"/>
              </a:rPr>
              <a:t>mãi</a:t>
            </a:r>
            <a:endParaRPr lang="vi-VN" sz="2800" dirty="0">
              <a:solidFill>
                <a:schemeClr val="bg1"/>
              </a:solidFill>
              <a:latin typeface="+mj-lt"/>
              <a:ea typeface="Times New Roman" panose="02020603050405020304" pitchFamily="18" charset="0"/>
              <a:cs typeface="Times New Roman" panose="02020603050405020304" pitchFamily="18" charset="0"/>
              <a:sym typeface="TT Interphases Bold"/>
            </a:endParaRPr>
          </a:p>
        </p:txBody>
      </p:sp>
    </p:spTree>
    <p:custDataLst>
      <p:tags r:id="rId1"/>
    </p:custDataLst>
    <p:extLst>
      <p:ext uri="{BB962C8B-B14F-4D97-AF65-F5344CB8AC3E}">
        <p14:creationId xmlns:p14="http://schemas.microsoft.com/office/powerpoint/2010/main" val="315690639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250"/>
                                        <p:tgtEl>
                                          <p:spTgt spid="47"/>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250"/>
                                        <p:tgtEl>
                                          <p:spTgt spid="50"/>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250"/>
                                        <p:tgtEl>
                                          <p:spTgt spid="53"/>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5148335B-6AA3-16F1-E77B-53AAC94E3577}"/>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5" name="Arrow: Chevron 4">
            <a:extLst>
              <a:ext uri="{FF2B5EF4-FFF2-40B4-BE49-F238E27FC236}">
                <a16:creationId xmlns:a16="http://schemas.microsoft.com/office/drawing/2014/main" id="{0A09E196-8358-B5FD-6E41-D2AC536F1782}"/>
              </a:ext>
            </a:extLst>
          </p:cNvPr>
          <p:cNvSpPr/>
          <p:nvPr/>
        </p:nvSpPr>
        <p:spPr>
          <a:xfrm flipH="1">
            <a:off x="1162500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2" name="Arrow: Chevron 1">
            <a:extLst>
              <a:ext uri="{FF2B5EF4-FFF2-40B4-BE49-F238E27FC236}">
                <a16:creationId xmlns:a16="http://schemas.microsoft.com/office/drawing/2014/main" id="{34208158-09A5-17FC-628E-FDBE21C85C8D}"/>
              </a:ext>
            </a:extLst>
          </p:cNvPr>
          <p:cNvSpPr/>
          <p:nvPr/>
        </p:nvSpPr>
        <p:spPr>
          <a:xfrm>
            <a:off x="-17557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3" name="Arrow: Chevron 2">
            <a:extLst>
              <a:ext uri="{FF2B5EF4-FFF2-40B4-BE49-F238E27FC236}">
                <a16:creationId xmlns:a16="http://schemas.microsoft.com/office/drawing/2014/main" id="{57961F10-1F22-F5B5-2668-7763EB1DD33A}"/>
              </a:ext>
            </a:extLst>
          </p:cNvPr>
          <p:cNvSpPr/>
          <p:nvPr/>
        </p:nvSpPr>
        <p:spPr>
          <a:xfrm>
            <a:off x="-949332"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pic>
        <p:nvPicPr>
          <p:cNvPr id="81" name="Picture 4">
            <a:extLst>
              <a:ext uri="{FF2B5EF4-FFF2-40B4-BE49-F238E27FC236}">
                <a16:creationId xmlns:a16="http://schemas.microsoft.com/office/drawing/2014/main" id="{B927E125-A35C-48B4-DB07-90F5DDB6CA8F}"/>
              </a:ext>
            </a:extLst>
          </p:cNvPr>
          <p:cNvPicPr>
            <a:picLocks noChangeAspect="1" noChangeArrowheads="1"/>
          </p:cNvPicPr>
          <p:nvPr/>
        </p:nvPicPr>
        <p:blipFill>
          <a:blip r:embed="rId3">
            <a:alphaModFix amt="9000"/>
            <a:duotone>
              <a:prstClr val="black"/>
              <a:srgbClr val="008F9E">
                <a:tint val="45000"/>
                <a:satMod val="400000"/>
              </a:srgbClr>
            </a:duotone>
            <a:extLst>
              <a:ext uri="{28A0092B-C50C-407E-A947-70E740481C1C}">
                <a14:useLocalDpi xmlns:a14="http://schemas.microsoft.com/office/drawing/2010/main" val="0"/>
              </a:ext>
            </a:extLst>
          </a:blip>
          <a:srcRect/>
          <a:stretch>
            <a:fillRect/>
          </a:stretch>
        </p:blipFill>
        <p:spPr bwMode="auto">
          <a:xfrm>
            <a:off x="0" y="-64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3" name="!!CQQ">
            <a:extLst>
              <a:ext uri="{FF2B5EF4-FFF2-40B4-BE49-F238E27FC236}">
                <a16:creationId xmlns:a16="http://schemas.microsoft.com/office/drawing/2014/main" id="{DDCCE38F-F03D-4788-257D-5381FDE45EC5}"/>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grpSp>
        <p:nvGrpSpPr>
          <p:cNvPr id="9" name="!!DQ">
            <a:extLst>
              <a:ext uri="{FF2B5EF4-FFF2-40B4-BE49-F238E27FC236}">
                <a16:creationId xmlns:a16="http://schemas.microsoft.com/office/drawing/2014/main" id="{DAC641BF-D6CD-07F6-E8FC-93C1E4F64C92}"/>
              </a:ext>
            </a:extLst>
          </p:cNvPr>
          <p:cNvGrpSpPr/>
          <p:nvPr/>
        </p:nvGrpSpPr>
        <p:grpSpPr>
          <a:xfrm>
            <a:off x="301624" y="-94870"/>
            <a:ext cx="11890376" cy="1409155"/>
            <a:chOff x="475520" y="1501498"/>
            <a:chExt cx="7004861" cy="1167879"/>
          </a:xfrm>
        </p:grpSpPr>
        <p:grpSp>
          <p:nvGrpSpPr>
            <p:cNvPr id="10" name="Group 9">
              <a:extLst>
                <a:ext uri="{FF2B5EF4-FFF2-40B4-BE49-F238E27FC236}">
                  <a16:creationId xmlns:a16="http://schemas.microsoft.com/office/drawing/2014/main" id="{177DFE82-508C-BDF8-998A-34AFF1D41DFF}"/>
                </a:ext>
              </a:extLst>
            </p:cNvPr>
            <p:cNvGrpSpPr/>
            <p:nvPr/>
          </p:nvGrpSpPr>
          <p:grpSpPr>
            <a:xfrm>
              <a:off x="475520" y="1501498"/>
              <a:ext cx="5927701" cy="1167879"/>
              <a:chOff x="21333" y="1414041"/>
              <a:chExt cx="5927701" cy="1167879"/>
            </a:xfrm>
          </p:grpSpPr>
          <p:sp>
            <p:nvSpPr>
              <p:cNvPr id="12" name="Rectangle: Rounded Corners 11">
                <a:extLst>
                  <a:ext uri="{FF2B5EF4-FFF2-40B4-BE49-F238E27FC236}">
                    <a16:creationId xmlns:a16="http://schemas.microsoft.com/office/drawing/2014/main" id="{B3B1E903-DF25-E5AD-B931-320E1487A158}"/>
                  </a:ext>
                </a:extLst>
              </p:cNvPr>
              <p:cNvSpPr/>
              <p:nvPr/>
            </p:nvSpPr>
            <p:spPr>
              <a:xfrm>
                <a:off x="372600" y="1866367"/>
                <a:ext cx="5576434" cy="715553"/>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grpSp>
            <p:nvGrpSpPr>
              <p:cNvPr id="13" name="Group 12">
                <a:extLst>
                  <a:ext uri="{FF2B5EF4-FFF2-40B4-BE49-F238E27FC236}">
                    <a16:creationId xmlns:a16="http://schemas.microsoft.com/office/drawing/2014/main" id="{EAC74DEA-A453-56AA-494A-81ABC7DBF0F0}"/>
                  </a:ext>
                </a:extLst>
              </p:cNvPr>
              <p:cNvGrpSpPr/>
              <p:nvPr/>
            </p:nvGrpSpPr>
            <p:grpSpPr>
              <a:xfrm>
                <a:off x="21333" y="1414041"/>
                <a:ext cx="2047639" cy="983744"/>
                <a:chOff x="21333" y="1414041"/>
                <a:chExt cx="2047639" cy="983744"/>
              </a:xfrm>
            </p:grpSpPr>
            <p:sp>
              <p:nvSpPr>
                <p:cNvPr id="14" name="Google Shape;1153;p46">
                  <a:extLst>
                    <a:ext uri="{FF2B5EF4-FFF2-40B4-BE49-F238E27FC236}">
                      <a16:creationId xmlns:a16="http://schemas.microsoft.com/office/drawing/2014/main" id="{CEBAF2FC-7EDD-F81D-CB45-AC2721C0200E}"/>
                    </a:ext>
                  </a:extLst>
                </p:cNvPr>
                <p:cNvSpPr/>
                <p:nvPr/>
              </p:nvSpPr>
              <p:spPr>
                <a:xfrm rot="10800000" flipH="1">
                  <a:off x="587945" y="1736196"/>
                  <a:ext cx="914417"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latin typeface="+mj-lt"/>
                  </a:endParaRPr>
                </a:p>
              </p:txBody>
            </p:sp>
            <p:sp>
              <p:nvSpPr>
                <p:cNvPr id="15" name="TextBox 14">
                  <a:extLst>
                    <a:ext uri="{FF2B5EF4-FFF2-40B4-BE49-F238E27FC236}">
                      <a16:creationId xmlns:a16="http://schemas.microsoft.com/office/drawing/2014/main" id="{48AA7AD7-8A79-1C1D-CBC4-658E79678CF7}"/>
                    </a:ext>
                  </a:extLst>
                </p:cNvPr>
                <p:cNvSpPr txBox="1"/>
                <p:nvPr/>
              </p:nvSpPr>
              <p:spPr>
                <a:xfrm>
                  <a:off x="21333" y="1414041"/>
                  <a:ext cx="2047639" cy="637697"/>
                </a:xfrm>
                <a:prstGeom prst="rect">
                  <a:avLst/>
                </a:prstGeom>
                <a:noFill/>
              </p:spPr>
              <p:txBody>
                <a:bodyPr wrap="square">
                  <a:spAutoFit/>
                </a:bodyPr>
                <a:lstStyle/>
                <a:p>
                  <a:r>
                    <a:rPr lang="vi-VN" sz="4400" smtClean="0">
                      <a:solidFill>
                        <a:srgbClr val="005E69"/>
                      </a:solidFill>
                      <a:effectLst>
                        <a:glow rad="127000">
                          <a:schemeClr val="bg1"/>
                        </a:glow>
                      </a:effectLst>
                      <a:latin typeface="+mj-lt"/>
                      <a:ea typeface="Segoe UI Black" panose="020B0A02040204020203" pitchFamily="34" charset="0"/>
                    </a:rPr>
                    <a:t>Vòng 1</a:t>
                  </a:r>
                  <a:endParaRPr lang="vi-VN" sz="4400" dirty="0">
                    <a:solidFill>
                      <a:srgbClr val="005E69"/>
                    </a:solidFill>
                    <a:effectLst>
                      <a:glow rad="127000">
                        <a:schemeClr val="bg1"/>
                      </a:glow>
                    </a:effectLst>
                    <a:latin typeface="+mj-lt"/>
                    <a:ea typeface="Segoe UI Black" panose="020B0A02040204020203" pitchFamily="34" charset="0"/>
                  </a:endParaRPr>
                </a:p>
              </p:txBody>
            </p:sp>
          </p:grpSp>
        </p:grpSp>
        <p:sp>
          <p:nvSpPr>
            <p:cNvPr id="11" name="TextBox 10">
              <a:extLst>
                <a:ext uri="{FF2B5EF4-FFF2-40B4-BE49-F238E27FC236}">
                  <a16:creationId xmlns:a16="http://schemas.microsoft.com/office/drawing/2014/main" id="{F27D7C64-0A10-08A3-75BD-FF57DB335DBE}"/>
                </a:ext>
              </a:extLst>
            </p:cNvPr>
            <p:cNvSpPr txBox="1"/>
            <p:nvPr/>
          </p:nvSpPr>
          <p:spPr>
            <a:xfrm>
              <a:off x="1956549" y="2067245"/>
              <a:ext cx="5523832" cy="484650"/>
            </a:xfrm>
            <a:prstGeom prst="rect">
              <a:avLst/>
            </a:prstGeom>
            <a:noFill/>
          </p:spPr>
          <p:txBody>
            <a:bodyPr wrap="square">
              <a:spAutoFit/>
            </a:bodyPr>
            <a:lstStyle/>
            <a:p>
              <a:r>
                <a:rPr lang="vi-VN" sz="3200" b="1" dirty="0" smtClean="0">
                  <a:solidFill>
                    <a:schemeClr val="bg1"/>
                  </a:solidFill>
                  <a:effectLst>
                    <a:outerShdw blurRad="50800" dist="38100" dir="5400000" algn="t" rotWithShape="0">
                      <a:prstClr val="black">
                        <a:alpha val="40000"/>
                      </a:prstClr>
                    </a:outerShdw>
                  </a:effectLst>
                  <a:latin typeface="+mj-lt"/>
                </a:rPr>
                <a:t>Dấu chân di sản và hành trình bảo tồn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sp>
        <p:nvSpPr>
          <p:cNvPr id="41" name="Google Shape;4560;p71">
            <a:extLst>
              <a:ext uri="{FF2B5EF4-FFF2-40B4-BE49-F238E27FC236}">
                <a16:creationId xmlns:a16="http://schemas.microsoft.com/office/drawing/2014/main" id="{58C7F03D-F246-0B55-EAA3-C06107390F39}"/>
              </a:ext>
            </a:extLst>
          </p:cNvPr>
          <p:cNvSpPr/>
          <p:nvPr/>
        </p:nvSpPr>
        <p:spPr>
          <a:xfrm rot="5400000" flipH="1">
            <a:off x="7485880" y="4003269"/>
            <a:ext cx="161500" cy="210167"/>
          </a:xfrm>
          <a:custGeom>
            <a:avLst/>
            <a:gdLst/>
            <a:ahLst/>
            <a:cxnLst/>
            <a:rect l="l" t="t" r="r" b="b"/>
            <a:pathLst>
              <a:path w="869" h="839" extrusionOk="0">
                <a:moveTo>
                  <a:pt x="372" y="0"/>
                </a:moveTo>
                <a:cubicBezTo>
                  <a:pt x="714" y="0"/>
                  <a:pt x="869" y="373"/>
                  <a:pt x="652" y="621"/>
                </a:cubicBezTo>
                <a:cubicBezTo>
                  <a:pt x="403" y="838"/>
                  <a:pt x="0" y="683"/>
                  <a:pt x="0" y="342"/>
                </a:cubicBezTo>
                <a:cubicBezTo>
                  <a:pt x="0" y="156"/>
                  <a:pt x="186"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60" name="Google Shape;4561;p71">
            <a:extLst>
              <a:ext uri="{FF2B5EF4-FFF2-40B4-BE49-F238E27FC236}">
                <a16:creationId xmlns:a16="http://schemas.microsoft.com/office/drawing/2014/main" id="{B5B1D9FB-B55E-8BD9-5EC9-C54E0FD4B773}"/>
              </a:ext>
            </a:extLst>
          </p:cNvPr>
          <p:cNvSpPr/>
          <p:nvPr/>
        </p:nvSpPr>
        <p:spPr>
          <a:xfrm rot="5400000" flipH="1">
            <a:off x="7234599" y="3500026"/>
            <a:ext cx="639726" cy="135904"/>
          </a:xfrm>
          <a:custGeom>
            <a:avLst/>
            <a:gdLst/>
            <a:ahLst/>
            <a:cxnLst/>
            <a:rect l="l" t="t" r="r" b="b"/>
            <a:pathLst>
              <a:path w="4530" h="714" extrusionOk="0">
                <a:moveTo>
                  <a:pt x="435" y="0"/>
                </a:moveTo>
                <a:lnTo>
                  <a:pt x="4095" y="0"/>
                </a:lnTo>
                <a:cubicBezTo>
                  <a:pt x="4529" y="32"/>
                  <a:pt x="4529" y="683"/>
                  <a:pt x="4095" y="714"/>
                </a:cubicBezTo>
                <a:lnTo>
                  <a:pt x="435" y="714"/>
                </a:lnTo>
                <a:cubicBezTo>
                  <a:pt x="0" y="683"/>
                  <a:pt x="0" y="32"/>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5" name="TextBox 64">
            <a:extLst>
              <a:ext uri="{FF2B5EF4-FFF2-40B4-BE49-F238E27FC236}">
                <a16:creationId xmlns:a16="http://schemas.microsoft.com/office/drawing/2014/main" id="{20266CF7-FAE4-58E1-8A25-B136521F47B8}"/>
              </a:ext>
            </a:extLst>
          </p:cNvPr>
          <p:cNvSpPr txBox="1"/>
          <p:nvPr/>
        </p:nvSpPr>
        <p:spPr>
          <a:xfrm>
            <a:off x="1176428" y="1318032"/>
            <a:ext cx="5523009" cy="707886"/>
          </a:xfrm>
          <a:prstGeom prst="rect">
            <a:avLst/>
          </a:prstGeom>
          <a:noFill/>
        </p:spPr>
        <p:txBody>
          <a:bodyPr wrap="square">
            <a:spAutoFit/>
          </a:bodyPr>
          <a:lstStyle/>
          <a:p>
            <a:pPr marL="0" marR="0" algn="ctr">
              <a:lnSpc>
                <a:spcPct val="125000"/>
              </a:lnSpc>
              <a:spcBef>
                <a:spcPts val="0"/>
              </a:spcBef>
            </a:pPr>
            <a:r>
              <a:rPr lang="vi-VN" sz="3200" b="1" kern="100" dirty="0" smtClean="0">
                <a:solidFill>
                  <a:srgbClr val="3E5F27"/>
                </a:solidFill>
                <a:effectLst>
                  <a:outerShdw blurRad="50800" dist="38100" dir="5400000" algn="t" rotWithShape="0">
                    <a:prstClr val="black">
                      <a:alpha val="40000"/>
                    </a:prstClr>
                  </a:outerShdw>
                </a:effectLst>
                <a:latin typeface="+mj-lt"/>
                <a:ea typeface="Calibri" panose="020F0502020204030204" pitchFamily="34" charset="0"/>
                <a:cs typeface="Times New Roman" panose="02020603050405020304" pitchFamily="18" charset="0"/>
              </a:rPr>
              <a:t>Thể lệ </a:t>
            </a:r>
            <a:endParaRPr lang="vi-VN" sz="3200" b="1" kern="100" dirty="0">
              <a:solidFill>
                <a:srgbClr val="3E5F27"/>
              </a:solidFill>
              <a:effectLst>
                <a:outerShdw blurRad="50800" dist="38100" dir="5400000" algn="t" rotWithShape="0">
                  <a:prstClr val="black">
                    <a:alpha val="40000"/>
                  </a:prstClr>
                </a:outerShdw>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7566630" y="4328864"/>
            <a:ext cx="4514217" cy="2504237"/>
          </a:xfrm>
          <a:prstGeom prst="rect">
            <a:avLst/>
          </a:prstGeom>
        </p:spPr>
      </p:pic>
      <p:sp>
        <p:nvSpPr>
          <p:cNvPr id="8" name="Rectangle 7"/>
          <p:cNvSpPr/>
          <p:nvPr/>
        </p:nvSpPr>
        <p:spPr>
          <a:xfrm>
            <a:off x="-304392" y="1832298"/>
            <a:ext cx="7858854" cy="5132495"/>
          </a:xfrm>
          <a:prstGeom prst="rect">
            <a:avLst/>
          </a:prstGeom>
        </p:spPr>
        <p:txBody>
          <a:bodyPr wrap="square">
            <a:spAutoFit/>
          </a:bodyPr>
          <a:lstStyle/>
          <a:p>
            <a:pPr lvl="1" algn="just">
              <a:lnSpc>
                <a:spcPct val="107000"/>
              </a:lnSpc>
            </a:pPr>
            <a:r>
              <a:rPr lang="vi-VN" sz="2800" dirty="0">
                <a:solidFill>
                  <a:prstClr val="black"/>
                </a:solidFill>
                <a:latin typeface="+mj-lt"/>
                <a:ea typeface="Times New Roman" panose="02020603050405020304" pitchFamily="18" charset="0"/>
                <a:cs typeface="Times New Roman" panose="02020603050405020304" pitchFamily="18" charset="0"/>
              </a:rPr>
              <a:t>- Lớp chia thành </a:t>
            </a:r>
            <a:r>
              <a:rPr lang="vi-VN" sz="2800" dirty="0">
                <a:solidFill>
                  <a:srgbClr val="FF0000"/>
                </a:solidFill>
                <a:latin typeface="+mj-lt"/>
                <a:ea typeface="Times New Roman" panose="02020603050405020304" pitchFamily="18" charset="0"/>
                <a:cs typeface="Times New Roman" panose="02020603050405020304" pitchFamily="18" charset="0"/>
              </a:rPr>
              <a:t>4 đội thi</a:t>
            </a:r>
            <a:r>
              <a:rPr lang="vi-VN" sz="2800" dirty="0">
                <a:solidFill>
                  <a:prstClr val="black"/>
                </a:solidFill>
                <a:latin typeface="+mj-lt"/>
                <a:ea typeface="Times New Roman" panose="02020603050405020304" pitchFamily="18" charset="0"/>
                <a:cs typeface="Times New Roman" panose="02020603050405020304" pitchFamily="18" charset="0"/>
              </a:rPr>
              <a:t>. Dựa vào thông tin gợi ý trong phiếu học tập số 1 và tư liệu trong SGK trang 12 - 15. </a:t>
            </a:r>
          </a:p>
          <a:p>
            <a:pPr lvl="1" algn="just">
              <a:lnSpc>
                <a:spcPct val="107000"/>
              </a:lnSpc>
            </a:pPr>
            <a:r>
              <a:rPr lang="vi-VN" sz="2800" b="1" dirty="0">
                <a:solidFill>
                  <a:prstClr val="black"/>
                </a:solidFill>
                <a:latin typeface="+mj-lt"/>
                <a:ea typeface="Times New Roman" panose="02020603050405020304" pitchFamily="18" charset="0"/>
                <a:cs typeface="Times New Roman" panose="02020603050405020304" pitchFamily="18" charset="0"/>
              </a:rPr>
              <a:t>	- Đội 1 và 3 </a:t>
            </a:r>
            <a:r>
              <a:rPr lang="vi-VN" sz="2800" dirty="0">
                <a:solidFill>
                  <a:prstClr val="black"/>
                </a:solidFill>
                <a:latin typeface="+mj-lt"/>
                <a:ea typeface="Times New Roman" panose="02020603050405020304" pitchFamily="18" charset="0"/>
                <a:cs typeface="Times New Roman" panose="02020603050405020304" pitchFamily="18" charset="0"/>
              </a:rPr>
              <a:t>tìm hiểu mục a trong SGK. </a:t>
            </a:r>
            <a:r>
              <a:rPr lang="vi-VN" sz="2800" b="1" dirty="0">
                <a:solidFill>
                  <a:prstClr val="black"/>
                </a:solidFill>
                <a:latin typeface="+mj-lt"/>
                <a:ea typeface="Times New Roman" panose="02020603050405020304" pitchFamily="18" charset="0"/>
                <a:cs typeface="Times New Roman" panose="02020603050405020304" pitchFamily="18" charset="0"/>
              </a:rPr>
              <a:t>Đội 2 và 4</a:t>
            </a:r>
            <a:r>
              <a:rPr lang="vi-VN" sz="2800" dirty="0">
                <a:solidFill>
                  <a:prstClr val="black"/>
                </a:solidFill>
                <a:latin typeface="+mj-lt"/>
                <a:ea typeface="Times New Roman" panose="02020603050405020304" pitchFamily="18" charset="0"/>
                <a:cs typeface="Times New Roman" panose="02020603050405020304" pitchFamily="18" charset="0"/>
              </a:rPr>
              <a:t> tìm hiểu mục b trong SGK, trong </a:t>
            </a:r>
            <a:r>
              <a:rPr lang="vi-VN" sz="2800" dirty="0">
                <a:solidFill>
                  <a:srgbClr val="FF0000"/>
                </a:solidFill>
                <a:latin typeface="+mj-lt"/>
                <a:ea typeface="Times New Roman" panose="02020603050405020304" pitchFamily="18" charset="0"/>
                <a:cs typeface="Times New Roman" panose="02020603050405020304" pitchFamily="18" charset="0"/>
              </a:rPr>
              <a:t>thời gian 2 phút</a:t>
            </a:r>
            <a:r>
              <a:rPr lang="vi-VN" sz="2800" dirty="0">
                <a:solidFill>
                  <a:prstClr val="black"/>
                </a:solidFill>
                <a:latin typeface="+mj-lt"/>
                <a:ea typeface="Times New Roman" panose="02020603050405020304" pitchFamily="18" charset="0"/>
                <a:cs typeface="Times New Roman" panose="02020603050405020304" pitchFamily="18" charset="0"/>
              </a:rPr>
              <a:t>. Sau đó các đội thi</a:t>
            </a:r>
            <a:r>
              <a:rPr lang="vi-VN" sz="2800" b="1" dirty="0">
                <a:solidFill>
                  <a:prstClr val="black"/>
                </a:solidFill>
                <a:latin typeface="+mj-lt"/>
                <a:ea typeface="Times New Roman" panose="02020603050405020304" pitchFamily="18" charset="0"/>
                <a:cs typeface="Times New Roman" panose="02020603050405020304" pitchFamily="18" charset="0"/>
              </a:rPr>
              <a:t> thiết kế </a:t>
            </a:r>
            <a:r>
              <a:rPr lang="vi-VN" sz="2800" dirty="0">
                <a:solidFill>
                  <a:prstClr val="black"/>
                </a:solidFill>
                <a:latin typeface="+mj-lt"/>
                <a:ea typeface="Times New Roman" panose="02020603050405020304" pitchFamily="18" charset="0"/>
                <a:cs typeface="Times New Roman" panose="02020603050405020304" pitchFamily="18" charset="0"/>
              </a:rPr>
              <a:t>sản phẩm học tập</a:t>
            </a:r>
            <a:r>
              <a:rPr lang="vi-VN" sz="2800" b="1" dirty="0">
                <a:solidFill>
                  <a:prstClr val="black"/>
                </a:solidFill>
                <a:latin typeface="+mj-lt"/>
                <a:ea typeface="Times New Roman" panose="02020603050405020304" pitchFamily="18" charset="0"/>
                <a:cs typeface="Times New Roman" panose="02020603050405020304" pitchFamily="18" charset="0"/>
              </a:rPr>
              <a:t> </a:t>
            </a:r>
            <a:r>
              <a:rPr lang="vi-VN" sz="2800" dirty="0">
                <a:solidFill>
                  <a:prstClr val="black"/>
                </a:solidFill>
                <a:latin typeface="+mj-lt"/>
                <a:ea typeface="Times New Roman" panose="02020603050405020304" pitchFamily="18" charset="0"/>
                <a:cs typeface="Times New Roman" panose="02020603050405020304" pitchFamily="18" charset="0"/>
              </a:rPr>
              <a:t>(dưới nhiều hình thức như: sơ đồ tư duy, infographic,...) trong thời </a:t>
            </a:r>
            <a:r>
              <a:rPr lang="vi-VN" sz="2800" dirty="0">
                <a:solidFill>
                  <a:srgbClr val="FF0000"/>
                </a:solidFill>
                <a:latin typeface="+mj-lt"/>
                <a:ea typeface="Times New Roman" panose="02020603050405020304" pitchFamily="18" charset="0"/>
                <a:cs typeface="Times New Roman" panose="02020603050405020304" pitchFamily="18" charset="0"/>
              </a:rPr>
              <a:t>gian 6 phút</a:t>
            </a:r>
            <a:r>
              <a:rPr lang="vi-VN" sz="2800" dirty="0">
                <a:solidFill>
                  <a:prstClr val="black"/>
                </a:solidFill>
                <a:latin typeface="+mj-lt"/>
                <a:ea typeface="Times New Roman" panose="02020603050405020304" pitchFamily="18" charset="0"/>
                <a:cs typeface="Times New Roman" panose="02020603050405020304" pitchFamily="18" charset="0"/>
              </a:rPr>
              <a:t>. Khi hết thời gian,  các đội thi tiến hành lên báo cáo sản phẩm của đội mình. </a:t>
            </a:r>
          </a:p>
          <a:p>
            <a:pPr lvl="1" algn="just">
              <a:lnSpc>
                <a:spcPct val="107000"/>
              </a:lnSpc>
            </a:pPr>
            <a:r>
              <a:rPr lang="vi-VN" sz="2800" dirty="0">
                <a:solidFill>
                  <a:prstClr val="black"/>
                </a:solidFill>
                <a:latin typeface="+mj-lt"/>
                <a:ea typeface="Times New Roman" panose="02020603050405020304" pitchFamily="18" charset="0"/>
                <a:cs typeface="Times New Roman" panose="02020603050405020304" pitchFamily="18" charset="0"/>
              </a:rPr>
              <a:t> - Mỗi đội thi có </a:t>
            </a:r>
            <a:r>
              <a:rPr lang="vi-VN" sz="2800" dirty="0">
                <a:solidFill>
                  <a:srgbClr val="FF0000"/>
                </a:solidFill>
                <a:latin typeface="+mj-lt"/>
                <a:ea typeface="Times New Roman" panose="02020603050405020304" pitchFamily="18" charset="0"/>
                <a:cs typeface="Times New Roman" panose="02020603050405020304" pitchFamily="18" charset="0"/>
              </a:rPr>
              <a:t>2 phút để trình bày </a:t>
            </a:r>
            <a:r>
              <a:rPr lang="vi-VN" sz="2800" dirty="0">
                <a:solidFill>
                  <a:prstClr val="black"/>
                </a:solidFill>
                <a:latin typeface="+mj-lt"/>
                <a:ea typeface="Times New Roman" panose="02020603050405020304" pitchFamily="18" charset="0"/>
                <a:cs typeface="Times New Roman" panose="02020603050405020304" pitchFamily="18" charset="0"/>
              </a:rPr>
              <a:t>sản phẩm. </a:t>
            </a:r>
            <a:endParaRPr lang="vi-VN" sz="2000" dirty="0">
              <a:solidFill>
                <a:prstClr val="black"/>
              </a:solidFill>
              <a:latin typeface="+mj-lt"/>
              <a:ea typeface="DengXian" panose="02010600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82121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1028">
            <a:extLst>
              <a:ext uri="{FF2B5EF4-FFF2-40B4-BE49-F238E27FC236}">
                <a16:creationId xmlns:a16="http://schemas.microsoft.com/office/drawing/2014/main" id="{CA0145D2-3456-7598-BC95-C7E717A48133}"/>
              </a:ext>
            </a:extLst>
          </p:cNvPr>
          <p:cNvSpPr/>
          <p:nvPr/>
        </p:nvSpPr>
        <p:spPr>
          <a:xfrm>
            <a:off x="233" y="374327"/>
            <a:ext cx="9939848" cy="886837"/>
          </a:xfrm>
          <a:prstGeom prst="rect">
            <a:avLst/>
          </a:prstGeom>
          <a:gradFill flip="none" rotWithShape="1">
            <a:gsLst>
              <a:gs pos="0">
                <a:srgbClr val="E9F7F9"/>
              </a:gs>
              <a:gs pos="100000">
                <a:srgbClr val="E9F7F9">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50" name="!!CQQ">
            <a:extLst>
              <a:ext uri="{FF2B5EF4-FFF2-40B4-BE49-F238E27FC236}">
                <a16:creationId xmlns:a16="http://schemas.microsoft.com/office/drawing/2014/main" id="{ED4F2867-E500-8156-24DD-A2C166E3D0DC}"/>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52" name="Arrow: Chevron 51">
            <a:extLst>
              <a:ext uri="{FF2B5EF4-FFF2-40B4-BE49-F238E27FC236}">
                <a16:creationId xmlns:a16="http://schemas.microsoft.com/office/drawing/2014/main" id="{E916F68A-CE58-6737-9718-9F8421DD2962}"/>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53" name="Arrow: Chevron 52">
            <a:extLst>
              <a:ext uri="{FF2B5EF4-FFF2-40B4-BE49-F238E27FC236}">
                <a16:creationId xmlns:a16="http://schemas.microsoft.com/office/drawing/2014/main" id="{1D2697E8-E52B-2A6E-94AB-FF6324909FF7}"/>
              </a:ext>
            </a:extLst>
          </p:cNvPr>
          <p:cNvSpPr/>
          <p:nvPr/>
        </p:nvSpPr>
        <p:spPr>
          <a:xfrm flipH="1">
            <a:off x="1162500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grpSp>
        <p:nvGrpSpPr>
          <p:cNvPr id="1046" name="!!DQ">
            <a:extLst>
              <a:ext uri="{FF2B5EF4-FFF2-40B4-BE49-F238E27FC236}">
                <a16:creationId xmlns:a16="http://schemas.microsoft.com/office/drawing/2014/main" id="{42202EE5-DEF3-A9E5-1B68-227F5CCCEF63}"/>
              </a:ext>
            </a:extLst>
          </p:cNvPr>
          <p:cNvGrpSpPr/>
          <p:nvPr/>
        </p:nvGrpSpPr>
        <p:grpSpPr>
          <a:xfrm>
            <a:off x="697822" y="263934"/>
            <a:ext cx="6283746" cy="853042"/>
            <a:chOff x="826787" y="1823652"/>
            <a:chExt cx="4273810" cy="845725"/>
          </a:xfrm>
        </p:grpSpPr>
        <p:grpSp>
          <p:nvGrpSpPr>
            <p:cNvPr id="1047" name="Group 1046">
              <a:extLst>
                <a:ext uri="{FF2B5EF4-FFF2-40B4-BE49-F238E27FC236}">
                  <a16:creationId xmlns:a16="http://schemas.microsoft.com/office/drawing/2014/main" id="{8D7FA5F7-DE5B-A807-30E1-E5405DDCBA06}"/>
                </a:ext>
              </a:extLst>
            </p:cNvPr>
            <p:cNvGrpSpPr/>
            <p:nvPr/>
          </p:nvGrpSpPr>
          <p:grpSpPr>
            <a:xfrm>
              <a:off x="826787" y="1823652"/>
              <a:ext cx="4273810" cy="845725"/>
              <a:chOff x="372600" y="1736195"/>
              <a:chExt cx="4273810" cy="845725"/>
            </a:xfrm>
          </p:grpSpPr>
          <p:sp>
            <p:nvSpPr>
              <p:cNvPr id="1049" name="Rectangle: Rounded Corners 1048">
                <a:extLst>
                  <a:ext uri="{FF2B5EF4-FFF2-40B4-BE49-F238E27FC236}">
                    <a16:creationId xmlns:a16="http://schemas.microsoft.com/office/drawing/2014/main" id="{2ACF09D2-BE83-8D0D-6F50-974922B0FB09}"/>
                  </a:ext>
                </a:extLst>
              </p:cNvPr>
              <p:cNvSpPr/>
              <p:nvPr/>
            </p:nvSpPr>
            <p:spPr>
              <a:xfrm>
                <a:off x="372600" y="1866367"/>
                <a:ext cx="4273810" cy="715553"/>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1051" name="Google Shape;1153;p46">
                <a:extLst>
                  <a:ext uri="{FF2B5EF4-FFF2-40B4-BE49-F238E27FC236}">
                    <a16:creationId xmlns:a16="http://schemas.microsoft.com/office/drawing/2014/main" id="{2AB51E7D-29A8-FB62-C0E7-50ABAABA00CC}"/>
                  </a:ext>
                </a:extLst>
              </p:cNvPr>
              <p:cNvSpPr/>
              <p:nvPr/>
            </p:nvSpPr>
            <p:spPr>
              <a:xfrm rot="10800000" flipH="1">
                <a:off x="587945" y="1736195"/>
                <a:ext cx="827806"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latin typeface="+mj-lt"/>
                </a:endParaRPr>
              </a:p>
            </p:txBody>
          </p:sp>
        </p:grpSp>
        <p:sp>
          <p:nvSpPr>
            <p:cNvPr id="1048" name="TextBox 1047">
              <a:extLst>
                <a:ext uri="{FF2B5EF4-FFF2-40B4-BE49-F238E27FC236}">
                  <a16:creationId xmlns:a16="http://schemas.microsoft.com/office/drawing/2014/main" id="{9729B69B-A566-1E90-63BE-521A5B7F46B0}"/>
                </a:ext>
              </a:extLst>
            </p:cNvPr>
            <p:cNvSpPr txBox="1"/>
            <p:nvPr/>
          </p:nvSpPr>
          <p:spPr>
            <a:xfrm>
              <a:off x="2003813" y="2027543"/>
              <a:ext cx="3096784" cy="579759"/>
            </a:xfrm>
            <a:prstGeom prst="rect">
              <a:avLst/>
            </a:prstGeom>
            <a:noFill/>
          </p:spPr>
          <p:txBody>
            <a:bodyPr wrap="square">
              <a:spAutoFit/>
            </a:bodyPr>
            <a:lstStyle/>
            <a:p>
              <a:r>
                <a:rPr lang="vi-VN" sz="3200" b="1" dirty="0" smtClean="0">
                  <a:solidFill>
                    <a:schemeClr val="bg1"/>
                  </a:solidFill>
                  <a:effectLst>
                    <a:outerShdw blurRad="50800" dist="38100" dir="5400000" algn="t" rotWithShape="0">
                      <a:prstClr val="black">
                        <a:alpha val="40000"/>
                      </a:prstClr>
                    </a:outerShdw>
                  </a:effectLst>
                  <a:latin typeface="+mj-lt"/>
                </a:rPr>
                <a:t>Phiếu học tập số 1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pic>
        <p:nvPicPr>
          <p:cNvPr id="1054" name="Graphic 1053" descr="Bullseye">
            <a:extLst>
              <a:ext uri="{FF2B5EF4-FFF2-40B4-BE49-F238E27FC236}">
                <a16:creationId xmlns:a16="http://schemas.microsoft.com/office/drawing/2014/main" id="{A78820AA-D38A-B623-D7DE-537BF222231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7361" y="1530310"/>
            <a:ext cx="840921" cy="840921"/>
          </a:xfrm>
          <a:prstGeom prst="rect">
            <a:avLst/>
          </a:prstGeom>
        </p:spPr>
      </p:pic>
      <p:sp>
        <p:nvSpPr>
          <p:cNvPr id="1028" name="TextBox 1027">
            <a:extLst>
              <a:ext uri="{FF2B5EF4-FFF2-40B4-BE49-F238E27FC236}">
                <a16:creationId xmlns:a16="http://schemas.microsoft.com/office/drawing/2014/main" id="{65255D84-8838-FE45-DA84-5AA2B595A218}"/>
              </a:ext>
            </a:extLst>
          </p:cNvPr>
          <p:cNvSpPr txBox="1"/>
          <p:nvPr/>
        </p:nvSpPr>
        <p:spPr>
          <a:xfrm>
            <a:off x="5300715" y="2744911"/>
            <a:ext cx="492444"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DFDFD"/>
                </a:solidFill>
                <a:effectLst/>
                <a:uLnTx/>
                <a:uFillTx/>
                <a:latin typeface="+mj-lt"/>
              </a:rPr>
              <a:t>01</a:t>
            </a:r>
          </a:p>
        </p:txBody>
      </p:sp>
      <p:sp>
        <p:nvSpPr>
          <p:cNvPr id="1030" name="TextBox 1029">
            <a:extLst>
              <a:ext uri="{FF2B5EF4-FFF2-40B4-BE49-F238E27FC236}">
                <a16:creationId xmlns:a16="http://schemas.microsoft.com/office/drawing/2014/main" id="{2F1C2A77-C026-D56B-D777-B683D85A013C}"/>
              </a:ext>
            </a:extLst>
          </p:cNvPr>
          <p:cNvSpPr txBox="1"/>
          <p:nvPr/>
        </p:nvSpPr>
        <p:spPr>
          <a:xfrm>
            <a:off x="5300715" y="3556561"/>
            <a:ext cx="492443"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DFDFD"/>
                </a:solidFill>
                <a:effectLst/>
                <a:uLnTx/>
                <a:uFillTx/>
                <a:latin typeface="+mj-lt"/>
              </a:rPr>
              <a:t>02</a:t>
            </a:r>
          </a:p>
        </p:txBody>
      </p:sp>
      <p:pic>
        <p:nvPicPr>
          <p:cNvPr id="9" name="Picture 8"/>
          <p:cNvPicPr>
            <a:picLocks noChangeAspect="1"/>
          </p:cNvPicPr>
          <p:nvPr/>
        </p:nvPicPr>
        <p:blipFill>
          <a:blip r:embed="rId5"/>
          <a:stretch>
            <a:fillRect/>
          </a:stretch>
        </p:blipFill>
        <p:spPr>
          <a:xfrm>
            <a:off x="1596710" y="1530310"/>
            <a:ext cx="9982113" cy="576511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1000" fill="hold"/>
                                        <p:tgtEl>
                                          <p:spTgt spid="1029"/>
                                        </p:tgtEl>
                                        <p:attrNameLst>
                                          <p:attrName>ppt_x</p:attrName>
                                        </p:attrNameLst>
                                      </p:cBhvr>
                                      <p:tavLst>
                                        <p:tav tm="0">
                                          <p:val>
                                            <p:strVal val="0-#ppt_w/2"/>
                                          </p:val>
                                        </p:tav>
                                        <p:tav tm="100000">
                                          <p:val>
                                            <p:strVal val="#ppt_x"/>
                                          </p:val>
                                        </p:tav>
                                      </p:tavLst>
                                    </p:anim>
                                    <p:anim calcmode="lin" valueType="num">
                                      <p:cBhvr additive="base">
                                        <p:cTn id="8" dur="1000" fill="hold"/>
                                        <p:tgtEl>
                                          <p:spTgt spid="102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1000" fill="hold"/>
                                        <p:tgtEl>
                                          <p:spTgt spid="53"/>
                                        </p:tgtEl>
                                        <p:attrNameLst>
                                          <p:attrName>ppt_x</p:attrName>
                                        </p:attrNameLst>
                                      </p:cBhvr>
                                      <p:tavLst>
                                        <p:tav tm="0">
                                          <p:val>
                                            <p:strVal val="1+#ppt_w/2"/>
                                          </p:val>
                                        </p:tav>
                                        <p:tav tm="100000">
                                          <p:val>
                                            <p:strVal val="#ppt_x"/>
                                          </p:val>
                                        </p:tav>
                                      </p:tavLst>
                                    </p:anim>
                                    <p:anim calcmode="lin" valueType="num">
                                      <p:cBhvr additive="base">
                                        <p:cTn id="12" dur="10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1000" fill="hold"/>
                                        <p:tgtEl>
                                          <p:spTgt spid="52"/>
                                        </p:tgtEl>
                                        <p:attrNameLst>
                                          <p:attrName>ppt_x</p:attrName>
                                        </p:attrNameLst>
                                      </p:cBhvr>
                                      <p:tavLst>
                                        <p:tav tm="0">
                                          <p:val>
                                            <p:strVal val="1+#ppt_w/2"/>
                                          </p:val>
                                        </p:tav>
                                        <p:tav tm="100000">
                                          <p:val>
                                            <p:strVal val="#ppt_x"/>
                                          </p:val>
                                        </p:tav>
                                      </p:tavLst>
                                    </p:anim>
                                    <p:anim calcmode="lin" valueType="num">
                                      <p:cBhvr additive="base">
                                        <p:cTn id="16" dur="1000" fill="hold"/>
                                        <p:tgtEl>
                                          <p:spTgt spid="5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1+#ppt_w/2"/>
                                          </p:val>
                                        </p:tav>
                                        <p:tav tm="100000">
                                          <p:val>
                                            <p:strVal val="#ppt_x"/>
                                          </p:val>
                                        </p:tav>
                                      </p:tavLst>
                                    </p:anim>
                                    <p:anim calcmode="lin" valueType="num">
                                      <p:cBhvr additive="base">
                                        <p:cTn id="20"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54"/>
                                        </p:tgtEl>
                                        <p:attrNameLst>
                                          <p:attrName>style.visibility</p:attrName>
                                        </p:attrNameLst>
                                      </p:cBhvr>
                                      <p:to>
                                        <p:strVal val="visible"/>
                                      </p:to>
                                    </p:set>
                                    <p:animEffect transition="in" filter="fade">
                                      <p:cBhvr>
                                        <p:cTn id="25" dur="500"/>
                                        <p:tgtEl>
                                          <p:spTgt spid="1054"/>
                                        </p:tgtEl>
                                      </p:cBhvr>
                                    </p:animEffect>
                                    <p:anim calcmode="lin" valueType="num">
                                      <p:cBhvr>
                                        <p:cTn id="26" dur="500" fill="hold"/>
                                        <p:tgtEl>
                                          <p:spTgt spid="1054"/>
                                        </p:tgtEl>
                                        <p:attrNameLst>
                                          <p:attrName>ppt_x</p:attrName>
                                        </p:attrNameLst>
                                      </p:cBhvr>
                                      <p:tavLst>
                                        <p:tav tm="0">
                                          <p:val>
                                            <p:strVal val="#ppt_x"/>
                                          </p:val>
                                        </p:tav>
                                        <p:tav tm="100000">
                                          <p:val>
                                            <p:strVal val="#ppt_x"/>
                                          </p:val>
                                        </p:tav>
                                      </p:tavLst>
                                    </p:anim>
                                    <p:anim calcmode="lin" valueType="num">
                                      <p:cBhvr>
                                        <p:cTn id="27" dur="500" fill="hold"/>
                                        <p:tgtEl>
                                          <p:spTgt spid="1054"/>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wipe(left)">
                                      <p:cBhvr>
                                        <p:cTn id="31" dur="250"/>
                                        <p:tgtEl>
                                          <p:spTgt spid="1028"/>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wipe(left)">
                                      <p:cBhvr>
                                        <p:cTn id="35" dur="25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50" grpId="0" animBg="1"/>
      <p:bldP spid="52" grpId="0" animBg="1"/>
      <p:bldP spid="53" grpId="0" animBg="1"/>
      <p:bldP spid="1028" grpId="0"/>
      <p:bldP spid="10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5378C5-BE78-4E05-2AC0-63553FCE9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79" r="26979"/>
          <a:stretch/>
        </p:blipFill>
        <p:spPr bwMode="auto">
          <a:xfrm>
            <a:off x="-8798" y="1"/>
            <a:ext cx="47362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453BE95-05F8-D2E7-C26B-CBACCE6FC02D}"/>
              </a:ext>
            </a:extLst>
          </p:cNvPr>
          <p:cNvSpPr/>
          <p:nvPr/>
        </p:nvSpPr>
        <p:spPr>
          <a:xfrm>
            <a:off x="6638" y="0"/>
            <a:ext cx="4744637" cy="6857999"/>
          </a:xfrm>
          <a:prstGeom prst="rect">
            <a:avLst/>
          </a:prstGeom>
          <a:gradFill flip="none" rotWithShape="1">
            <a:gsLst>
              <a:gs pos="0">
                <a:srgbClr val="E9F7F9"/>
              </a:gs>
              <a:gs pos="100000">
                <a:srgbClr val="89D4DF">
                  <a:alpha val="46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4" name="!!DQ">
            <a:extLst>
              <a:ext uri="{FF2B5EF4-FFF2-40B4-BE49-F238E27FC236}">
                <a16:creationId xmlns:a16="http://schemas.microsoft.com/office/drawing/2014/main" id="{68B2D874-6FCC-4809-AC06-8C297683FF6D}"/>
              </a:ext>
            </a:extLst>
          </p:cNvPr>
          <p:cNvGrpSpPr/>
          <p:nvPr/>
        </p:nvGrpSpPr>
        <p:grpSpPr>
          <a:xfrm>
            <a:off x="366517" y="227165"/>
            <a:ext cx="6769779" cy="1020445"/>
            <a:chOff x="826786" y="1823653"/>
            <a:chExt cx="6081768" cy="845724"/>
          </a:xfrm>
        </p:grpSpPr>
        <p:grpSp>
          <p:nvGrpSpPr>
            <p:cNvPr id="5" name="Group 4">
              <a:extLst>
                <a:ext uri="{FF2B5EF4-FFF2-40B4-BE49-F238E27FC236}">
                  <a16:creationId xmlns:a16="http://schemas.microsoft.com/office/drawing/2014/main" id="{0D542A74-B687-92EB-7F63-81DA29948260}"/>
                </a:ext>
              </a:extLst>
            </p:cNvPr>
            <p:cNvGrpSpPr/>
            <p:nvPr/>
          </p:nvGrpSpPr>
          <p:grpSpPr>
            <a:xfrm>
              <a:off x="826786" y="1823653"/>
              <a:ext cx="6081768" cy="845724"/>
              <a:chOff x="372599" y="1736196"/>
              <a:chExt cx="6081768" cy="845724"/>
            </a:xfrm>
          </p:grpSpPr>
          <p:sp>
            <p:nvSpPr>
              <p:cNvPr id="7" name="Rectangle: Rounded Corners 6">
                <a:extLst>
                  <a:ext uri="{FF2B5EF4-FFF2-40B4-BE49-F238E27FC236}">
                    <a16:creationId xmlns:a16="http://schemas.microsoft.com/office/drawing/2014/main" id="{5D87B2F8-1F81-C002-3536-3145B1380FB1}"/>
                  </a:ext>
                </a:extLst>
              </p:cNvPr>
              <p:cNvSpPr/>
              <p:nvPr/>
            </p:nvSpPr>
            <p:spPr>
              <a:xfrm>
                <a:off x="372599" y="1866367"/>
                <a:ext cx="6081768" cy="715553"/>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Google Shape;1153;p46">
                <a:extLst>
                  <a:ext uri="{FF2B5EF4-FFF2-40B4-BE49-F238E27FC236}">
                    <a16:creationId xmlns:a16="http://schemas.microsoft.com/office/drawing/2014/main" id="{99C7434F-0BA0-DE89-3F8A-8A8F2D868976}"/>
                  </a:ext>
                </a:extLst>
              </p:cNvPr>
              <p:cNvSpPr/>
              <p:nvPr/>
            </p:nvSpPr>
            <p:spPr>
              <a:xfrm rot="10800000" flipH="1">
                <a:off x="587945" y="1736196"/>
                <a:ext cx="914417"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endParaRPr>
              </a:p>
            </p:txBody>
          </p:sp>
        </p:grpSp>
        <p:sp>
          <p:nvSpPr>
            <p:cNvPr id="6" name="TextBox 5">
              <a:extLst>
                <a:ext uri="{FF2B5EF4-FFF2-40B4-BE49-F238E27FC236}">
                  <a16:creationId xmlns:a16="http://schemas.microsoft.com/office/drawing/2014/main" id="{C9552CCD-7B74-5A11-1432-35E16B27F182}"/>
                </a:ext>
              </a:extLst>
            </p:cNvPr>
            <p:cNvSpPr txBox="1"/>
            <p:nvPr/>
          </p:nvSpPr>
          <p:spPr>
            <a:xfrm>
              <a:off x="2012604" y="2067943"/>
              <a:ext cx="4494144" cy="484650"/>
            </a:xfrm>
            <a:prstGeom prst="rect">
              <a:avLst/>
            </a:prstGeom>
            <a:noFill/>
          </p:spPr>
          <p:txBody>
            <a:bodyPr wrap="square">
              <a:spAutoFit/>
            </a:bodyPr>
            <a:lstStyle/>
            <a:p>
              <a:endParaRPr lang="vi-VN" sz="3200" b="1" i="0" u="none" strike="noStrike" dirty="0">
                <a:solidFill>
                  <a:schemeClr val="bg1"/>
                </a:solidFill>
                <a:effectLst>
                  <a:outerShdw blurRad="50800" dist="38100" dir="5400000" algn="t" rotWithShape="0">
                    <a:prstClr val="black">
                      <a:alpha val="40000"/>
                    </a:prstClr>
                  </a:outerShdw>
                </a:effectLst>
                <a:latin typeface="Segoe UI Variable Display" pitchFamily="2" charset="0"/>
              </a:endParaRPr>
            </a:p>
          </p:txBody>
        </p:sp>
      </p:grpSp>
      <p:grpSp>
        <p:nvGrpSpPr>
          <p:cNvPr id="11" name="Group 10">
            <a:extLst>
              <a:ext uri="{FF2B5EF4-FFF2-40B4-BE49-F238E27FC236}">
                <a16:creationId xmlns:a16="http://schemas.microsoft.com/office/drawing/2014/main" id="{088188EE-B015-7369-20AA-397A85E54B5C}"/>
              </a:ext>
            </a:extLst>
          </p:cNvPr>
          <p:cNvGrpSpPr/>
          <p:nvPr/>
        </p:nvGrpSpPr>
        <p:grpSpPr>
          <a:xfrm rot="16200000" flipH="1">
            <a:off x="9600899" y="-1608458"/>
            <a:ext cx="486377" cy="4695825"/>
            <a:chOff x="9785834" y="4938335"/>
            <a:chExt cx="188844" cy="1924052"/>
          </a:xfrm>
        </p:grpSpPr>
        <p:sp>
          <p:nvSpPr>
            <p:cNvPr id="12" name="Rectangle: Top Corners Rounded 11">
              <a:extLst>
                <a:ext uri="{FF2B5EF4-FFF2-40B4-BE49-F238E27FC236}">
                  <a16:creationId xmlns:a16="http://schemas.microsoft.com/office/drawing/2014/main" id="{4F5C64B5-67C0-4ACF-9A9E-A1C6CEEF3705}"/>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cxnSp>
          <p:nvCxnSpPr>
            <p:cNvPr id="13" name="Straight Connector 12">
              <a:extLst>
                <a:ext uri="{FF2B5EF4-FFF2-40B4-BE49-F238E27FC236}">
                  <a16:creationId xmlns:a16="http://schemas.microsoft.com/office/drawing/2014/main" id="{2837F263-6A88-EABB-9F94-6525837BC64B}"/>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FCD683-E0F8-BE04-12AB-8FDA4D72D2E8}"/>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grpSp>
        <p:nvGrpSpPr>
          <p:cNvPr id="17" name="Google Shape;1367;p48">
            <a:extLst>
              <a:ext uri="{FF2B5EF4-FFF2-40B4-BE49-F238E27FC236}">
                <a16:creationId xmlns:a16="http://schemas.microsoft.com/office/drawing/2014/main" id="{C79A5FAB-925D-5D69-7FDD-4B5937E7176D}"/>
              </a:ext>
            </a:extLst>
          </p:cNvPr>
          <p:cNvGrpSpPr/>
          <p:nvPr/>
        </p:nvGrpSpPr>
        <p:grpSpPr>
          <a:xfrm>
            <a:off x="2739276" y="5176629"/>
            <a:ext cx="1492898" cy="1000425"/>
            <a:chOff x="8095060" y="5969027"/>
            <a:chExt cx="497404" cy="289951"/>
          </a:xfrm>
        </p:grpSpPr>
        <p:sp>
          <p:nvSpPr>
            <p:cNvPr id="30" name="Google Shape;1368;p48">
              <a:extLst>
                <a:ext uri="{FF2B5EF4-FFF2-40B4-BE49-F238E27FC236}">
                  <a16:creationId xmlns:a16="http://schemas.microsoft.com/office/drawing/2014/main" id="{40C2C35A-7B25-A871-FF3F-21897855EDE9}"/>
                </a:ext>
              </a:extLst>
            </p:cNvPr>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008F9E"/>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31" name="Google Shape;1369;p48">
              <a:extLst>
                <a:ext uri="{FF2B5EF4-FFF2-40B4-BE49-F238E27FC236}">
                  <a16:creationId xmlns:a16="http://schemas.microsoft.com/office/drawing/2014/main" id="{73670287-FE97-75C5-1788-F950BBF433CC}"/>
                </a:ext>
              </a:extLst>
            </p:cNvPr>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00727E"/>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32" name="Google Shape;1370;p48">
              <a:extLst>
                <a:ext uri="{FF2B5EF4-FFF2-40B4-BE49-F238E27FC236}">
                  <a16:creationId xmlns:a16="http://schemas.microsoft.com/office/drawing/2014/main" id="{F7D905CD-73CE-6349-C1CD-013BF62BB623}"/>
                </a:ext>
              </a:extLst>
            </p:cNvPr>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00454C"/>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grpSp>
      <p:sp>
        <p:nvSpPr>
          <p:cNvPr id="38" name="Cylinder 37">
            <a:extLst>
              <a:ext uri="{FF2B5EF4-FFF2-40B4-BE49-F238E27FC236}">
                <a16:creationId xmlns:a16="http://schemas.microsoft.com/office/drawing/2014/main" id="{4782FE7F-7A57-4C7A-586C-10769D1BB4FA}"/>
              </a:ext>
            </a:extLst>
          </p:cNvPr>
          <p:cNvSpPr/>
          <p:nvPr/>
        </p:nvSpPr>
        <p:spPr>
          <a:xfrm flipH="1">
            <a:off x="3381971" y="4792421"/>
            <a:ext cx="207479" cy="844615"/>
          </a:xfrm>
          <a:prstGeom prst="can">
            <a:avLst/>
          </a:prstGeom>
          <a:solidFill>
            <a:schemeClr val="bg2">
              <a:lumMod val="7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8" name="Google Shape;1371;p48">
            <a:extLst>
              <a:ext uri="{FF2B5EF4-FFF2-40B4-BE49-F238E27FC236}">
                <a16:creationId xmlns:a16="http://schemas.microsoft.com/office/drawing/2014/main" id="{7EF0AA62-A4F2-43FC-89E3-E5B8E6FD4C68}"/>
              </a:ext>
            </a:extLst>
          </p:cNvPr>
          <p:cNvGrpSpPr/>
          <p:nvPr/>
        </p:nvGrpSpPr>
        <p:grpSpPr>
          <a:xfrm>
            <a:off x="2739276" y="4027763"/>
            <a:ext cx="1492898" cy="998220"/>
            <a:chOff x="8095060" y="5867832"/>
            <a:chExt cx="497404" cy="289312"/>
          </a:xfrm>
        </p:grpSpPr>
        <p:sp>
          <p:nvSpPr>
            <p:cNvPr id="27" name="Google Shape;1372;p48">
              <a:extLst>
                <a:ext uri="{FF2B5EF4-FFF2-40B4-BE49-F238E27FC236}">
                  <a16:creationId xmlns:a16="http://schemas.microsoft.com/office/drawing/2014/main" id="{1FC7F49B-C1BD-FB0A-317F-E940A117CDF5}"/>
                </a:ext>
              </a:extLst>
            </p:cNvPr>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75CDD9"/>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28" name="Google Shape;1373;p48">
              <a:extLst>
                <a:ext uri="{FF2B5EF4-FFF2-40B4-BE49-F238E27FC236}">
                  <a16:creationId xmlns:a16="http://schemas.microsoft.com/office/drawing/2014/main" id="{2CD8327A-D1B0-0954-85D8-EA24886933BD}"/>
                </a:ext>
              </a:extLst>
            </p:cNvPr>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2C6D4"/>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29" name="Google Shape;1374;p48">
              <a:extLst>
                <a:ext uri="{FF2B5EF4-FFF2-40B4-BE49-F238E27FC236}">
                  <a16:creationId xmlns:a16="http://schemas.microsoft.com/office/drawing/2014/main" id="{A9E76C0E-006D-1F21-5BF9-C9E2DD6D2EE5}"/>
                </a:ext>
              </a:extLst>
            </p:cNvPr>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008F9E"/>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grpSp>
      <p:sp>
        <p:nvSpPr>
          <p:cNvPr id="37" name="Cylinder 36">
            <a:extLst>
              <a:ext uri="{FF2B5EF4-FFF2-40B4-BE49-F238E27FC236}">
                <a16:creationId xmlns:a16="http://schemas.microsoft.com/office/drawing/2014/main" id="{FF0AE383-38AC-8E25-389B-DC078EEA3480}"/>
              </a:ext>
            </a:extLst>
          </p:cNvPr>
          <p:cNvSpPr/>
          <p:nvPr/>
        </p:nvSpPr>
        <p:spPr>
          <a:xfrm flipH="1">
            <a:off x="3381977" y="3645056"/>
            <a:ext cx="207479" cy="844615"/>
          </a:xfrm>
          <a:prstGeom prst="can">
            <a:avLst/>
          </a:prstGeom>
          <a:solidFill>
            <a:schemeClr val="bg2">
              <a:lumMod val="7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oogle Shape;1375;p48">
            <a:extLst>
              <a:ext uri="{FF2B5EF4-FFF2-40B4-BE49-F238E27FC236}">
                <a16:creationId xmlns:a16="http://schemas.microsoft.com/office/drawing/2014/main" id="{2BA05013-391E-9993-F948-224709BD9436}"/>
              </a:ext>
            </a:extLst>
          </p:cNvPr>
          <p:cNvGrpSpPr/>
          <p:nvPr/>
        </p:nvGrpSpPr>
        <p:grpSpPr>
          <a:xfrm>
            <a:off x="2739276" y="2897946"/>
            <a:ext cx="1492898" cy="998220"/>
            <a:chOff x="8095060" y="5765998"/>
            <a:chExt cx="497404" cy="289312"/>
          </a:xfrm>
        </p:grpSpPr>
        <p:sp>
          <p:nvSpPr>
            <p:cNvPr id="24" name="Google Shape;1376;p48">
              <a:extLst>
                <a:ext uri="{FF2B5EF4-FFF2-40B4-BE49-F238E27FC236}">
                  <a16:creationId xmlns:a16="http://schemas.microsoft.com/office/drawing/2014/main" id="{C0B33845-1CE4-E7A1-C147-0B8AF40E07A2}"/>
                </a:ext>
              </a:extLst>
            </p:cNvPr>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F7A27A"/>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25" name="Google Shape;1377;p48">
              <a:extLst>
                <a:ext uri="{FF2B5EF4-FFF2-40B4-BE49-F238E27FC236}">
                  <a16:creationId xmlns:a16="http://schemas.microsoft.com/office/drawing/2014/main" id="{9E73A8E1-9AF6-87FF-844C-7D527297E91A}"/>
                </a:ext>
              </a:extLst>
            </p:cNvPr>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F59669"/>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26" name="Google Shape;1378;p48">
              <a:extLst>
                <a:ext uri="{FF2B5EF4-FFF2-40B4-BE49-F238E27FC236}">
                  <a16:creationId xmlns:a16="http://schemas.microsoft.com/office/drawing/2014/main" id="{D09C0A4A-E20A-6083-2F19-5E85956B5B35}"/>
                </a:ext>
              </a:extLst>
            </p:cNvPr>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F37B43"/>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grpSp>
      <p:sp>
        <p:nvSpPr>
          <p:cNvPr id="36" name="Cylinder 35">
            <a:extLst>
              <a:ext uri="{FF2B5EF4-FFF2-40B4-BE49-F238E27FC236}">
                <a16:creationId xmlns:a16="http://schemas.microsoft.com/office/drawing/2014/main" id="{F9E90EE5-9165-9C49-4F44-0CFCF6951CD8}"/>
              </a:ext>
            </a:extLst>
          </p:cNvPr>
          <p:cNvSpPr/>
          <p:nvPr/>
        </p:nvSpPr>
        <p:spPr>
          <a:xfrm flipH="1">
            <a:off x="3381986" y="2547671"/>
            <a:ext cx="207479" cy="844615"/>
          </a:xfrm>
          <a:prstGeom prst="can">
            <a:avLst/>
          </a:prstGeom>
          <a:solidFill>
            <a:schemeClr val="bg2">
              <a:lumMod val="7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oogle Shape;1379;p48">
            <a:extLst>
              <a:ext uri="{FF2B5EF4-FFF2-40B4-BE49-F238E27FC236}">
                <a16:creationId xmlns:a16="http://schemas.microsoft.com/office/drawing/2014/main" id="{19C9FD25-B525-C0F3-E4CD-8D3593907DFF}"/>
              </a:ext>
            </a:extLst>
          </p:cNvPr>
          <p:cNvGrpSpPr/>
          <p:nvPr/>
        </p:nvGrpSpPr>
        <p:grpSpPr>
          <a:xfrm>
            <a:off x="2643561" y="1765189"/>
            <a:ext cx="1492898" cy="1001160"/>
            <a:chOff x="8095060" y="5664590"/>
            <a:chExt cx="497404" cy="290164"/>
          </a:xfrm>
        </p:grpSpPr>
        <p:sp>
          <p:nvSpPr>
            <p:cNvPr id="21" name="Google Shape;1380;p48">
              <a:extLst>
                <a:ext uri="{FF2B5EF4-FFF2-40B4-BE49-F238E27FC236}">
                  <a16:creationId xmlns:a16="http://schemas.microsoft.com/office/drawing/2014/main" id="{E263F860-0467-610B-6898-A6C26E8AE34F}"/>
                </a:ext>
              </a:extLst>
            </p:cNvPr>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4824D"/>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22" name="Google Shape;1381;p48">
              <a:extLst>
                <a:ext uri="{FF2B5EF4-FFF2-40B4-BE49-F238E27FC236}">
                  <a16:creationId xmlns:a16="http://schemas.microsoft.com/office/drawing/2014/main" id="{953DAF73-5676-C538-5A1C-EDE794B1215F}"/>
                </a:ext>
              </a:extLst>
            </p:cNvPr>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37C47"/>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sp>
          <p:nvSpPr>
            <p:cNvPr id="23" name="Google Shape;1382;p48">
              <a:extLst>
                <a:ext uri="{FF2B5EF4-FFF2-40B4-BE49-F238E27FC236}">
                  <a16:creationId xmlns:a16="http://schemas.microsoft.com/office/drawing/2014/main" id="{76D35A6A-5D3B-A144-560E-659692B225F5}"/>
                </a:ext>
              </a:extLst>
            </p:cNvPr>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05E1C"/>
            </a:solidFill>
            <a:ln>
              <a:noFill/>
            </a:ln>
          </p:spPr>
          <p:txBody>
            <a:bodyPr spcFirstLastPara="1" wrap="square" lIns="51431" tIns="25706" rIns="51431" bIns="25706" anchor="t" anchorCtr="0">
              <a:noAutofit/>
            </a:bodyPr>
            <a:lstStyle/>
            <a:p>
              <a:pPr>
                <a:buClr>
                  <a:schemeClr val="dk1"/>
                </a:buClr>
                <a:buSzPts val="1400"/>
              </a:pPr>
              <a:endParaRPr sz="1050">
                <a:solidFill>
                  <a:schemeClr val="dk1"/>
                </a:solidFill>
                <a:latin typeface="Calibri"/>
                <a:ea typeface="Calibri"/>
                <a:cs typeface="Calibri"/>
                <a:sym typeface="Calibri"/>
              </a:endParaRPr>
            </a:p>
          </p:txBody>
        </p:sp>
      </p:grpSp>
      <p:sp>
        <p:nvSpPr>
          <p:cNvPr id="58" name="Rectangle: Top Corners Rounded 57">
            <a:extLst>
              <a:ext uri="{FF2B5EF4-FFF2-40B4-BE49-F238E27FC236}">
                <a16:creationId xmlns:a16="http://schemas.microsoft.com/office/drawing/2014/main" id="{C07C659B-3BF3-DB51-96EF-F2AC7DDC185F}"/>
              </a:ext>
            </a:extLst>
          </p:cNvPr>
          <p:cNvSpPr/>
          <p:nvPr/>
        </p:nvSpPr>
        <p:spPr>
          <a:xfrm rot="5400000" flipV="1">
            <a:off x="8136489" y="-1479751"/>
            <a:ext cx="1160209" cy="6930711"/>
          </a:xfrm>
          <a:prstGeom prst="round2SameRect">
            <a:avLst>
              <a:gd name="adj1" fmla="val 5000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Top Corners Rounded 58">
            <a:extLst>
              <a:ext uri="{FF2B5EF4-FFF2-40B4-BE49-F238E27FC236}">
                <a16:creationId xmlns:a16="http://schemas.microsoft.com/office/drawing/2014/main" id="{4FFE7B5B-2D89-9CA7-DBE1-510C08351D8D}"/>
              </a:ext>
            </a:extLst>
          </p:cNvPr>
          <p:cNvSpPr/>
          <p:nvPr/>
        </p:nvSpPr>
        <p:spPr>
          <a:xfrm rot="5400000" flipV="1">
            <a:off x="8099517" y="508553"/>
            <a:ext cx="1284425" cy="6930711"/>
          </a:xfrm>
          <a:prstGeom prst="round2SameRect">
            <a:avLst>
              <a:gd name="adj1" fmla="val 5000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Rectangle: Top Corners Rounded 59">
            <a:extLst>
              <a:ext uri="{FF2B5EF4-FFF2-40B4-BE49-F238E27FC236}">
                <a16:creationId xmlns:a16="http://schemas.microsoft.com/office/drawing/2014/main" id="{2FFEAE39-E145-E9F4-EA25-3BA61CF55FA2}"/>
              </a:ext>
            </a:extLst>
          </p:cNvPr>
          <p:cNvSpPr/>
          <p:nvPr/>
        </p:nvSpPr>
        <p:spPr>
          <a:xfrm rot="5400000" flipV="1">
            <a:off x="8082999" y="2336115"/>
            <a:ext cx="1160209" cy="6930709"/>
          </a:xfrm>
          <a:prstGeom prst="round2SameRect">
            <a:avLst>
              <a:gd name="adj1" fmla="val 5000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50" name="Group 1049">
            <a:extLst>
              <a:ext uri="{FF2B5EF4-FFF2-40B4-BE49-F238E27FC236}">
                <a16:creationId xmlns:a16="http://schemas.microsoft.com/office/drawing/2014/main" id="{95CF56CB-3B1D-7249-58F4-D873941CFE42}"/>
              </a:ext>
            </a:extLst>
          </p:cNvPr>
          <p:cNvGrpSpPr/>
          <p:nvPr/>
        </p:nvGrpSpPr>
        <p:grpSpPr>
          <a:xfrm>
            <a:off x="4078360" y="1985605"/>
            <a:ext cx="1172878" cy="378093"/>
            <a:chOff x="4078360" y="1985605"/>
            <a:chExt cx="1172878" cy="378093"/>
          </a:xfrm>
        </p:grpSpPr>
        <p:grpSp>
          <p:nvGrpSpPr>
            <p:cNvPr id="2" name="Google Shape;345;p25">
              <a:extLst>
                <a:ext uri="{FF2B5EF4-FFF2-40B4-BE49-F238E27FC236}">
                  <a16:creationId xmlns:a16="http://schemas.microsoft.com/office/drawing/2014/main" id="{4806C70C-E459-55EF-0913-137B32E2BFBB}"/>
                </a:ext>
              </a:extLst>
            </p:cNvPr>
            <p:cNvGrpSpPr/>
            <p:nvPr/>
          </p:nvGrpSpPr>
          <p:grpSpPr>
            <a:xfrm>
              <a:off x="4078360" y="2068915"/>
              <a:ext cx="307614" cy="294783"/>
              <a:chOff x="2099309" y="1298368"/>
              <a:chExt cx="293189" cy="280960"/>
            </a:xfrm>
          </p:grpSpPr>
          <p:sp>
            <p:nvSpPr>
              <p:cNvPr id="3" name="Google Shape;346;p25">
                <a:extLst>
                  <a:ext uri="{FF2B5EF4-FFF2-40B4-BE49-F238E27FC236}">
                    <a16:creationId xmlns:a16="http://schemas.microsoft.com/office/drawing/2014/main" id="{1B61C0D8-5B2B-3988-B3CE-3DC454F417F4}"/>
                  </a:ext>
                </a:extLst>
              </p:cNvPr>
              <p:cNvSpPr/>
              <p:nvPr/>
            </p:nvSpPr>
            <p:spPr>
              <a:xfrm>
                <a:off x="2099309" y="1298368"/>
                <a:ext cx="293189" cy="280960"/>
              </a:xfrm>
              <a:custGeom>
                <a:avLst/>
                <a:gdLst/>
                <a:ahLst/>
                <a:cxnLst/>
                <a:rect l="l" t="t" r="r" b="b"/>
                <a:pathLst>
                  <a:path w="2733" h="2619" extrusionOk="0">
                    <a:moveTo>
                      <a:pt x="944" y="1215"/>
                    </a:moveTo>
                    <a:cubicBezTo>
                      <a:pt x="943" y="1215"/>
                      <a:pt x="936" y="1239"/>
                      <a:pt x="933" y="1261"/>
                    </a:cubicBezTo>
                    <a:lnTo>
                      <a:pt x="933" y="1261"/>
                    </a:lnTo>
                    <a:cubicBezTo>
                      <a:pt x="943" y="1227"/>
                      <a:pt x="945" y="1215"/>
                      <a:pt x="944" y="1215"/>
                    </a:cubicBezTo>
                    <a:close/>
                    <a:moveTo>
                      <a:pt x="1901" y="1244"/>
                    </a:moveTo>
                    <a:cubicBezTo>
                      <a:pt x="1902" y="1247"/>
                      <a:pt x="1903" y="1251"/>
                      <a:pt x="1904" y="1254"/>
                    </a:cubicBezTo>
                    <a:cubicBezTo>
                      <a:pt x="1906" y="1265"/>
                      <a:pt x="1907" y="1272"/>
                      <a:pt x="1906" y="1276"/>
                    </a:cubicBezTo>
                    <a:lnTo>
                      <a:pt x="1906" y="1276"/>
                    </a:lnTo>
                    <a:cubicBezTo>
                      <a:pt x="1904" y="1265"/>
                      <a:pt x="1902" y="1254"/>
                      <a:pt x="1901" y="1244"/>
                    </a:cubicBezTo>
                    <a:close/>
                    <a:moveTo>
                      <a:pt x="1911" y="1352"/>
                    </a:moveTo>
                    <a:cubicBezTo>
                      <a:pt x="1911" y="1352"/>
                      <a:pt x="1911" y="1352"/>
                      <a:pt x="1911" y="1352"/>
                    </a:cubicBezTo>
                    <a:lnTo>
                      <a:pt x="1911" y="1352"/>
                    </a:lnTo>
                    <a:cubicBezTo>
                      <a:pt x="1911" y="1352"/>
                      <a:pt x="1911" y="1352"/>
                      <a:pt x="1911" y="1352"/>
                    </a:cubicBezTo>
                    <a:close/>
                    <a:moveTo>
                      <a:pt x="1432" y="830"/>
                    </a:moveTo>
                    <a:cubicBezTo>
                      <a:pt x="1449" y="830"/>
                      <a:pt x="1467" y="832"/>
                      <a:pt x="1485" y="832"/>
                    </a:cubicBezTo>
                    <a:lnTo>
                      <a:pt x="1485" y="832"/>
                    </a:lnTo>
                    <a:cubicBezTo>
                      <a:pt x="1526" y="842"/>
                      <a:pt x="1566" y="853"/>
                      <a:pt x="1605" y="866"/>
                    </a:cubicBezTo>
                    <a:lnTo>
                      <a:pt x="1605" y="866"/>
                    </a:lnTo>
                    <a:cubicBezTo>
                      <a:pt x="1627" y="879"/>
                      <a:pt x="1651" y="888"/>
                      <a:pt x="1672" y="899"/>
                    </a:cubicBezTo>
                    <a:cubicBezTo>
                      <a:pt x="1686" y="907"/>
                      <a:pt x="1699" y="916"/>
                      <a:pt x="1711" y="925"/>
                    </a:cubicBezTo>
                    <a:lnTo>
                      <a:pt x="1717" y="928"/>
                    </a:lnTo>
                    <a:lnTo>
                      <a:pt x="1717" y="928"/>
                    </a:lnTo>
                    <a:cubicBezTo>
                      <a:pt x="1718" y="929"/>
                      <a:pt x="1719" y="931"/>
                      <a:pt x="1721" y="932"/>
                    </a:cubicBezTo>
                    <a:cubicBezTo>
                      <a:pt x="1749" y="958"/>
                      <a:pt x="1776" y="986"/>
                      <a:pt x="1803" y="1015"/>
                    </a:cubicBezTo>
                    <a:cubicBezTo>
                      <a:pt x="1804" y="1016"/>
                      <a:pt x="1805" y="1017"/>
                      <a:pt x="1806" y="1018"/>
                    </a:cubicBezTo>
                    <a:lnTo>
                      <a:pt x="1806" y="1018"/>
                    </a:lnTo>
                    <a:cubicBezTo>
                      <a:pt x="1817" y="1032"/>
                      <a:pt x="1827" y="1047"/>
                      <a:pt x="1836" y="1063"/>
                    </a:cubicBezTo>
                    <a:cubicBezTo>
                      <a:pt x="1847" y="1083"/>
                      <a:pt x="1857" y="1103"/>
                      <a:pt x="1869" y="1126"/>
                    </a:cubicBezTo>
                    <a:lnTo>
                      <a:pt x="1869" y="1126"/>
                    </a:lnTo>
                    <a:cubicBezTo>
                      <a:pt x="1880" y="1160"/>
                      <a:pt x="1889" y="1194"/>
                      <a:pt x="1898" y="1230"/>
                    </a:cubicBezTo>
                    <a:lnTo>
                      <a:pt x="1898" y="1230"/>
                    </a:lnTo>
                    <a:cubicBezTo>
                      <a:pt x="1898" y="1225"/>
                      <a:pt x="1899" y="1221"/>
                      <a:pt x="1900" y="1216"/>
                    </a:cubicBezTo>
                    <a:lnTo>
                      <a:pt x="1900" y="1216"/>
                    </a:lnTo>
                    <a:cubicBezTo>
                      <a:pt x="1899" y="1224"/>
                      <a:pt x="1900" y="1234"/>
                      <a:pt x="1901" y="1244"/>
                    </a:cubicBezTo>
                    <a:lnTo>
                      <a:pt x="1901" y="1244"/>
                    </a:lnTo>
                    <a:cubicBezTo>
                      <a:pt x="1900" y="1239"/>
                      <a:pt x="1899" y="1234"/>
                      <a:pt x="1898" y="1230"/>
                    </a:cubicBezTo>
                    <a:lnTo>
                      <a:pt x="1898" y="1230"/>
                    </a:lnTo>
                    <a:cubicBezTo>
                      <a:pt x="1894" y="1263"/>
                      <a:pt x="1900" y="1279"/>
                      <a:pt x="1904" y="1279"/>
                    </a:cubicBezTo>
                    <a:cubicBezTo>
                      <a:pt x="1904" y="1279"/>
                      <a:pt x="1905" y="1278"/>
                      <a:pt x="1906" y="1276"/>
                    </a:cubicBezTo>
                    <a:lnTo>
                      <a:pt x="1906" y="1276"/>
                    </a:lnTo>
                    <a:cubicBezTo>
                      <a:pt x="1907" y="1289"/>
                      <a:pt x="1909" y="1301"/>
                      <a:pt x="1909" y="1312"/>
                    </a:cubicBezTo>
                    <a:cubicBezTo>
                      <a:pt x="1909" y="1329"/>
                      <a:pt x="1908" y="1345"/>
                      <a:pt x="1907" y="1360"/>
                    </a:cubicBezTo>
                    <a:lnTo>
                      <a:pt x="1907" y="1360"/>
                    </a:lnTo>
                    <a:cubicBezTo>
                      <a:pt x="1894" y="1389"/>
                      <a:pt x="1892" y="1439"/>
                      <a:pt x="1883" y="1470"/>
                    </a:cubicBezTo>
                    <a:cubicBezTo>
                      <a:pt x="1878" y="1485"/>
                      <a:pt x="1869" y="1502"/>
                      <a:pt x="1863" y="1519"/>
                    </a:cubicBezTo>
                    <a:lnTo>
                      <a:pt x="1863" y="1519"/>
                    </a:lnTo>
                    <a:cubicBezTo>
                      <a:pt x="1846" y="1550"/>
                      <a:pt x="1828" y="1581"/>
                      <a:pt x="1808" y="1611"/>
                    </a:cubicBezTo>
                    <a:lnTo>
                      <a:pt x="1808" y="1611"/>
                    </a:lnTo>
                    <a:cubicBezTo>
                      <a:pt x="1796" y="1622"/>
                      <a:pt x="1785" y="1637"/>
                      <a:pt x="1773" y="1650"/>
                    </a:cubicBezTo>
                    <a:lnTo>
                      <a:pt x="1740" y="1684"/>
                    </a:lnTo>
                    <a:cubicBezTo>
                      <a:pt x="1739" y="1685"/>
                      <a:pt x="1738" y="1685"/>
                      <a:pt x="1738" y="1686"/>
                    </a:cubicBezTo>
                    <a:lnTo>
                      <a:pt x="1738" y="1686"/>
                    </a:lnTo>
                    <a:cubicBezTo>
                      <a:pt x="1741" y="1684"/>
                      <a:pt x="1746" y="1682"/>
                      <a:pt x="1750" y="1680"/>
                    </a:cubicBezTo>
                    <a:lnTo>
                      <a:pt x="1750" y="1680"/>
                    </a:lnTo>
                    <a:cubicBezTo>
                      <a:pt x="1745" y="1683"/>
                      <a:pt x="1740" y="1685"/>
                      <a:pt x="1735" y="1688"/>
                    </a:cubicBezTo>
                    <a:lnTo>
                      <a:pt x="1735" y="1688"/>
                    </a:lnTo>
                    <a:cubicBezTo>
                      <a:pt x="1726" y="1695"/>
                      <a:pt x="1717" y="1701"/>
                      <a:pt x="1710" y="1704"/>
                    </a:cubicBezTo>
                    <a:lnTo>
                      <a:pt x="1710" y="1704"/>
                    </a:lnTo>
                    <a:cubicBezTo>
                      <a:pt x="1718" y="1698"/>
                      <a:pt x="1727" y="1693"/>
                      <a:pt x="1735" y="1688"/>
                    </a:cubicBezTo>
                    <a:lnTo>
                      <a:pt x="1735" y="1688"/>
                    </a:lnTo>
                    <a:cubicBezTo>
                      <a:pt x="1736" y="1687"/>
                      <a:pt x="1737" y="1687"/>
                      <a:pt x="1738" y="1686"/>
                    </a:cubicBezTo>
                    <a:lnTo>
                      <a:pt x="1738" y="1686"/>
                    </a:lnTo>
                    <a:cubicBezTo>
                      <a:pt x="1706" y="1701"/>
                      <a:pt x="1698" y="1707"/>
                      <a:pt x="1701" y="1707"/>
                    </a:cubicBezTo>
                    <a:cubicBezTo>
                      <a:pt x="1703" y="1707"/>
                      <a:pt x="1706" y="1706"/>
                      <a:pt x="1710" y="1704"/>
                    </a:cubicBezTo>
                    <a:lnTo>
                      <a:pt x="1710" y="1704"/>
                    </a:lnTo>
                    <a:cubicBezTo>
                      <a:pt x="1691" y="1718"/>
                      <a:pt x="1672" y="1733"/>
                      <a:pt x="1653" y="1743"/>
                    </a:cubicBezTo>
                    <a:cubicBezTo>
                      <a:pt x="1639" y="1751"/>
                      <a:pt x="1624" y="1757"/>
                      <a:pt x="1611" y="1766"/>
                    </a:cubicBezTo>
                    <a:cubicBezTo>
                      <a:pt x="1576" y="1776"/>
                      <a:pt x="1543" y="1787"/>
                      <a:pt x="1508" y="1795"/>
                    </a:cubicBezTo>
                    <a:lnTo>
                      <a:pt x="1508" y="1795"/>
                    </a:lnTo>
                    <a:cubicBezTo>
                      <a:pt x="1496" y="1793"/>
                      <a:pt x="1487" y="1792"/>
                      <a:pt x="1480" y="1792"/>
                    </a:cubicBezTo>
                    <a:cubicBezTo>
                      <a:pt x="1456" y="1792"/>
                      <a:pt x="1453" y="1799"/>
                      <a:pt x="1468" y="1800"/>
                    </a:cubicBezTo>
                    <a:lnTo>
                      <a:pt x="1468" y="1800"/>
                    </a:lnTo>
                    <a:cubicBezTo>
                      <a:pt x="1480" y="1798"/>
                      <a:pt x="1493" y="1795"/>
                      <a:pt x="1505" y="1795"/>
                    </a:cubicBezTo>
                    <a:lnTo>
                      <a:pt x="1505" y="1795"/>
                    </a:lnTo>
                    <a:cubicBezTo>
                      <a:pt x="1506" y="1795"/>
                      <a:pt x="1507" y="1795"/>
                      <a:pt x="1508" y="1795"/>
                    </a:cubicBezTo>
                    <a:lnTo>
                      <a:pt x="1508" y="1795"/>
                    </a:lnTo>
                    <a:cubicBezTo>
                      <a:pt x="1510" y="1795"/>
                      <a:pt x="1512" y="1795"/>
                      <a:pt x="1515" y="1796"/>
                    </a:cubicBezTo>
                    <a:lnTo>
                      <a:pt x="1515" y="1796"/>
                    </a:lnTo>
                    <a:cubicBezTo>
                      <a:pt x="1512" y="1795"/>
                      <a:pt x="1509" y="1795"/>
                      <a:pt x="1506" y="1795"/>
                    </a:cubicBezTo>
                    <a:cubicBezTo>
                      <a:pt x="1506" y="1795"/>
                      <a:pt x="1505" y="1795"/>
                      <a:pt x="1505" y="1795"/>
                    </a:cubicBezTo>
                    <a:lnTo>
                      <a:pt x="1505" y="1795"/>
                    </a:lnTo>
                    <a:cubicBezTo>
                      <a:pt x="1501" y="1796"/>
                      <a:pt x="1498" y="1797"/>
                      <a:pt x="1494" y="1797"/>
                    </a:cubicBezTo>
                    <a:cubicBezTo>
                      <a:pt x="1485" y="1799"/>
                      <a:pt x="1478" y="1800"/>
                      <a:pt x="1472" y="1800"/>
                    </a:cubicBezTo>
                    <a:cubicBezTo>
                      <a:pt x="1471" y="1800"/>
                      <a:pt x="1469" y="1800"/>
                      <a:pt x="1468" y="1800"/>
                    </a:cubicBezTo>
                    <a:lnTo>
                      <a:pt x="1468" y="1800"/>
                    </a:lnTo>
                    <a:cubicBezTo>
                      <a:pt x="1465" y="1801"/>
                      <a:pt x="1461" y="1801"/>
                      <a:pt x="1458" y="1801"/>
                    </a:cubicBezTo>
                    <a:cubicBezTo>
                      <a:pt x="1452" y="1802"/>
                      <a:pt x="1446" y="1802"/>
                      <a:pt x="1440" y="1802"/>
                    </a:cubicBezTo>
                    <a:cubicBezTo>
                      <a:pt x="1410" y="1802"/>
                      <a:pt x="1381" y="1800"/>
                      <a:pt x="1351" y="1798"/>
                    </a:cubicBezTo>
                    <a:lnTo>
                      <a:pt x="1351" y="1798"/>
                    </a:lnTo>
                    <a:cubicBezTo>
                      <a:pt x="1329" y="1794"/>
                      <a:pt x="1308" y="1789"/>
                      <a:pt x="1286" y="1783"/>
                    </a:cubicBezTo>
                    <a:cubicBezTo>
                      <a:pt x="1272" y="1779"/>
                      <a:pt x="1257" y="1774"/>
                      <a:pt x="1243" y="1769"/>
                    </a:cubicBezTo>
                    <a:lnTo>
                      <a:pt x="1243" y="1769"/>
                    </a:lnTo>
                    <a:cubicBezTo>
                      <a:pt x="1245" y="1771"/>
                      <a:pt x="1248" y="1774"/>
                      <a:pt x="1250" y="1776"/>
                    </a:cubicBezTo>
                    <a:cubicBezTo>
                      <a:pt x="1247" y="1774"/>
                      <a:pt x="1245" y="1771"/>
                      <a:pt x="1242" y="1769"/>
                    </a:cubicBezTo>
                    <a:lnTo>
                      <a:pt x="1242" y="1769"/>
                    </a:lnTo>
                    <a:cubicBezTo>
                      <a:pt x="1242" y="1769"/>
                      <a:pt x="1242" y="1769"/>
                      <a:pt x="1243" y="1769"/>
                    </a:cubicBezTo>
                    <a:lnTo>
                      <a:pt x="1243" y="1769"/>
                    </a:lnTo>
                    <a:cubicBezTo>
                      <a:pt x="1228" y="1757"/>
                      <a:pt x="1215" y="1751"/>
                      <a:pt x="1207" y="1749"/>
                    </a:cubicBezTo>
                    <a:lnTo>
                      <a:pt x="1207" y="1749"/>
                    </a:lnTo>
                    <a:cubicBezTo>
                      <a:pt x="1220" y="1755"/>
                      <a:pt x="1232" y="1762"/>
                      <a:pt x="1242" y="1769"/>
                    </a:cubicBezTo>
                    <a:lnTo>
                      <a:pt x="1242" y="1769"/>
                    </a:lnTo>
                    <a:cubicBezTo>
                      <a:pt x="1234" y="1766"/>
                      <a:pt x="1226" y="1764"/>
                      <a:pt x="1218" y="1762"/>
                    </a:cubicBezTo>
                    <a:cubicBezTo>
                      <a:pt x="1197" y="1755"/>
                      <a:pt x="1194" y="1748"/>
                      <a:pt x="1202" y="1748"/>
                    </a:cubicBezTo>
                    <a:cubicBezTo>
                      <a:pt x="1203" y="1748"/>
                      <a:pt x="1205" y="1749"/>
                      <a:pt x="1207" y="1749"/>
                    </a:cubicBezTo>
                    <a:lnTo>
                      <a:pt x="1207" y="1749"/>
                    </a:lnTo>
                    <a:cubicBezTo>
                      <a:pt x="1186" y="1739"/>
                      <a:pt x="1163" y="1730"/>
                      <a:pt x="1147" y="1720"/>
                    </a:cubicBezTo>
                    <a:cubicBezTo>
                      <a:pt x="1136" y="1713"/>
                      <a:pt x="1126" y="1705"/>
                      <a:pt x="1115" y="1698"/>
                    </a:cubicBezTo>
                    <a:lnTo>
                      <a:pt x="1115" y="1698"/>
                    </a:lnTo>
                    <a:cubicBezTo>
                      <a:pt x="1096" y="1679"/>
                      <a:pt x="1071" y="1645"/>
                      <a:pt x="1047" y="1620"/>
                    </a:cubicBezTo>
                    <a:lnTo>
                      <a:pt x="1047" y="1620"/>
                    </a:lnTo>
                    <a:cubicBezTo>
                      <a:pt x="1056" y="1632"/>
                      <a:pt x="1059" y="1641"/>
                      <a:pt x="1055" y="1641"/>
                    </a:cubicBezTo>
                    <a:cubicBezTo>
                      <a:pt x="1053" y="1641"/>
                      <a:pt x="1048" y="1637"/>
                      <a:pt x="1040" y="1626"/>
                    </a:cubicBezTo>
                    <a:cubicBezTo>
                      <a:pt x="1035" y="1617"/>
                      <a:pt x="1029" y="1609"/>
                      <a:pt x="1023" y="1601"/>
                    </a:cubicBezTo>
                    <a:lnTo>
                      <a:pt x="1023" y="1601"/>
                    </a:lnTo>
                    <a:cubicBezTo>
                      <a:pt x="1031" y="1605"/>
                      <a:pt x="1039" y="1612"/>
                      <a:pt x="1047" y="1620"/>
                    </a:cubicBezTo>
                    <a:lnTo>
                      <a:pt x="1047" y="1620"/>
                    </a:lnTo>
                    <a:cubicBezTo>
                      <a:pt x="1041" y="1614"/>
                      <a:pt x="1033" y="1607"/>
                      <a:pt x="1023" y="1600"/>
                    </a:cubicBezTo>
                    <a:lnTo>
                      <a:pt x="1023" y="1600"/>
                    </a:lnTo>
                    <a:cubicBezTo>
                      <a:pt x="1023" y="1600"/>
                      <a:pt x="1023" y="1601"/>
                      <a:pt x="1023" y="1601"/>
                    </a:cubicBezTo>
                    <a:lnTo>
                      <a:pt x="1023" y="1601"/>
                    </a:lnTo>
                    <a:cubicBezTo>
                      <a:pt x="1022" y="1600"/>
                      <a:pt x="1020" y="1599"/>
                      <a:pt x="1019" y="1598"/>
                    </a:cubicBezTo>
                    <a:lnTo>
                      <a:pt x="1019" y="1598"/>
                    </a:lnTo>
                    <a:cubicBezTo>
                      <a:pt x="1020" y="1599"/>
                      <a:pt x="1022" y="1600"/>
                      <a:pt x="1023" y="1600"/>
                    </a:cubicBezTo>
                    <a:lnTo>
                      <a:pt x="1023" y="1600"/>
                    </a:lnTo>
                    <a:cubicBezTo>
                      <a:pt x="1016" y="1590"/>
                      <a:pt x="1009" y="1579"/>
                      <a:pt x="1002" y="1567"/>
                    </a:cubicBezTo>
                    <a:cubicBezTo>
                      <a:pt x="994" y="1554"/>
                      <a:pt x="988" y="1542"/>
                      <a:pt x="980" y="1528"/>
                    </a:cubicBezTo>
                    <a:lnTo>
                      <a:pt x="980" y="1528"/>
                    </a:lnTo>
                    <a:cubicBezTo>
                      <a:pt x="973" y="1494"/>
                      <a:pt x="952" y="1458"/>
                      <a:pt x="944" y="1425"/>
                    </a:cubicBezTo>
                    <a:cubicBezTo>
                      <a:pt x="941" y="1410"/>
                      <a:pt x="938" y="1393"/>
                      <a:pt x="934" y="1378"/>
                    </a:cubicBezTo>
                    <a:cubicBezTo>
                      <a:pt x="932" y="1341"/>
                      <a:pt x="932" y="1302"/>
                      <a:pt x="933" y="1265"/>
                    </a:cubicBezTo>
                    <a:cubicBezTo>
                      <a:pt x="933" y="1264"/>
                      <a:pt x="933" y="1262"/>
                      <a:pt x="933" y="1261"/>
                    </a:cubicBezTo>
                    <a:lnTo>
                      <a:pt x="933" y="1261"/>
                    </a:lnTo>
                    <a:cubicBezTo>
                      <a:pt x="932" y="1266"/>
                      <a:pt x="930" y="1271"/>
                      <a:pt x="929" y="1277"/>
                    </a:cubicBezTo>
                    <a:cubicBezTo>
                      <a:pt x="933" y="1261"/>
                      <a:pt x="936" y="1245"/>
                      <a:pt x="938" y="1230"/>
                    </a:cubicBezTo>
                    <a:cubicBezTo>
                      <a:pt x="946" y="1194"/>
                      <a:pt x="957" y="1161"/>
                      <a:pt x="968" y="1127"/>
                    </a:cubicBezTo>
                    <a:lnTo>
                      <a:pt x="968" y="1127"/>
                    </a:lnTo>
                    <a:cubicBezTo>
                      <a:pt x="968" y="1126"/>
                      <a:pt x="968" y="1126"/>
                      <a:pt x="968" y="1126"/>
                    </a:cubicBezTo>
                    <a:cubicBezTo>
                      <a:pt x="980" y="1106"/>
                      <a:pt x="990" y="1083"/>
                      <a:pt x="1002" y="1063"/>
                    </a:cubicBezTo>
                    <a:cubicBezTo>
                      <a:pt x="1010" y="1051"/>
                      <a:pt x="1018" y="1039"/>
                      <a:pt x="1025" y="1027"/>
                    </a:cubicBezTo>
                    <a:lnTo>
                      <a:pt x="1025" y="1027"/>
                    </a:lnTo>
                    <a:cubicBezTo>
                      <a:pt x="1023" y="1029"/>
                      <a:pt x="1021" y="1030"/>
                      <a:pt x="1019" y="1031"/>
                    </a:cubicBezTo>
                    <a:cubicBezTo>
                      <a:pt x="1021" y="1030"/>
                      <a:pt x="1023" y="1028"/>
                      <a:pt x="1026" y="1026"/>
                    </a:cubicBezTo>
                    <a:lnTo>
                      <a:pt x="1026" y="1026"/>
                    </a:lnTo>
                    <a:cubicBezTo>
                      <a:pt x="1026" y="1027"/>
                      <a:pt x="1025" y="1027"/>
                      <a:pt x="1025" y="1027"/>
                    </a:cubicBezTo>
                    <a:lnTo>
                      <a:pt x="1025" y="1027"/>
                    </a:lnTo>
                    <a:cubicBezTo>
                      <a:pt x="1047" y="1014"/>
                      <a:pt x="1057" y="1000"/>
                      <a:pt x="1058" y="994"/>
                    </a:cubicBezTo>
                    <a:lnTo>
                      <a:pt x="1058" y="994"/>
                    </a:lnTo>
                    <a:cubicBezTo>
                      <a:pt x="1047" y="1007"/>
                      <a:pt x="1036" y="1019"/>
                      <a:pt x="1026" y="1026"/>
                    </a:cubicBezTo>
                    <a:lnTo>
                      <a:pt x="1026" y="1026"/>
                    </a:lnTo>
                    <a:cubicBezTo>
                      <a:pt x="1029" y="1022"/>
                      <a:pt x="1031" y="1018"/>
                      <a:pt x="1034" y="1014"/>
                    </a:cubicBezTo>
                    <a:cubicBezTo>
                      <a:pt x="1044" y="997"/>
                      <a:pt x="1053" y="990"/>
                      <a:pt x="1056" y="990"/>
                    </a:cubicBezTo>
                    <a:cubicBezTo>
                      <a:pt x="1058" y="990"/>
                      <a:pt x="1058" y="992"/>
                      <a:pt x="1058" y="994"/>
                    </a:cubicBezTo>
                    <a:lnTo>
                      <a:pt x="1058" y="994"/>
                    </a:lnTo>
                    <a:cubicBezTo>
                      <a:pt x="1073" y="977"/>
                      <a:pt x="1087" y="958"/>
                      <a:pt x="1099" y="947"/>
                    </a:cubicBezTo>
                    <a:cubicBezTo>
                      <a:pt x="1106" y="941"/>
                      <a:pt x="1131" y="923"/>
                      <a:pt x="1135" y="919"/>
                    </a:cubicBezTo>
                    <a:lnTo>
                      <a:pt x="1135" y="919"/>
                    </a:lnTo>
                    <a:cubicBezTo>
                      <a:pt x="1168" y="900"/>
                      <a:pt x="1220" y="884"/>
                      <a:pt x="1244" y="861"/>
                    </a:cubicBezTo>
                    <a:lnTo>
                      <a:pt x="1244" y="861"/>
                    </a:lnTo>
                    <a:cubicBezTo>
                      <a:pt x="1257" y="856"/>
                      <a:pt x="1271" y="852"/>
                      <a:pt x="1285" y="848"/>
                    </a:cubicBezTo>
                    <a:cubicBezTo>
                      <a:pt x="1300" y="845"/>
                      <a:pt x="1315" y="841"/>
                      <a:pt x="1332" y="837"/>
                    </a:cubicBezTo>
                    <a:cubicBezTo>
                      <a:pt x="1337" y="836"/>
                      <a:pt x="1355" y="833"/>
                      <a:pt x="1368" y="832"/>
                    </a:cubicBezTo>
                    <a:lnTo>
                      <a:pt x="1368" y="832"/>
                    </a:lnTo>
                    <a:cubicBezTo>
                      <a:pt x="1368" y="832"/>
                      <a:pt x="1368" y="832"/>
                      <a:pt x="1369" y="832"/>
                    </a:cubicBezTo>
                    <a:cubicBezTo>
                      <a:pt x="1389" y="830"/>
                      <a:pt x="1412" y="830"/>
                      <a:pt x="1432" y="830"/>
                    </a:cubicBezTo>
                    <a:close/>
                    <a:moveTo>
                      <a:pt x="1430" y="1"/>
                    </a:moveTo>
                    <a:cubicBezTo>
                      <a:pt x="1052" y="1"/>
                      <a:pt x="670" y="165"/>
                      <a:pt x="430" y="456"/>
                    </a:cubicBezTo>
                    <a:cubicBezTo>
                      <a:pt x="76" y="886"/>
                      <a:pt x="1" y="1495"/>
                      <a:pt x="292" y="1982"/>
                    </a:cubicBezTo>
                    <a:cubicBezTo>
                      <a:pt x="539" y="2394"/>
                      <a:pt x="975" y="2618"/>
                      <a:pt x="1436" y="2618"/>
                    </a:cubicBezTo>
                    <a:cubicBezTo>
                      <a:pt x="1520" y="2618"/>
                      <a:pt x="1605" y="2611"/>
                      <a:pt x="1690" y="2595"/>
                    </a:cubicBezTo>
                    <a:cubicBezTo>
                      <a:pt x="2278" y="2490"/>
                      <a:pt x="2696" y="1947"/>
                      <a:pt x="2729" y="1368"/>
                    </a:cubicBezTo>
                    <a:lnTo>
                      <a:pt x="2729" y="1368"/>
                    </a:lnTo>
                    <a:cubicBezTo>
                      <a:pt x="2732" y="1350"/>
                      <a:pt x="2733" y="1332"/>
                      <a:pt x="2732" y="1312"/>
                    </a:cubicBezTo>
                    <a:cubicBezTo>
                      <a:pt x="2724" y="750"/>
                      <a:pt x="2375" y="272"/>
                      <a:pt x="1853" y="75"/>
                    </a:cubicBezTo>
                    <a:cubicBezTo>
                      <a:pt x="1718" y="25"/>
                      <a:pt x="1574" y="1"/>
                      <a:pt x="1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47;p25">
                <a:extLst>
                  <a:ext uri="{FF2B5EF4-FFF2-40B4-BE49-F238E27FC236}">
                    <a16:creationId xmlns:a16="http://schemas.microsoft.com/office/drawing/2014/main" id="{9AC52539-A705-925E-4963-299C83C23139}"/>
                  </a:ext>
                </a:extLst>
              </p:cNvPr>
              <p:cNvSpPr/>
              <p:nvPr/>
            </p:nvSpPr>
            <p:spPr>
              <a:xfrm>
                <a:off x="2155307" y="1342672"/>
                <a:ext cx="192992" cy="192992"/>
              </a:xfrm>
              <a:prstGeom prst="ellipse">
                <a:avLst/>
              </a:prstGeom>
              <a:solidFill>
                <a:srgbClr val="F48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3" name="Google Shape;277;p19">
              <a:extLst>
                <a:ext uri="{FF2B5EF4-FFF2-40B4-BE49-F238E27FC236}">
                  <a16:creationId xmlns:a16="http://schemas.microsoft.com/office/drawing/2014/main" id="{B393F3CB-2A62-B35C-C0AA-8FE0EE53FD6F}"/>
                </a:ext>
              </a:extLst>
            </p:cNvPr>
            <p:cNvCxnSpPr>
              <a:cxnSpLocks/>
              <a:stCxn id="16" idx="6"/>
              <a:endCxn id="58" idx="3"/>
            </p:cNvCxnSpPr>
            <p:nvPr/>
          </p:nvCxnSpPr>
          <p:spPr>
            <a:xfrm flipV="1">
              <a:off x="4339600" y="1985605"/>
              <a:ext cx="911638" cy="231038"/>
            </a:xfrm>
            <a:prstGeom prst="bentConnector3">
              <a:avLst>
                <a:gd name="adj1" fmla="val 50000"/>
              </a:avLst>
            </a:prstGeom>
            <a:noFill/>
            <a:ln w="12700" cap="flat" cmpd="sng">
              <a:solidFill>
                <a:srgbClr val="F4824D"/>
              </a:solidFill>
              <a:prstDash val="dash"/>
              <a:round/>
              <a:headEnd type="none" w="med" len="med"/>
              <a:tailEnd type="oval" w="med" len="med"/>
            </a:ln>
          </p:spPr>
        </p:cxnSp>
      </p:grpSp>
      <p:grpSp>
        <p:nvGrpSpPr>
          <p:cNvPr id="1049" name="Group 1048">
            <a:extLst>
              <a:ext uri="{FF2B5EF4-FFF2-40B4-BE49-F238E27FC236}">
                <a16:creationId xmlns:a16="http://schemas.microsoft.com/office/drawing/2014/main" id="{C72A4D86-87F7-C0B8-6635-1D17A2A14DFF}"/>
              </a:ext>
            </a:extLst>
          </p:cNvPr>
          <p:cNvGrpSpPr/>
          <p:nvPr/>
        </p:nvGrpSpPr>
        <p:grpSpPr>
          <a:xfrm>
            <a:off x="4078360" y="3256064"/>
            <a:ext cx="1198014" cy="717845"/>
            <a:chOff x="4078360" y="3256064"/>
            <a:chExt cx="1198014" cy="717845"/>
          </a:xfrm>
        </p:grpSpPr>
        <p:grpSp>
          <p:nvGrpSpPr>
            <p:cNvPr id="34" name="Google Shape;345;p25">
              <a:extLst>
                <a:ext uri="{FF2B5EF4-FFF2-40B4-BE49-F238E27FC236}">
                  <a16:creationId xmlns:a16="http://schemas.microsoft.com/office/drawing/2014/main" id="{0DF20B4C-9CC7-823E-3BE3-DFED01BA016B}"/>
                </a:ext>
              </a:extLst>
            </p:cNvPr>
            <p:cNvGrpSpPr/>
            <p:nvPr/>
          </p:nvGrpSpPr>
          <p:grpSpPr>
            <a:xfrm>
              <a:off x="4078360" y="3256064"/>
              <a:ext cx="307614" cy="294783"/>
              <a:chOff x="2099309" y="1298368"/>
              <a:chExt cx="293189" cy="280960"/>
            </a:xfrm>
          </p:grpSpPr>
          <p:sp>
            <p:nvSpPr>
              <p:cNvPr id="35" name="Google Shape;346;p25">
                <a:extLst>
                  <a:ext uri="{FF2B5EF4-FFF2-40B4-BE49-F238E27FC236}">
                    <a16:creationId xmlns:a16="http://schemas.microsoft.com/office/drawing/2014/main" id="{227ED984-95F0-9C3F-06B7-096F6CDB4FFD}"/>
                  </a:ext>
                </a:extLst>
              </p:cNvPr>
              <p:cNvSpPr/>
              <p:nvPr/>
            </p:nvSpPr>
            <p:spPr>
              <a:xfrm>
                <a:off x="2099309" y="1298368"/>
                <a:ext cx="293189" cy="280960"/>
              </a:xfrm>
              <a:custGeom>
                <a:avLst/>
                <a:gdLst/>
                <a:ahLst/>
                <a:cxnLst/>
                <a:rect l="l" t="t" r="r" b="b"/>
                <a:pathLst>
                  <a:path w="2733" h="2619" extrusionOk="0">
                    <a:moveTo>
                      <a:pt x="944" y="1215"/>
                    </a:moveTo>
                    <a:cubicBezTo>
                      <a:pt x="943" y="1215"/>
                      <a:pt x="936" y="1239"/>
                      <a:pt x="933" y="1261"/>
                    </a:cubicBezTo>
                    <a:lnTo>
                      <a:pt x="933" y="1261"/>
                    </a:lnTo>
                    <a:cubicBezTo>
                      <a:pt x="943" y="1227"/>
                      <a:pt x="945" y="1215"/>
                      <a:pt x="944" y="1215"/>
                    </a:cubicBezTo>
                    <a:close/>
                    <a:moveTo>
                      <a:pt x="1901" y="1244"/>
                    </a:moveTo>
                    <a:cubicBezTo>
                      <a:pt x="1902" y="1247"/>
                      <a:pt x="1903" y="1251"/>
                      <a:pt x="1904" y="1254"/>
                    </a:cubicBezTo>
                    <a:cubicBezTo>
                      <a:pt x="1906" y="1265"/>
                      <a:pt x="1907" y="1272"/>
                      <a:pt x="1906" y="1276"/>
                    </a:cubicBezTo>
                    <a:lnTo>
                      <a:pt x="1906" y="1276"/>
                    </a:lnTo>
                    <a:cubicBezTo>
                      <a:pt x="1904" y="1265"/>
                      <a:pt x="1902" y="1254"/>
                      <a:pt x="1901" y="1244"/>
                    </a:cubicBezTo>
                    <a:close/>
                    <a:moveTo>
                      <a:pt x="1911" y="1352"/>
                    </a:moveTo>
                    <a:cubicBezTo>
                      <a:pt x="1911" y="1352"/>
                      <a:pt x="1911" y="1352"/>
                      <a:pt x="1911" y="1352"/>
                    </a:cubicBezTo>
                    <a:lnTo>
                      <a:pt x="1911" y="1352"/>
                    </a:lnTo>
                    <a:cubicBezTo>
                      <a:pt x="1911" y="1352"/>
                      <a:pt x="1911" y="1352"/>
                      <a:pt x="1911" y="1352"/>
                    </a:cubicBezTo>
                    <a:close/>
                    <a:moveTo>
                      <a:pt x="1432" y="830"/>
                    </a:moveTo>
                    <a:cubicBezTo>
                      <a:pt x="1449" y="830"/>
                      <a:pt x="1467" y="832"/>
                      <a:pt x="1485" y="832"/>
                    </a:cubicBezTo>
                    <a:lnTo>
                      <a:pt x="1485" y="832"/>
                    </a:lnTo>
                    <a:cubicBezTo>
                      <a:pt x="1526" y="842"/>
                      <a:pt x="1566" y="853"/>
                      <a:pt x="1605" y="866"/>
                    </a:cubicBezTo>
                    <a:lnTo>
                      <a:pt x="1605" y="866"/>
                    </a:lnTo>
                    <a:cubicBezTo>
                      <a:pt x="1627" y="879"/>
                      <a:pt x="1651" y="888"/>
                      <a:pt x="1672" y="899"/>
                    </a:cubicBezTo>
                    <a:cubicBezTo>
                      <a:pt x="1686" y="907"/>
                      <a:pt x="1699" y="916"/>
                      <a:pt x="1711" y="925"/>
                    </a:cubicBezTo>
                    <a:lnTo>
                      <a:pt x="1717" y="928"/>
                    </a:lnTo>
                    <a:lnTo>
                      <a:pt x="1717" y="928"/>
                    </a:lnTo>
                    <a:cubicBezTo>
                      <a:pt x="1718" y="929"/>
                      <a:pt x="1719" y="931"/>
                      <a:pt x="1721" y="932"/>
                    </a:cubicBezTo>
                    <a:cubicBezTo>
                      <a:pt x="1749" y="958"/>
                      <a:pt x="1776" y="986"/>
                      <a:pt x="1803" y="1015"/>
                    </a:cubicBezTo>
                    <a:cubicBezTo>
                      <a:pt x="1804" y="1016"/>
                      <a:pt x="1805" y="1017"/>
                      <a:pt x="1806" y="1018"/>
                    </a:cubicBezTo>
                    <a:lnTo>
                      <a:pt x="1806" y="1018"/>
                    </a:lnTo>
                    <a:cubicBezTo>
                      <a:pt x="1817" y="1032"/>
                      <a:pt x="1827" y="1047"/>
                      <a:pt x="1836" y="1063"/>
                    </a:cubicBezTo>
                    <a:cubicBezTo>
                      <a:pt x="1847" y="1083"/>
                      <a:pt x="1857" y="1103"/>
                      <a:pt x="1869" y="1126"/>
                    </a:cubicBezTo>
                    <a:lnTo>
                      <a:pt x="1869" y="1126"/>
                    </a:lnTo>
                    <a:cubicBezTo>
                      <a:pt x="1880" y="1160"/>
                      <a:pt x="1889" y="1194"/>
                      <a:pt x="1898" y="1230"/>
                    </a:cubicBezTo>
                    <a:lnTo>
                      <a:pt x="1898" y="1230"/>
                    </a:lnTo>
                    <a:cubicBezTo>
                      <a:pt x="1898" y="1225"/>
                      <a:pt x="1899" y="1221"/>
                      <a:pt x="1900" y="1216"/>
                    </a:cubicBezTo>
                    <a:lnTo>
                      <a:pt x="1900" y="1216"/>
                    </a:lnTo>
                    <a:cubicBezTo>
                      <a:pt x="1899" y="1224"/>
                      <a:pt x="1900" y="1234"/>
                      <a:pt x="1901" y="1244"/>
                    </a:cubicBezTo>
                    <a:lnTo>
                      <a:pt x="1901" y="1244"/>
                    </a:lnTo>
                    <a:cubicBezTo>
                      <a:pt x="1900" y="1239"/>
                      <a:pt x="1899" y="1234"/>
                      <a:pt x="1898" y="1230"/>
                    </a:cubicBezTo>
                    <a:lnTo>
                      <a:pt x="1898" y="1230"/>
                    </a:lnTo>
                    <a:cubicBezTo>
                      <a:pt x="1894" y="1263"/>
                      <a:pt x="1900" y="1279"/>
                      <a:pt x="1904" y="1279"/>
                    </a:cubicBezTo>
                    <a:cubicBezTo>
                      <a:pt x="1904" y="1279"/>
                      <a:pt x="1905" y="1278"/>
                      <a:pt x="1906" y="1276"/>
                    </a:cubicBezTo>
                    <a:lnTo>
                      <a:pt x="1906" y="1276"/>
                    </a:lnTo>
                    <a:cubicBezTo>
                      <a:pt x="1907" y="1289"/>
                      <a:pt x="1909" y="1301"/>
                      <a:pt x="1909" y="1312"/>
                    </a:cubicBezTo>
                    <a:cubicBezTo>
                      <a:pt x="1909" y="1329"/>
                      <a:pt x="1908" y="1345"/>
                      <a:pt x="1907" y="1360"/>
                    </a:cubicBezTo>
                    <a:lnTo>
                      <a:pt x="1907" y="1360"/>
                    </a:lnTo>
                    <a:cubicBezTo>
                      <a:pt x="1894" y="1389"/>
                      <a:pt x="1892" y="1439"/>
                      <a:pt x="1883" y="1470"/>
                    </a:cubicBezTo>
                    <a:cubicBezTo>
                      <a:pt x="1878" y="1485"/>
                      <a:pt x="1869" y="1502"/>
                      <a:pt x="1863" y="1519"/>
                    </a:cubicBezTo>
                    <a:lnTo>
                      <a:pt x="1863" y="1519"/>
                    </a:lnTo>
                    <a:cubicBezTo>
                      <a:pt x="1846" y="1550"/>
                      <a:pt x="1828" y="1581"/>
                      <a:pt x="1808" y="1611"/>
                    </a:cubicBezTo>
                    <a:lnTo>
                      <a:pt x="1808" y="1611"/>
                    </a:lnTo>
                    <a:cubicBezTo>
                      <a:pt x="1796" y="1622"/>
                      <a:pt x="1785" y="1637"/>
                      <a:pt x="1773" y="1650"/>
                    </a:cubicBezTo>
                    <a:lnTo>
                      <a:pt x="1740" y="1684"/>
                    </a:lnTo>
                    <a:cubicBezTo>
                      <a:pt x="1739" y="1685"/>
                      <a:pt x="1738" y="1685"/>
                      <a:pt x="1738" y="1686"/>
                    </a:cubicBezTo>
                    <a:lnTo>
                      <a:pt x="1738" y="1686"/>
                    </a:lnTo>
                    <a:cubicBezTo>
                      <a:pt x="1741" y="1684"/>
                      <a:pt x="1746" y="1682"/>
                      <a:pt x="1750" y="1680"/>
                    </a:cubicBezTo>
                    <a:lnTo>
                      <a:pt x="1750" y="1680"/>
                    </a:lnTo>
                    <a:cubicBezTo>
                      <a:pt x="1745" y="1683"/>
                      <a:pt x="1740" y="1685"/>
                      <a:pt x="1735" y="1688"/>
                    </a:cubicBezTo>
                    <a:lnTo>
                      <a:pt x="1735" y="1688"/>
                    </a:lnTo>
                    <a:cubicBezTo>
                      <a:pt x="1726" y="1695"/>
                      <a:pt x="1717" y="1701"/>
                      <a:pt x="1710" y="1704"/>
                    </a:cubicBezTo>
                    <a:lnTo>
                      <a:pt x="1710" y="1704"/>
                    </a:lnTo>
                    <a:cubicBezTo>
                      <a:pt x="1718" y="1698"/>
                      <a:pt x="1727" y="1693"/>
                      <a:pt x="1735" y="1688"/>
                    </a:cubicBezTo>
                    <a:lnTo>
                      <a:pt x="1735" y="1688"/>
                    </a:lnTo>
                    <a:cubicBezTo>
                      <a:pt x="1736" y="1687"/>
                      <a:pt x="1737" y="1687"/>
                      <a:pt x="1738" y="1686"/>
                    </a:cubicBezTo>
                    <a:lnTo>
                      <a:pt x="1738" y="1686"/>
                    </a:lnTo>
                    <a:cubicBezTo>
                      <a:pt x="1706" y="1701"/>
                      <a:pt x="1698" y="1707"/>
                      <a:pt x="1701" y="1707"/>
                    </a:cubicBezTo>
                    <a:cubicBezTo>
                      <a:pt x="1703" y="1707"/>
                      <a:pt x="1706" y="1706"/>
                      <a:pt x="1710" y="1704"/>
                    </a:cubicBezTo>
                    <a:lnTo>
                      <a:pt x="1710" y="1704"/>
                    </a:lnTo>
                    <a:cubicBezTo>
                      <a:pt x="1691" y="1718"/>
                      <a:pt x="1672" y="1733"/>
                      <a:pt x="1653" y="1743"/>
                    </a:cubicBezTo>
                    <a:cubicBezTo>
                      <a:pt x="1639" y="1751"/>
                      <a:pt x="1624" y="1757"/>
                      <a:pt x="1611" y="1766"/>
                    </a:cubicBezTo>
                    <a:cubicBezTo>
                      <a:pt x="1576" y="1776"/>
                      <a:pt x="1543" y="1787"/>
                      <a:pt x="1508" y="1795"/>
                    </a:cubicBezTo>
                    <a:lnTo>
                      <a:pt x="1508" y="1795"/>
                    </a:lnTo>
                    <a:cubicBezTo>
                      <a:pt x="1496" y="1793"/>
                      <a:pt x="1487" y="1792"/>
                      <a:pt x="1480" y="1792"/>
                    </a:cubicBezTo>
                    <a:cubicBezTo>
                      <a:pt x="1456" y="1792"/>
                      <a:pt x="1453" y="1799"/>
                      <a:pt x="1468" y="1800"/>
                    </a:cubicBezTo>
                    <a:lnTo>
                      <a:pt x="1468" y="1800"/>
                    </a:lnTo>
                    <a:cubicBezTo>
                      <a:pt x="1480" y="1798"/>
                      <a:pt x="1493" y="1795"/>
                      <a:pt x="1505" y="1795"/>
                    </a:cubicBezTo>
                    <a:lnTo>
                      <a:pt x="1505" y="1795"/>
                    </a:lnTo>
                    <a:cubicBezTo>
                      <a:pt x="1506" y="1795"/>
                      <a:pt x="1507" y="1795"/>
                      <a:pt x="1508" y="1795"/>
                    </a:cubicBezTo>
                    <a:lnTo>
                      <a:pt x="1508" y="1795"/>
                    </a:lnTo>
                    <a:cubicBezTo>
                      <a:pt x="1510" y="1795"/>
                      <a:pt x="1512" y="1795"/>
                      <a:pt x="1515" y="1796"/>
                    </a:cubicBezTo>
                    <a:lnTo>
                      <a:pt x="1515" y="1796"/>
                    </a:lnTo>
                    <a:cubicBezTo>
                      <a:pt x="1512" y="1795"/>
                      <a:pt x="1509" y="1795"/>
                      <a:pt x="1506" y="1795"/>
                    </a:cubicBezTo>
                    <a:cubicBezTo>
                      <a:pt x="1506" y="1795"/>
                      <a:pt x="1505" y="1795"/>
                      <a:pt x="1505" y="1795"/>
                    </a:cubicBezTo>
                    <a:lnTo>
                      <a:pt x="1505" y="1795"/>
                    </a:lnTo>
                    <a:cubicBezTo>
                      <a:pt x="1501" y="1796"/>
                      <a:pt x="1498" y="1797"/>
                      <a:pt x="1494" y="1797"/>
                    </a:cubicBezTo>
                    <a:cubicBezTo>
                      <a:pt x="1485" y="1799"/>
                      <a:pt x="1478" y="1800"/>
                      <a:pt x="1472" y="1800"/>
                    </a:cubicBezTo>
                    <a:cubicBezTo>
                      <a:pt x="1471" y="1800"/>
                      <a:pt x="1469" y="1800"/>
                      <a:pt x="1468" y="1800"/>
                    </a:cubicBezTo>
                    <a:lnTo>
                      <a:pt x="1468" y="1800"/>
                    </a:lnTo>
                    <a:cubicBezTo>
                      <a:pt x="1465" y="1801"/>
                      <a:pt x="1461" y="1801"/>
                      <a:pt x="1458" y="1801"/>
                    </a:cubicBezTo>
                    <a:cubicBezTo>
                      <a:pt x="1452" y="1802"/>
                      <a:pt x="1446" y="1802"/>
                      <a:pt x="1440" y="1802"/>
                    </a:cubicBezTo>
                    <a:cubicBezTo>
                      <a:pt x="1410" y="1802"/>
                      <a:pt x="1381" y="1800"/>
                      <a:pt x="1351" y="1798"/>
                    </a:cubicBezTo>
                    <a:lnTo>
                      <a:pt x="1351" y="1798"/>
                    </a:lnTo>
                    <a:cubicBezTo>
                      <a:pt x="1329" y="1794"/>
                      <a:pt x="1308" y="1789"/>
                      <a:pt x="1286" y="1783"/>
                    </a:cubicBezTo>
                    <a:cubicBezTo>
                      <a:pt x="1272" y="1779"/>
                      <a:pt x="1257" y="1774"/>
                      <a:pt x="1243" y="1769"/>
                    </a:cubicBezTo>
                    <a:lnTo>
                      <a:pt x="1243" y="1769"/>
                    </a:lnTo>
                    <a:cubicBezTo>
                      <a:pt x="1245" y="1771"/>
                      <a:pt x="1248" y="1774"/>
                      <a:pt x="1250" y="1776"/>
                    </a:cubicBezTo>
                    <a:cubicBezTo>
                      <a:pt x="1247" y="1774"/>
                      <a:pt x="1245" y="1771"/>
                      <a:pt x="1242" y="1769"/>
                    </a:cubicBezTo>
                    <a:lnTo>
                      <a:pt x="1242" y="1769"/>
                    </a:lnTo>
                    <a:cubicBezTo>
                      <a:pt x="1242" y="1769"/>
                      <a:pt x="1242" y="1769"/>
                      <a:pt x="1243" y="1769"/>
                    </a:cubicBezTo>
                    <a:lnTo>
                      <a:pt x="1243" y="1769"/>
                    </a:lnTo>
                    <a:cubicBezTo>
                      <a:pt x="1228" y="1757"/>
                      <a:pt x="1215" y="1751"/>
                      <a:pt x="1207" y="1749"/>
                    </a:cubicBezTo>
                    <a:lnTo>
                      <a:pt x="1207" y="1749"/>
                    </a:lnTo>
                    <a:cubicBezTo>
                      <a:pt x="1220" y="1755"/>
                      <a:pt x="1232" y="1762"/>
                      <a:pt x="1242" y="1769"/>
                    </a:cubicBezTo>
                    <a:lnTo>
                      <a:pt x="1242" y="1769"/>
                    </a:lnTo>
                    <a:cubicBezTo>
                      <a:pt x="1234" y="1766"/>
                      <a:pt x="1226" y="1764"/>
                      <a:pt x="1218" y="1762"/>
                    </a:cubicBezTo>
                    <a:cubicBezTo>
                      <a:pt x="1197" y="1755"/>
                      <a:pt x="1194" y="1748"/>
                      <a:pt x="1202" y="1748"/>
                    </a:cubicBezTo>
                    <a:cubicBezTo>
                      <a:pt x="1203" y="1748"/>
                      <a:pt x="1205" y="1749"/>
                      <a:pt x="1207" y="1749"/>
                    </a:cubicBezTo>
                    <a:lnTo>
                      <a:pt x="1207" y="1749"/>
                    </a:lnTo>
                    <a:cubicBezTo>
                      <a:pt x="1186" y="1739"/>
                      <a:pt x="1163" y="1730"/>
                      <a:pt x="1147" y="1720"/>
                    </a:cubicBezTo>
                    <a:cubicBezTo>
                      <a:pt x="1136" y="1713"/>
                      <a:pt x="1126" y="1705"/>
                      <a:pt x="1115" y="1698"/>
                    </a:cubicBezTo>
                    <a:lnTo>
                      <a:pt x="1115" y="1698"/>
                    </a:lnTo>
                    <a:cubicBezTo>
                      <a:pt x="1096" y="1679"/>
                      <a:pt x="1071" y="1645"/>
                      <a:pt x="1047" y="1620"/>
                    </a:cubicBezTo>
                    <a:lnTo>
                      <a:pt x="1047" y="1620"/>
                    </a:lnTo>
                    <a:cubicBezTo>
                      <a:pt x="1056" y="1632"/>
                      <a:pt x="1059" y="1641"/>
                      <a:pt x="1055" y="1641"/>
                    </a:cubicBezTo>
                    <a:cubicBezTo>
                      <a:pt x="1053" y="1641"/>
                      <a:pt x="1048" y="1637"/>
                      <a:pt x="1040" y="1626"/>
                    </a:cubicBezTo>
                    <a:cubicBezTo>
                      <a:pt x="1035" y="1617"/>
                      <a:pt x="1029" y="1609"/>
                      <a:pt x="1023" y="1601"/>
                    </a:cubicBezTo>
                    <a:lnTo>
                      <a:pt x="1023" y="1601"/>
                    </a:lnTo>
                    <a:cubicBezTo>
                      <a:pt x="1031" y="1605"/>
                      <a:pt x="1039" y="1612"/>
                      <a:pt x="1047" y="1620"/>
                    </a:cubicBezTo>
                    <a:lnTo>
                      <a:pt x="1047" y="1620"/>
                    </a:lnTo>
                    <a:cubicBezTo>
                      <a:pt x="1041" y="1614"/>
                      <a:pt x="1033" y="1607"/>
                      <a:pt x="1023" y="1600"/>
                    </a:cubicBezTo>
                    <a:lnTo>
                      <a:pt x="1023" y="1600"/>
                    </a:lnTo>
                    <a:cubicBezTo>
                      <a:pt x="1023" y="1600"/>
                      <a:pt x="1023" y="1601"/>
                      <a:pt x="1023" y="1601"/>
                    </a:cubicBezTo>
                    <a:lnTo>
                      <a:pt x="1023" y="1601"/>
                    </a:lnTo>
                    <a:cubicBezTo>
                      <a:pt x="1022" y="1600"/>
                      <a:pt x="1020" y="1599"/>
                      <a:pt x="1019" y="1598"/>
                    </a:cubicBezTo>
                    <a:lnTo>
                      <a:pt x="1019" y="1598"/>
                    </a:lnTo>
                    <a:cubicBezTo>
                      <a:pt x="1020" y="1599"/>
                      <a:pt x="1022" y="1600"/>
                      <a:pt x="1023" y="1600"/>
                    </a:cubicBezTo>
                    <a:lnTo>
                      <a:pt x="1023" y="1600"/>
                    </a:lnTo>
                    <a:cubicBezTo>
                      <a:pt x="1016" y="1590"/>
                      <a:pt x="1009" y="1579"/>
                      <a:pt x="1002" y="1567"/>
                    </a:cubicBezTo>
                    <a:cubicBezTo>
                      <a:pt x="994" y="1554"/>
                      <a:pt x="988" y="1542"/>
                      <a:pt x="980" y="1528"/>
                    </a:cubicBezTo>
                    <a:lnTo>
                      <a:pt x="980" y="1528"/>
                    </a:lnTo>
                    <a:cubicBezTo>
                      <a:pt x="973" y="1494"/>
                      <a:pt x="952" y="1458"/>
                      <a:pt x="944" y="1425"/>
                    </a:cubicBezTo>
                    <a:cubicBezTo>
                      <a:pt x="941" y="1410"/>
                      <a:pt x="938" y="1393"/>
                      <a:pt x="934" y="1378"/>
                    </a:cubicBezTo>
                    <a:cubicBezTo>
                      <a:pt x="932" y="1341"/>
                      <a:pt x="932" y="1302"/>
                      <a:pt x="933" y="1265"/>
                    </a:cubicBezTo>
                    <a:cubicBezTo>
                      <a:pt x="933" y="1264"/>
                      <a:pt x="933" y="1262"/>
                      <a:pt x="933" y="1261"/>
                    </a:cubicBezTo>
                    <a:lnTo>
                      <a:pt x="933" y="1261"/>
                    </a:lnTo>
                    <a:cubicBezTo>
                      <a:pt x="932" y="1266"/>
                      <a:pt x="930" y="1271"/>
                      <a:pt x="929" y="1277"/>
                    </a:cubicBezTo>
                    <a:cubicBezTo>
                      <a:pt x="933" y="1261"/>
                      <a:pt x="936" y="1245"/>
                      <a:pt x="938" y="1230"/>
                    </a:cubicBezTo>
                    <a:cubicBezTo>
                      <a:pt x="946" y="1194"/>
                      <a:pt x="957" y="1161"/>
                      <a:pt x="968" y="1127"/>
                    </a:cubicBezTo>
                    <a:lnTo>
                      <a:pt x="968" y="1127"/>
                    </a:lnTo>
                    <a:cubicBezTo>
                      <a:pt x="968" y="1126"/>
                      <a:pt x="968" y="1126"/>
                      <a:pt x="968" y="1126"/>
                    </a:cubicBezTo>
                    <a:cubicBezTo>
                      <a:pt x="980" y="1106"/>
                      <a:pt x="990" y="1083"/>
                      <a:pt x="1002" y="1063"/>
                    </a:cubicBezTo>
                    <a:cubicBezTo>
                      <a:pt x="1010" y="1051"/>
                      <a:pt x="1018" y="1039"/>
                      <a:pt x="1025" y="1027"/>
                    </a:cubicBezTo>
                    <a:lnTo>
                      <a:pt x="1025" y="1027"/>
                    </a:lnTo>
                    <a:cubicBezTo>
                      <a:pt x="1023" y="1029"/>
                      <a:pt x="1021" y="1030"/>
                      <a:pt x="1019" y="1031"/>
                    </a:cubicBezTo>
                    <a:cubicBezTo>
                      <a:pt x="1021" y="1030"/>
                      <a:pt x="1023" y="1028"/>
                      <a:pt x="1026" y="1026"/>
                    </a:cubicBezTo>
                    <a:lnTo>
                      <a:pt x="1026" y="1026"/>
                    </a:lnTo>
                    <a:cubicBezTo>
                      <a:pt x="1026" y="1027"/>
                      <a:pt x="1025" y="1027"/>
                      <a:pt x="1025" y="1027"/>
                    </a:cubicBezTo>
                    <a:lnTo>
                      <a:pt x="1025" y="1027"/>
                    </a:lnTo>
                    <a:cubicBezTo>
                      <a:pt x="1047" y="1014"/>
                      <a:pt x="1057" y="1000"/>
                      <a:pt x="1058" y="994"/>
                    </a:cubicBezTo>
                    <a:lnTo>
                      <a:pt x="1058" y="994"/>
                    </a:lnTo>
                    <a:cubicBezTo>
                      <a:pt x="1047" y="1007"/>
                      <a:pt x="1036" y="1019"/>
                      <a:pt x="1026" y="1026"/>
                    </a:cubicBezTo>
                    <a:lnTo>
                      <a:pt x="1026" y="1026"/>
                    </a:lnTo>
                    <a:cubicBezTo>
                      <a:pt x="1029" y="1022"/>
                      <a:pt x="1031" y="1018"/>
                      <a:pt x="1034" y="1014"/>
                    </a:cubicBezTo>
                    <a:cubicBezTo>
                      <a:pt x="1044" y="997"/>
                      <a:pt x="1053" y="990"/>
                      <a:pt x="1056" y="990"/>
                    </a:cubicBezTo>
                    <a:cubicBezTo>
                      <a:pt x="1058" y="990"/>
                      <a:pt x="1058" y="992"/>
                      <a:pt x="1058" y="994"/>
                    </a:cubicBezTo>
                    <a:lnTo>
                      <a:pt x="1058" y="994"/>
                    </a:lnTo>
                    <a:cubicBezTo>
                      <a:pt x="1073" y="977"/>
                      <a:pt x="1087" y="958"/>
                      <a:pt x="1099" y="947"/>
                    </a:cubicBezTo>
                    <a:cubicBezTo>
                      <a:pt x="1106" y="941"/>
                      <a:pt x="1131" y="923"/>
                      <a:pt x="1135" y="919"/>
                    </a:cubicBezTo>
                    <a:lnTo>
                      <a:pt x="1135" y="919"/>
                    </a:lnTo>
                    <a:cubicBezTo>
                      <a:pt x="1168" y="900"/>
                      <a:pt x="1220" y="884"/>
                      <a:pt x="1244" y="861"/>
                    </a:cubicBezTo>
                    <a:lnTo>
                      <a:pt x="1244" y="861"/>
                    </a:lnTo>
                    <a:cubicBezTo>
                      <a:pt x="1257" y="856"/>
                      <a:pt x="1271" y="852"/>
                      <a:pt x="1285" y="848"/>
                    </a:cubicBezTo>
                    <a:cubicBezTo>
                      <a:pt x="1300" y="845"/>
                      <a:pt x="1315" y="841"/>
                      <a:pt x="1332" y="837"/>
                    </a:cubicBezTo>
                    <a:cubicBezTo>
                      <a:pt x="1337" y="836"/>
                      <a:pt x="1355" y="833"/>
                      <a:pt x="1368" y="832"/>
                    </a:cubicBezTo>
                    <a:lnTo>
                      <a:pt x="1368" y="832"/>
                    </a:lnTo>
                    <a:cubicBezTo>
                      <a:pt x="1368" y="832"/>
                      <a:pt x="1368" y="832"/>
                      <a:pt x="1369" y="832"/>
                    </a:cubicBezTo>
                    <a:cubicBezTo>
                      <a:pt x="1389" y="830"/>
                      <a:pt x="1412" y="830"/>
                      <a:pt x="1432" y="830"/>
                    </a:cubicBezTo>
                    <a:close/>
                    <a:moveTo>
                      <a:pt x="1430" y="1"/>
                    </a:moveTo>
                    <a:cubicBezTo>
                      <a:pt x="1052" y="1"/>
                      <a:pt x="670" y="165"/>
                      <a:pt x="430" y="456"/>
                    </a:cubicBezTo>
                    <a:cubicBezTo>
                      <a:pt x="76" y="886"/>
                      <a:pt x="1" y="1495"/>
                      <a:pt x="292" y="1982"/>
                    </a:cubicBezTo>
                    <a:cubicBezTo>
                      <a:pt x="539" y="2394"/>
                      <a:pt x="975" y="2618"/>
                      <a:pt x="1436" y="2618"/>
                    </a:cubicBezTo>
                    <a:cubicBezTo>
                      <a:pt x="1520" y="2618"/>
                      <a:pt x="1605" y="2611"/>
                      <a:pt x="1690" y="2595"/>
                    </a:cubicBezTo>
                    <a:cubicBezTo>
                      <a:pt x="2278" y="2490"/>
                      <a:pt x="2696" y="1947"/>
                      <a:pt x="2729" y="1368"/>
                    </a:cubicBezTo>
                    <a:lnTo>
                      <a:pt x="2729" y="1368"/>
                    </a:lnTo>
                    <a:cubicBezTo>
                      <a:pt x="2732" y="1350"/>
                      <a:pt x="2733" y="1332"/>
                      <a:pt x="2732" y="1312"/>
                    </a:cubicBezTo>
                    <a:cubicBezTo>
                      <a:pt x="2724" y="750"/>
                      <a:pt x="2375" y="272"/>
                      <a:pt x="1853" y="75"/>
                    </a:cubicBezTo>
                    <a:cubicBezTo>
                      <a:pt x="1718" y="25"/>
                      <a:pt x="1574" y="1"/>
                      <a:pt x="1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7;p25">
                <a:extLst>
                  <a:ext uri="{FF2B5EF4-FFF2-40B4-BE49-F238E27FC236}">
                    <a16:creationId xmlns:a16="http://schemas.microsoft.com/office/drawing/2014/main" id="{C1CB7E9B-2BBE-F2E6-A9A3-5DACAD74785A}"/>
                  </a:ext>
                </a:extLst>
              </p:cNvPr>
              <p:cNvSpPr/>
              <p:nvPr/>
            </p:nvSpPr>
            <p:spPr>
              <a:xfrm>
                <a:off x="2155307" y="1342672"/>
                <a:ext cx="192992" cy="192992"/>
              </a:xfrm>
              <a:prstGeom prst="ellipse">
                <a:avLst/>
              </a:prstGeom>
              <a:solidFill>
                <a:srgbClr val="F7A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 name="Google Shape;277;p19">
              <a:extLst>
                <a:ext uri="{FF2B5EF4-FFF2-40B4-BE49-F238E27FC236}">
                  <a16:creationId xmlns:a16="http://schemas.microsoft.com/office/drawing/2014/main" id="{5A04BF68-0A73-BBB4-E23E-2AA636050F89}"/>
                </a:ext>
              </a:extLst>
            </p:cNvPr>
            <p:cNvCxnSpPr>
              <a:cxnSpLocks/>
              <a:stCxn id="42" idx="6"/>
              <a:endCxn id="59" idx="3"/>
            </p:cNvCxnSpPr>
            <p:nvPr/>
          </p:nvCxnSpPr>
          <p:spPr>
            <a:xfrm>
              <a:off x="4339600" y="3403792"/>
              <a:ext cx="936774" cy="570117"/>
            </a:xfrm>
            <a:prstGeom prst="bentConnector3">
              <a:avLst>
                <a:gd name="adj1" fmla="val 50000"/>
              </a:avLst>
            </a:prstGeom>
            <a:noFill/>
            <a:ln w="12700" cap="flat" cmpd="sng">
              <a:solidFill>
                <a:srgbClr val="F7A27A"/>
              </a:solidFill>
              <a:prstDash val="dash"/>
              <a:round/>
              <a:headEnd type="none" w="med" len="med"/>
              <a:tailEnd type="oval" w="med" len="med"/>
            </a:ln>
          </p:spPr>
        </p:cxnSp>
      </p:grpSp>
      <p:grpSp>
        <p:nvGrpSpPr>
          <p:cNvPr id="1048" name="Group 1047">
            <a:extLst>
              <a:ext uri="{FF2B5EF4-FFF2-40B4-BE49-F238E27FC236}">
                <a16:creationId xmlns:a16="http://schemas.microsoft.com/office/drawing/2014/main" id="{22BFCBD6-A46B-4C60-8071-BB91CC8700F8}"/>
              </a:ext>
            </a:extLst>
          </p:cNvPr>
          <p:cNvGrpSpPr/>
          <p:nvPr/>
        </p:nvGrpSpPr>
        <p:grpSpPr>
          <a:xfrm>
            <a:off x="4096393" y="4367150"/>
            <a:ext cx="1101356" cy="1434320"/>
            <a:chOff x="4096393" y="4367150"/>
            <a:chExt cx="1101356" cy="1434320"/>
          </a:xfrm>
        </p:grpSpPr>
        <p:grpSp>
          <p:nvGrpSpPr>
            <p:cNvPr id="44" name="Google Shape;345;p25">
              <a:extLst>
                <a:ext uri="{FF2B5EF4-FFF2-40B4-BE49-F238E27FC236}">
                  <a16:creationId xmlns:a16="http://schemas.microsoft.com/office/drawing/2014/main" id="{9E54EA30-4D9E-E58F-5CB4-0616D05D9B5C}"/>
                </a:ext>
              </a:extLst>
            </p:cNvPr>
            <p:cNvGrpSpPr/>
            <p:nvPr/>
          </p:nvGrpSpPr>
          <p:grpSpPr>
            <a:xfrm>
              <a:off x="4096393" y="4367150"/>
              <a:ext cx="307614" cy="294783"/>
              <a:chOff x="2099309" y="1298368"/>
              <a:chExt cx="293189" cy="280960"/>
            </a:xfrm>
          </p:grpSpPr>
          <p:sp>
            <p:nvSpPr>
              <p:cNvPr id="45" name="Google Shape;346;p25">
                <a:extLst>
                  <a:ext uri="{FF2B5EF4-FFF2-40B4-BE49-F238E27FC236}">
                    <a16:creationId xmlns:a16="http://schemas.microsoft.com/office/drawing/2014/main" id="{AC456E5F-D027-036F-D9DC-E959E3977916}"/>
                  </a:ext>
                </a:extLst>
              </p:cNvPr>
              <p:cNvSpPr/>
              <p:nvPr/>
            </p:nvSpPr>
            <p:spPr>
              <a:xfrm>
                <a:off x="2099309" y="1298368"/>
                <a:ext cx="293189" cy="280960"/>
              </a:xfrm>
              <a:custGeom>
                <a:avLst/>
                <a:gdLst/>
                <a:ahLst/>
                <a:cxnLst/>
                <a:rect l="l" t="t" r="r" b="b"/>
                <a:pathLst>
                  <a:path w="2733" h="2619" extrusionOk="0">
                    <a:moveTo>
                      <a:pt x="944" y="1215"/>
                    </a:moveTo>
                    <a:cubicBezTo>
                      <a:pt x="943" y="1215"/>
                      <a:pt x="936" y="1239"/>
                      <a:pt x="933" y="1261"/>
                    </a:cubicBezTo>
                    <a:lnTo>
                      <a:pt x="933" y="1261"/>
                    </a:lnTo>
                    <a:cubicBezTo>
                      <a:pt x="943" y="1227"/>
                      <a:pt x="945" y="1215"/>
                      <a:pt x="944" y="1215"/>
                    </a:cubicBezTo>
                    <a:close/>
                    <a:moveTo>
                      <a:pt x="1901" y="1244"/>
                    </a:moveTo>
                    <a:cubicBezTo>
                      <a:pt x="1902" y="1247"/>
                      <a:pt x="1903" y="1251"/>
                      <a:pt x="1904" y="1254"/>
                    </a:cubicBezTo>
                    <a:cubicBezTo>
                      <a:pt x="1906" y="1265"/>
                      <a:pt x="1907" y="1272"/>
                      <a:pt x="1906" y="1276"/>
                    </a:cubicBezTo>
                    <a:lnTo>
                      <a:pt x="1906" y="1276"/>
                    </a:lnTo>
                    <a:cubicBezTo>
                      <a:pt x="1904" y="1265"/>
                      <a:pt x="1902" y="1254"/>
                      <a:pt x="1901" y="1244"/>
                    </a:cubicBezTo>
                    <a:close/>
                    <a:moveTo>
                      <a:pt x="1911" y="1352"/>
                    </a:moveTo>
                    <a:cubicBezTo>
                      <a:pt x="1911" y="1352"/>
                      <a:pt x="1911" y="1352"/>
                      <a:pt x="1911" y="1352"/>
                    </a:cubicBezTo>
                    <a:lnTo>
                      <a:pt x="1911" y="1352"/>
                    </a:lnTo>
                    <a:cubicBezTo>
                      <a:pt x="1911" y="1352"/>
                      <a:pt x="1911" y="1352"/>
                      <a:pt x="1911" y="1352"/>
                    </a:cubicBezTo>
                    <a:close/>
                    <a:moveTo>
                      <a:pt x="1432" y="830"/>
                    </a:moveTo>
                    <a:cubicBezTo>
                      <a:pt x="1449" y="830"/>
                      <a:pt x="1467" y="832"/>
                      <a:pt x="1485" y="832"/>
                    </a:cubicBezTo>
                    <a:lnTo>
                      <a:pt x="1485" y="832"/>
                    </a:lnTo>
                    <a:cubicBezTo>
                      <a:pt x="1526" y="842"/>
                      <a:pt x="1566" y="853"/>
                      <a:pt x="1605" y="866"/>
                    </a:cubicBezTo>
                    <a:lnTo>
                      <a:pt x="1605" y="866"/>
                    </a:lnTo>
                    <a:cubicBezTo>
                      <a:pt x="1627" y="879"/>
                      <a:pt x="1651" y="888"/>
                      <a:pt x="1672" y="899"/>
                    </a:cubicBezTo>
                    <a:cubicBezTo>
                      <a:pt x="1686" y="907"/>
                      <a:pt x="1699" y="916"/>
                      <a:pt x="1711" y="925"/>
                    </a:cubicBezTo>
                    <a:lnTo>
                      <a:pt x="1717" y="928"/>
                    </a:lnTo>
                    <a:lnTo>
                      <a:pt x="1717" y="928"/>
                    </a:lnTo>
                    <a:cubicBezTo>
                      <a:pt x="1718" y="929"/>
                      <a:pt x="1719" y="931"/>
                      <a:pt x="1721" y="932"/>
                    </a:cubicBezTo>
                    <a:cubicBezTo>
                      <a:pt x="1749" y="958"/>
                      <a:pt x="1776" y="986"/>
                      <a:pt x="1803" y="1015"/>
                    </a:cubicBezTo>
                    <a:cubicBezTo>
                      <a:pt x="1804" y="1016"/>
                      <a:pt x="1805" y="1017"/>
                      <a:pt x="1806" y="1018"/>
                    </a:cubicBezTo>
                    <a:lnTo>
                      <a:pt x="1806" y="1018"/>
                    </a:lnTo>
                    <a:cubicBezTo>
                      <a:pt x="1817" y="1032"/>
                      <a:pt x="1827" y="1047"/>
                      <a:pt x="1836" y="1063"/>
                    </a:cubicBezTo>
                    <a:cubicBezTo>
                      <a:pt x="1847" y="1083"/>
                      <a:pt x="1857" y="1103"/>
                      <a:pt x="1869" y="1126"/>
                    </a:cubicBezTo>
                    <a:lnTo>
                      <a:pt x="1869" y="1126"/>
                    </a:lnTo>
                    <a:cubicBezTo>
                      <a:pt x="1880" y="1160"/>
                      <a:pt x="1889" y="1194"/>
                      <a:pt x="1898" y="1230"/>
                    </a:cubicBezTo>
                    <a:lnTo>
                      <a:pt x="1898" y="1230"/>
                    </a:lnTo>
                    <a:cubicBezTo>
                      <a:pt x="1898" y="1225"/>
                      <a:pt x="1899" y="1221"/>
                      <a:pt x="1900" y="1216"/>
                    </a:cubicBezTo>
                    <a:lnTo>
                      <a:pt x="1900" y="1216"/>
                    </a:lnTo>
                    <a:cubicBezTo>
                      <a:pt x="1899" y="1224"/>
                      <a:pt x="1900" y="1234"/>
                      <a:pt x="1901" y="1244"/>
                    </a:cubicBezTo>
                    <a:lnTo>
                      <a:pt x="1901" y="1244"/>
                    </a:lnTo>
                    <a:cubicBezTo>
                      <a:pt x="1900" y="1239"/>
                      <a:pt x="1899" y="1234"/>
                      <a:pt x="1898" y="1230"/>
                    </a:cubicBezTo>
                    <a:lnTo>
                      <a:pt x="1898" y="1230"/>
                    </a:lnTo>
                    <a:cubicBezTo>
                      <a:pt x="1894" y="1263"/>
                      <a:pt x="1900" y="1279"/>
                      <a:pt x="1904" y="1279"/>
                    </a:cubicBezTo>
                    <a:cubicBezTo>
                      <a:pt x="1904" y="1279"/>
                      <a:pt x="1905" y="1278"/>
                      <a:pt x="1906" y="1276"/>
                    </a:cubicBezTo>
                    <a:lnTo>
                      <a:pt x="1906" y="1276"/>
                    </a:lnTo>
                    <a:cubicBezTo>
                      <a:pt x="1907" y="1289"/>
                      <a:pt x="1909" y="1301"/>
                      <a:pt x="1909" y="1312"/>
                    </a:cubicBezTo>
                    <a:cubicBezTo>
                      <a:pt x="1909" y="1329"/>
                      <a:pt x="1908" y="1345"/>
                      <a:pt x="1907" y="1360"/>
                    </a:cubicBezTo>
                    <a:lnTo>
                      <a:pt x="1907" y="1360"/>
                    </a:lnTo>
                    <a:cubicBezTo>
                      <a:pt x="1894" y="1389"/>
                      <a:pt x="1892" y="1439"/>
                      <a:pt x="1883" y="1470"/>
                    </a:cubicBezTo>
                    <a:cubicBezTo>
                      <a:pt x="1878" y="1485"/>
                      <a:pt x="1869" y="1502"/>
                      <a:pt x="1863" y="1519"/>
                    </a:cubicBezTo>
                    <a:lnTo>
                      <a:pt x="1863" y="1519"/>
                    </a:lnTo>
                    <a:cubicBezTo>
                      <a:pt x="1846" y="1550"/>
                      <a:pt x="1828" y="1581"/>
                      <a:pt x="1808" y="1611"/>
                    </a:cubicBezTo>
                    <a:lnTo>
                      <a:pt x="1808" y="1611"/>
                    </a:lnTo>
                    <a:cubicBezTo>
                      <a:pt x="1796" y="1622"/>
                      <a:pt x="1785" y="1637"/>
                      <a:pt x="1773" y="1650"/>
                    </a:cubicBezTo>
                    <a:lnTo>
                      <a:pt x="1740" y="1684"/>
                    </a:lnTo>
                    <a:cubicBezTo>
                      <a:pt x="1739" y="1685"/>
                      <a:pt x="1738" y="1685"/>
                      <a:pt x="1738" y="1686"/>
                    </a:cubicBezTo>
                    <a:lnTo>
                      <a:pt x="1738" y="1686"/>
                    </a:lnTo>
                    <a:cubicBezTo>
                      <a:pt x="1741" y="1684"/>
                      <a:pt x="1746" y="1682"/>
                      <a:pt x="1750" y="1680"/>
                    </a:cubicBezTo>
                    <a:lnTo>
                      <a:pt x="1750" y="1680"/>
                    </a:lnTo>
                    <a:cubicBezTo>
                      <a:pt x="1745" y="1683"/>
                      <a:pt x="1740" y="1685"/>
                      <a:pt x="1735" y="1688"/>
                    </a:cubicBezTo>
                    <a:lnTo>
                      <a:pt x="1735" y="1688"/>
                    </a:lnTo>
                    <a:cubicBezTo>
                      <a:pt x="1726" y="1695"/>
                      <a:pt x="1717" y="1701"/>
                      <a:pt x="1710" y="1704"/>
                    </a:cubicBezTo>
                    <a:lnTo>
                      <a:pt x="1710" y="1704"/>
                    </a:lnTo>
                    <a:cubicBezTo>
                      <a:pt x="1718" y="1698"/>
                      <a:pt x="1727" y="1693"/>
                      <a:pt x="1735" y="1688"/>
                    </a:cubicBezTo>
                    <a:lnTo>
                      <a:pt x="1735" y="1688"/>
                    </a:lnTo>
                    <a:cubicBezTo>
                      <a:pt x="1736" y="1687"/>
                      <a:pt x="1737" y="1687"/>
                      <a:pt x="1738" y="1686"/>
                    </a:cubicBezTo>
                    <a:lnTo>
                      <a:pt x="1738" y="1686"/>
                    </a:lnTo>
                    <a:cubicBezTo>
                      <a:pt x="1706" y="1701"/>
                      <a:pt x="1698" y="1707"/>
                      <a:pt x="1701" y="1707"/>
                    </a:cubicBezTo>
                    <a:cubicBezTo>
                      <a:pt x="1703" y="1707"/>
                      <a:pt x="1706" y="1706"/>
                      <a:pt x="1710" y="1704"/>
                    </a:cubicBezTo>
                    <a:lnTo>
                      <a:pt x="1710" y="1704"/>
                    </a:lnTo>
                    <a:cubicBezTo>
                      <a:pt x="1691" y="1718"/>
                      <a:pt x="1672" y="1733"/>
                      <a:pt x="1653" y="1743"/>
                    </a:cubicBezTo>
                    <a:cubicBezTo>
                      <a:pt x="1639" y="1751"/>
                      <a:pt x="1624" y="1757"/>
                      <a:pt x="1611" y="1766"/>
                    </a:cubicBezTo>
                    <a:cubicBezTo>
                      <a:pt x="1576" y="1776"/>
                      <a:pt x="1543" y="1787"/>
                      <a:pt x="1508" y="1795"/>
                    </a:cubicBezTo>
                    <a:lnTo>
                      <a:pt x="1508" y="1795"/>
                    </a:lnTo>
                    <a:cubicBezTo>
                      <a:pt x="1496" y="1793"/>
                      <a:pt x="1487" y="1792"/>
                      <a:pt x="1480" y="1792"/>
                    </a:cubicBezTo>
                    <a:cubicBezTo>
                      <a:pt x="1456" y="1792"/>
                      <a:pt x="1453" y="1799"/>
                      <a:pt x="1468" y="1800"/>
                    </a:cubicBezTo>
                    <a:lnTo>
                      <a:pt x="1468" y="1800"/>
                    </a:lnTo>
                    <a:cubicBezTo>
                      <a:pt x="1480" y="1798"/>
                      <a:pt x="1493" y="1795"/>
                      <a:pt x="1505" y="1795"/>
                    </a:cubicBezTo>
                    <a:lnTo>
                      <a:pt x="1505" y="1795"/>
                    </a:lnTo>
                    <a:cubicBezTo>
                      <a:pt x="1506" y="1795"/>
                      <a:pt x="1507" y="1795"/>
                      <a:pt x="1508" y="1795"/>
                    </a:cubicBezTo>
                    <a:lnTo>
                      <a:pt x="1508" y="1795"/>
                    </a:lnTo>
                    <a:cubicBezTo>
                      <a:pt x="1510" y="1795"/>
                      <a:pt x="1512" y="1795"/>
                      <a:pt x="1515" y="1796"/>
                    </a:cubicBezTo>
                    <a:lnTo>
                      <a:pt x="1515" y="1796"/>
                    </a:lnTo>
                    <a:cubicBezTo>
                      <a:pt x="1512" y="1795"/>
                      <a:pt x="1509" y="1795"/>
                      <a:pt x="1506" y="1795"/>
                    </a:cubicBezTo>
                    <a:cubicBezTo>
                      <a:pt x="1506" y="1795"/>
                      <a:pt x="1505" y="1795"/>
                      <a:pt x="1505" y="1795"/>
                    </a:cubicBezTo>
                    <a:lnTo>
                      <a:pt x="1505" y="1795"/>
                    </a:lnTo>
                    <a:cubicBezTo>
                      <a:pt x="1501" y="1796"/>
                      <a:pt x="1498" y="1797"/>
                      <a:pt x="1494" y="1797"/>
                    </a:cubicBezTo>
                    <a:cubicBezTo>
                      <a:pt x="1485" y="1799"/>
                      <a:pt x="1478" y="1800"/>
                      <a:pt x="1472" y="1800"/>
                    </a:cubicBezTo>
                    <a:cubicBezTo>
                      <a:pt x="1471" y="1800"/>
                      <a:pt x="1469" y="1800"/>
                      <a:pt x="1468" y="1800"/>
                    </a:cubicBezTo>
                    <a:lnTo>
                      <a:pt x="1468" y="1800"/>
                    </a:lnTo>
                    <a:cubicBezTo>
                      <a:pt x="1465" y="1801"/>
                      <a:pt x="1461" y="1801"/>
                      <a:pt x="1458" y="1801"/>
                    </a:cubicBezTo>
                    <a:cubicBezTo>
                      <a:pt x="1452" y="1802"/>
                      <a:pt x="1446" y="1802"/>
                      <a:pt x="1440" y="1802"/>
                    </a:cubicBezTo>
                    <a:cubicBezTo>
                      <a:pt x="1410" y="1802"/>
                      <a:pt x="1381" y="1800"/>
                      <a:pt x="1351" y="1798"/>
                    </a:cubicBezTo>
                    <a:lnTo>
                      <a:pt x="1351" y="1798"/>
                    </a:lnTo>
                    <a:cubicBezTo>
                      <a:pt x="1329" y="1794"/>
                      <a:pt x="1308" y="1789"/>
                      <a:pt x="1286" y="1783"/>
                    </a:cubicBezTo>
                    <a:cubicBezTo>
                      <a:pt x="1272" y="1779"/>
                      <a:pt x="1257" y="1774"/>
                      <a:pt x="1243" y="1769"/>
                    </a:cubicBezTo>
                    <a:lnTo>
                      <a:pt x="1243" y="1769"/>
                    </a:lnTo>
                    <a:cubicBezTo>
                      <a:pt x="1245" y="1771"/>
                      <a:pt x="1248" y="1774"/>
                      <a:pt x="1250" y="1776"/>
                    </a:cubicBezTo>
                    <a:cubicBezTo>
                      <a:pt x="1247" y="1774"/>
                      <a:pt x="1245" y="1771"/>
                      <a:pt x="1242" y="1769"/>
                    </a:cubicBezTo>
                    <a:lnTo>
                      <a:pt x="1242" y="1769"/>
                    </a:lnTo>
                    <a:cubicBezTo>
                      <a:pt x="1242" y="1769"/>
                      <a:pt x="1242" y="1769"/>
                      <a:pt x="1243" y="1769"/>
                    </a:cubicBezTo>
                    <a:lnTo>
                      <a:pt x="1243" y="1769"/>
                    </a:lnTo>
                    <a:cubicBezTo>
                      <a:pt x="1228" y="1757"/>
                      <a:pt x="1215" y="1751"/>
                      <a:pt x="1207" y="1749"/>
                    </a:cubicBezTo>
                    <a:lnTo>
                      <a:pt x="1207" y="1749"/>
                    </a:lnTo>
                    <a:cubicBezTo>
                      <a:pt x="1220" y="1755"/>
                      <a:pt x="1232" y="1762"/>
                      <a:pt x="1242" y="1769"/>
                    </a:cubicBezTo>
                    <a:lnTo>
                      <a:pt x="1242" y="1769"/>
                    </a:lnTo>
                    <a:cubicBezTo>
                      <a:pt x="1234" y="1766"/>
                      <a:pt x="1226" y="1764"/>
                      <a:pt x="1218" y="1762"/>
                    </a:cubicBezTo>
                    <a:cubicBezTo>
                      <a:pt x="1197" y="1755"/>
                      <a:pt x="1194" y="1748"/>
                      <a:pt x="1202" y="1748"/>
                    </a:cubicBezTo>
                    <a:cubicBezTo>
                      <a:pt x="1203" y="1748"/>
                      <a:pt x="1205" y="1749"/>
                      <a:pt x="1207" y="1749"/>
                    </a:cubicBezTo>
                    <a:lnTo>
                      <a:pt x="1207" y="1749"/>
                    </a:lnTo>
                    <a:cubicBezTo>
                      <a:pt x="1186" y="1739"/>
                      <a:pt x="1163" y="1730"/>
                      <a:pt x="1147" y="1720"/>
                    </a:cubicBezTo>
                    <a:cubicBezTo>
                      <a:pt x="1136" y="1713"/>
                      <a:pt x="1126" y="1705"/>
                      <a:pt x="1115" y="1698"/>
                    </a:cubicBezTo>
                    <a:lnTo>
                      <a:pt x="1115" y="1698"/>
                    </a:lnTo>
                    <a:cubicBezTo>
                      <a:pt x="1096" y="1679"/>
                      <a:pt x="1071" y="1645"/>
                      <a:pt x="1047" y="1620"/>
                    </a:cubicBezTo>
                    <a:lnTo>
                      <a:pt x="1047" y="1620"/>
                    </a:lnTo>
                    <a:cubicBezTo>
                      <a:pt x="1056" y="1632"/>
                      <a:pt x="1059" y="1641"/>
                      <a:pt x="1055" y="1641"/>
                    </a:cubicBezTo>
                    <a:cubicBezTo>
                      <a:pt x="1053" y="1641"/>
                      <a:pt x="1048" y="1637"/>
                      <a:pt x="1040" y="1626"/>
                    </a:cubicBezTo>
                    <a:cubicBezTo>
                      <a:pt x="1035" y="1617"/>
                      <a:pt x="1029" y="1609"/>
                      <a:pt x="1023" y="1601"/>
                    </a:cubicBezTo>
                    <a:lnTo>
                      <a:pt x="1023" y="1601"/>
                    </a:lnTo>
                    <a:cubicBezTo>
                      <a:pt x="1031" y="1605"/>
                      <a:pt x="1039" y="1612"/>
                      <a:pt x="1047" y="1620"/>
                    </a:cubicBezTo>
                    <a:lnTo>
                      <a:pt x="1047" y="1620"/>
                    </a:lnTo>
                    <a:cubicBezTo>
                      <a:pt x="1041" y="1614"/>
                      <a:pt x="1033" y="1607"/>
                      <a:pt x="1023" y="1600"/>
                    </a:cubicBezTo>
                    <a:lnTo>
                      <a:pt x="1023" y="1600"/>
                    </a:lnTo>
                    <a:cubicBezTo>
                      <a:pt x="1023" y="1600"/>
                      <a:pt x="1023" y="1601"/>
                      <a:pt x="1023" y="1601"/>
                    </a:cubicBezTo>
                    <a:lnTo>
                      <a:pt x="1023" y="1601"/>
                    </a:lnTo>
                    <a:cubicBezTo>
                      <a:pt x="1022" y="1600"/>
                      <a:pt x="1020" y="1599"/>
                      <a:pt x="1019" y="1598"/>
                    </a:cubicBezTo>
                    <a:lnTo>
                      <a:pt x="1019" y="1598"/>
                    </a:lnTo>
                    <a:cubicBezTo>
                      <a:pt x="1020" y="1599"/>
                      <a:pt x="1022" y="1600"/>
                      <a:pt x="1023" y="1600"/>
                    </a:cubicBezTo>
                    <a:lnTo>
                      <a:pt x="1023" y="1600"/>
                    </a:lnTo>
                    <a:cubicBezTo>
                      <a:pt x="1016" y="1590"/>
                      <a:pt x="1009" y="1579"/>
                      <a:pt x="1002" y="1567"/>
                    </a:cubicBezTo>
                    <a:cubicBezTo>
                      <a:pt x="994" y="1554"/>
                      <a:pt x="988" y="1542"/>
                      <a:pt x="980" y="1528"/>
                    </a:cubicBezTo>
                    <a:lnTo>
                      <a:pt x="980" y="1528"/>
                    </a:lnTo>
                    <a:cubicBezTo>
                      <a:pt x="973" y="1494"/>
                      <a:pt x="952" y="1458"/>
                      <a:pt x="944" y="1425"/>
                    </a:cubicBezTo>
                    <a:cubicBezTo>
                      <a:pt x="941" y="1410"/>
                      <a:pt x="938" y="1393"/>
                      <a:pt x="934" y="1378"/>
                    </a:cubicBezTo>
                    <a:cubicBezTo>
                      <a:pt x="932" y="1341"/>
                      <a:pt x="932" y="1302"/>
                      <a:pt x="933" y="1265"/>
                    </a:cubicBezTo>
                    <a:cubicBezTo>
                      <a:pt x="933" y="1264"/>
                      <a:pt x="933" y="1262"/>
                      <a:pt x="933" y="1261"/>
                    </a:cubicBezTo>
                    <a:lnTo>
                      <a:pt x="933" y="1261"/>
                    </a:lnTo>
                    <a:cubicBezTo>
                      <a:pt x="932" y="1266"/>
                      <a:pt x="930" y="1271"/>
                      <a:pt x="929" y="1277"/>
                    </a:cubicBezTo>
                    <a:cubicBezTo>
                      <a:pt x="933" y="1261"/>
                      <a:pt x="936" y="1245"/>
                      <a:pt x="938" y="1230"/>
                    </a:cubicBezTo>
                    <a:cubicBezTo>
                      <a:pt x="946" y="1194"/>
                      <a:pt x="957" y="1161"/>
                      <a:pt x="968" y="1127"/>
                    </a:cubicBezTo>
                    <a:lnTo>
                      <a:pt x="968" y="1127"/>
                    </a:lnTo>
                    <a:cubicBezTo>
                      <a:pt x="968" y="1126"/>
                      <a:pt x="968" y="1126"/>
                      <a:pt x="968" y="1126"/>
                    </a:cubicBezTo>
                    <a:cubicBezTo>
                      <a:pt x="980" y="1106"/>
                      <a:pt x="990" y="1083"/>
                      <a:pt x="1002" y="1063"/>
                    </a:cubicBezTo>
                    <a:cubicBezTo>
                      <a:pt x="1010" y="1051"/>
                      <a:pt x="1018" y="1039"/>
                      <a:pt x="1025" y="1027"/>
                    </a:cubicBezTo>
                    <a:lnTo>
                      <a:pt x="1025" y="1027"/>
                    </a:lnTo>
                    <a:cubicBezTo>
                      <a:pt x="1023" y="1029"/>
                      <a:pt x="1021" y="1030"/>
                      <a:pt x="1019" y="1031"/>
                    </a:cubicBezTo>
                    <a:cubicBezTo>
                      <a:pt x="1021" y="1030"/>
                      <a:pt x="1023" y="1028"/>
                      <a:pt x="1026" y="1026"/>
                    </a:cubicBezTo>
                    <a:lnTo>
                      <a:pt x="1026" y="1026"/>
                    </a:lnTo>
                    <a:cubicBezTo>
                      <a:pt x="1026" y="1027"/>
                      <a:pt x="1025" y="1027"/>
                      <a:pt x="1025" y="1027"/>
                    </a:cubicBezTo>
                    <a:lnTo>
                      <a:pt x="1025" y="1027"/>
                    </a:lnTo>
                    <a:cubicBezTo>
                      <a:pt x="1047" y="1014"/>
                      <a:pt x="1057" y="1000"/>
                      <a:pt x="1058" y="994"/>
                    </a:cubicBezTo>
                    <a:lnTo>
                      <a:pt x="1058" y="994"/>
                    </a:lnTo>
                    <a:cubicBezTo>
                      <a:pt x="1047" y="1007"/>
                      <a:pt x="1036" y="1019"/>
                      <a:pt x="1026" y="1026"/>
                    </a:cubicBezTo>
                    <a:lnTo>
                      <a:pt x="1026" y="1026"/>
                    </a:lnTo>
                    <a:cubicBezTo>
                      <a:pt x="1029" y="1022"/>
                      <a:pt x="1031" y="1018"/>
                      <a:pt x="1034" y="1014"/>
                    </a:cubicBezTo>
                    <a:cubicBezTo>
                      <a:pt x="1044" y="997"/>
                      <a:pt x="1053" y="990"/>
                      <a:pt x="1056" y="990"/>
                    </a:cubicBezTo>
                    <a:cubicBezTo>
                      <a:pt x="1058" y="990"/>
                      <a:pt x="1058" y="992"/>
                      <a:pt x="1058" y="994"/>
                    </a:cubicBezTo>
                    <a:lnTo>
                      <a:pt x="1058" y="994"/>
                    </a:lnTo>
                    <a:cubicBezTo>
                      <a:pt x="1073" y="977"/>
                      <a:pt x="1087" y="958"/>
                      <a:pt x="1099" y="947"/>
                    </a:cubicBezTo>
                    <a:cubicBezTo>
                      <a:pt x="1106" y="941"/>
                      <a:pt x="1131" y="923"/>
                      <a:pt x="1135" y="919"/>
                    </a:cubicBezTo>
                    <a:lnTo>
                      <a:pt x="1135" y="919"/>
                    </a:lnTo>
                    <a:cubicBezTo>
                      <a:pt x="1168" y="900"/>
                      <a:pt x="1220" y="884"/>
                      <a:pt x="1244" y="861"/>
                    </a:cubicBezTo>
                    <a:lnTo>
                      <a:pt x="1244" y="861"/>
                    </a:lnTo>
                    <a:cubicBezTo>
                      <a:pt x="1257" y="856"/>
                      <a:pt x="1271" y="852"/>
                      <a:pt x="1285" y="848"/>
                    </a:cubicBezTo>
                    <a:cubicBezTo>
                      <a:pt x="1300" y="845"/>
                      <a:pt x="1315" y="841"/>
                      <a:pt x="1332" y="837"/>
                    </a:cubicBezTo>
                    <a:cubicBezTo>
                      <a:pt x="1337" y="836"/>
                      <a:pt x="1355" y="833"/>
                      <a:pt x="1368" y="832"/>
                    </a:cubicBezTo>
                    <a:lnTo>
                      <a:pt x="1368" y="832"/>
                    </a:lnTo>
                    <a:cubicBezTo>
                      <a:pt x="1368" y="832"/>
                      <a:pt x="1368" y="832"/>
                      <a:pt x="1369" y="832"/>
                    </a:cubicBezTo>
                    <a:cubicBezTo>
                      <a:pt x="1389" y="830"/>
                      <a:pt x="1412" y="830"/>
                      <a:pt x="1432" y="830"/>
                    </a:cubicBezTo>
                    <a:close/>
                    <a:moveTo>
                      <a:pt x="1430" y="1"/>
                    </a:moveTo>
                    <a:cubicBezTo>
                      <a:pt x="1052" y="1"/>
                      <a:pt x="670" y="165"/>
                      <a:pt x="430" y="456"/>
                    </a:cubicBezTo>
                    <a:cubicBezTo>
                      <a:pt x="76" y="886"/>
                      <a:pt x="1" y="1495"/>
                      <a:pt x="292" y="1982"/>
                    </a:cubicBezTo>
                    <a:cubicBezTo>
                      <a:pt x="539" y="2394"/>
                      <a:pt x="975" y="2618"/>
                      <a:pt x="1436" y="2618"/>
                    </a:cubicBezTo>
                    <a:cubicBezTo>
                      <a:pt x="1520" y="2618"/>
                      <a:pt x="1605" y="2611"/>
                      <a:pt x="1690" y="2595"/>
                    </a:cubicBezTo>
                    <a:cubicBezTo>
                      <a:pt x="2278" y="2490"/>
                      <a:pt x="2696" y="1947"/>
                      <a:pt x="2729" y="1368"/>
                    </a:cubicBezTo>
                    <a:lnTo>
                      <a:pt x="2729" y="1368"/>
                    </a:lnTo>
                    <a:cubicBezTo>
                      <a:pt x="2732" y="1350"/>
                      <a:pt x="2733" y="1332"/>
                      <a:pt x="2732" y="1312"/>
                    </a:cubicBezTo>
                    <a:cubicBezTo>
                      <a:pt x="2724" y="750"/>
                      <a:pt x="2375" y="272"/>
                      <a:pt x="1853" y="75"/>
                    </a:cubicBezTo>
                    <a:cubicBezTo>
                      <a:pt x="1718" y="25"/>
                      <a:pt x="1574" y="1"/>
                      <a:pt x="1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p25">
                <a:extLst>
                  <a:ext uri="{FF2B5EF4-FFF2-40B4-BE49-F238E27FC236}">
                    <a16:creationId xmlns:a16="http://schemas.microsoft.com/office/drawing/2014/main" id="{9EEF755A-4BEA-DF89-7E84-FFE47A2CA095}"/>
                  </a:ext>
                </a:extLst>
              </p:cNvPr>
              <p:cNvSpPr/>
              <p:nvPr/>
            </p:nvSpPr>
            <p:spPr>
              <a:xfrm>
                <a:off x="2155307" y="1342672"/>
                <a:ext cx="192992" cy="192992"/>
              </a:xfrm>
              <a:prstGeom prst="ellipse">
                <a:avLst/>
              </a:prstGeom>
              <a:solidFill>
                <a:srgbClr val="75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 name="Google Shape;277;p19">
              <a:extLst>
                <a:ext uri="{FF2B5EF4-FFF2-40B4-BE49-F238E27FC236}">
                  <a16:creationId xmlns:a16="http://schemas.microsoft.com/office/drawing/2014/main" id="{B78EB69A-4BB5-7389-C705-48015C19EAB8}"/>
                </a:ext>
              </a:extLst>
            </p:cNvPr>
            <p:cNvCxnSpPr>
              <a:cxnSpLocks/>
              <a:stCxn id="46" idx="6"/>
              <a:endCxn id="60" idx="3"/>
            </p:cNvCxnSpPr>
            <p:nvPr/>
          </p:nvCxnSpPr>
          <p:spPr>
            <a:xfrm>
              <a:off x="4357633" y="4514878"/>
              <a:ext cx="840116" cy="1286592"/>
            </a:xfrm>
            <a:prstGeom prst="bentConnector3">
              <a:avLst>
                <a:gd name="adj1" fmla="val 50000"/>
              </a:avLst>
            </a:prstGeom>
            <a:noFill/>
            <a:ln w="12700" cap="flat" cmpd="sng">
              <a:solidFill>
                <a:srgbClr val="75CDD9"/>
              </a:solidFill>
              <a:prstDash val="dash"/>
              <a:round/>
              <a:headEnd type="none" w="med" len="med"/>
              <a:tailEnd type="oval" w="med" len="med"/>
            </a:ln>
          </p:spPr>
        </p:cxnSp>
      </p:grpSp>
      <p:sp>
        <p:nvSpPr>
          <p:cNvPr id="1043" name="TextBox 1042">
            <a:extLst>
              <a:ext uri="{FF2B5EF4-FFF2-40B4-BE49-F238E27FC236}">
                <a16:creationId xmlns:a16="http://schemas.microsoft.com/office/drawing/2014/main" id="{D7463E45-F08C-5B0A-CFCE-990FEDF29511}"/>
              </a:ext>
            </a:extLst>
          </p:cNvPr>
          <p:cNvSpPr txBox="1"/>
          <p:nvPr/>
        </p:nvSpPr>
        <p:spPr>
          <a:xfrm>
            <a:off x="5290347" y="1499537"/>
            <a:ext cx="6916738" cy="954107"/>
          </a:xfrm>
          <a:prstGeom prst="rect">
            <a:avLst/>
          </a:prstGeom>
          <a:noFill/>
        </p:spPr>
        <p:txBody>
          <a:bodyPr wrap="square" rtlCol="0">
            <a:spAutoFit/>
          </a:bodyPr>
          <a:lstStyle/>
          <a:p>
            <a:pPr lvl="0" algn="just"/>
            <a:r>
              <a:rPr lang="en-US" sz="2800" dirty="0">
                <a:solidFill>
                  <a:srgbClr val="C00000"/>
                </a:solidFill>
                <a:latin typeface="Times New Roman" panose="02020603050405020304" pitchFamily="18" charset="0"/>
                <a:ea typeface="TT Interphases Bold"/>
                <a:cs typeface="Times New Roman" panose="02020603050405020304" pitchFamily="18" charset="0"/>
                <a:sym typeface="TT Interphases Bold"/>
              </a:rPr>
              <a:t>Di </a:t>
            </a:r>
            <a:r>
              <a:rPr lang="en-US" sz="2800" dirty="0" err="1">
                <a:solidFill>
                  <a:srgbClr val="C00000"/>
                </a:solidFill>
                <a:latin typeface="Times New Roman" panose="02020603050405020304" pitchFamily="18" charset="0"/>
                <a:ea typeface="TT Interphases Bold"/>
                <a:cs typeface="Times New Roman" panose="02020603050405020304" pitchFamily="18" charset="0"/>
                <a:sym typeface="TT Interphases Bold"/>
              </a:rPr>
              <a:t>sản</a:t>
            </a:r>
            <a:r>
              <a:rPr lang="en-US" sz="2800" dirty="0">
                <a:solidFill>
                  <a:srgbClr val="C00000"/>
                </a:solidFill>
                <a:latin typeface="Times New Roman" panose="02020603050405020304" pitchFamily="18" charset="0"/>
                <a:ea typeface="TT Interphases Bold"/>
                <a:cs typeface="Times New Roman" panose="02020603050405020304" pitchFamily="18" charset="0"/>
                <a:sym typeface="TT Interphases Bold"/>
              </a:rPr>
              <a:t> </a:t>
            </a:r>
            <a:r>
              <a:rPr lang="en-US" sz="2800" dirty="0" err="1">
                <a:solidFill>
                  <a:srgbClr val="C00000"/>
                </a:solidFill>
                <a:latin typeface="Times New Roman" panose="02020603050405020304" pitchFamily="18" charset="0"/>
                <a:ea typeface="TT Interphases Bold"/>
                <a:cs typeface="Times New Roman" panose="02020603050405020304" pitchFamily="18" charset="0"/>
                <a:sym typeface="TT Interphases Bold"/>
              </a:rPr>
              <a:t>văn</a:t>
            </a:r>
            <a:r>
              <a:rPr lang="en-US" sz="2800" dirty="0">
                <a:solidFill>
                  <a:srgbClr val="C00000"/>
                </a:solidFill>
                <a:latin typeface="Times New Roman" panose="02020603050405020304" pitchFamily="18" charset="0"/>
                <a:ea typeface="TT Interphases Bold"/>
                <a:cs typeface="Times New Roman" panose="02020603050405020304" pitchFamily="18" charset="0"/>
                <a:sym typeface="TT Interphases Bold"/>
              </a:rPr>
              <a:t> </a:t>
            </a:r>
            <a:r>
              <a:rPr lang="en-US" sz="2800" dirty="0" err="1">
                <a:solidFill>
                  <a:srgbClr val="C00000"/>
                </a:solidFill>
                <a:latin typeface="Times New Roman" panose="02020603050405020304" pitchFamily="18" charset="0"/>
                <a:ea typeface="TT Interphases Bold"/>
                <a:cs typeface="Times New Roman" panose="02020603050405020304" pitchFamily="18" charset="0"/>
                <a:sym typeface="TT Interphases Bold"/>
              </a:rPr>
              <a:t>hóa</a:t>
            </a:r>
            <a:r>
              <a:rPr lang="en-US" sz="2800" dirty="0">
                <a:solidFill>
                  <a:srgbClr val="C00000"/>
                </a:solidFill>
                <a:latin typeface="Times New Roman" panose="02020603050405020304" pitchFamily="18" charset="0"/>
                <a:ea typeface="TT Interphases Bold"/>
                <a:cs typeface="Times New Roman" panose="02020603050405020304" pitchFamily="18" charset="0"/>
                <a:sym typeface="TT Interphases Bold"/>
              </a:rPr>
              <a:t> </a:t>
            </a:r>
            <a:r>
              <a:rPr lang="en-US" sz="2800" dirty="0" err="1">
                <a:solidFill>
                  <a:prstClr val="black"/>
                </a:solidFill>
                <a:latin typeface="Times New Roman" panose="02020603050405020304" pitchFamily="18" charset="0"/>
                <a:ea typeface="TT Interphases Bold"/>
                <a:cs typeface="Times New Roman" panose="02020603050405020304" pitchFamily="18" charset="0"/>
                <a:sym typeface="TT Interphases Bold"/>
              </a:rPr>
              <a:t>là</a:t>
            </a:r>
            <a:r>
              <a:rPr lang="en-US" sz="2800" dirty="0">
                <a:solidFill>
                  <a:prstClr val="black"/>
                </a:solidFill>
                <a:latin typeface="Times New Roman" panose="02020603050405020304" pitchFamily="18" charset="0"/>
                <a:ea typeface="TT Interphases Bold"/>
                <a:cs typeface="Times New Roman" panose="02020603050405020304" pitchFamily="18" charset="0"/>
                <a:sym typeface="TT Interphases Bold"/>
              </a:rPr>
              <a:t> </a:t>
            </a:r>
            <a:r>
              <a:rPr lang="vi-VN" sz="2800" dirty="0">
                <a:solidFill>
                  <a:prstClr val="black"/>
                </a:solidFill>
                <a:latin typeface="Times New Roman" panose="02020603050405020304" pitchFamily="18" charset="0"/>
                <a:ea typeface="TT Interphases Bold"/>
                <a:cs typeface="Times New Roman" panose="02020603050405020304" pitchFamily="18" charset="0"/>
                <a:sym typeface="TT Interphases Bold"/>
              </a:rPr>
              <a:t>những giá trị về vật chất và tinh thần do </a:t>
            </a:r>
            <a:r>
              <a:rPr lang="vi-VN" sz="2800" dirty="0" smtClean="0">
                <a:solidFill>
                  <a:prstClr val="black"/>
                </a:solidFill>
                <a:latin typeface="Times New Roman" panose="02020603050405020304" pitchFamily="18" charset="0"/>
                <a:ea typeface="TT Interphases Bold"/>
                <a:cs typeface="Times New Roman" panose="02020603050405020304" pitchFamily="18" charset="0"/>
                <a:sym typeface="TT Interphases Bold"/>
              </a:rPr>
              <a:t>con </a:t>
            </a:r>
            <a:r>
              <a:rPr lang="vi-VN" sz="2800" dirty="0">
                <a:solidFill>
                  <a:prstClr val="black"/>
                </a:solidFill>
                <a:latin typeface="Times New Roman" panose="02020603050405020304" pitchFamily="18" charset="0"/>
                <a:ea typeface="TT Interphases Bold"/>
                <a:cs typeface="Times New Roman" panose="02020603050405020304" pitchFamily="18" charset="0"/>
                <a:sym typeface="TT Interphases Bold"/>
              </a:rPr>
              <a:t>người sáng tạo </a:t>
            </a:r>
            <a:r>
              <a:rPr lang="vi-VN" sz="2800" dirty="0" smtClean="0">
                <a:solidFill>
                  <a:prstClr val="black"/>
                </a:solidFill>
                <a:latin typeface="Times New Roman" panose="02020603050405020304" pitchFamily="18" charset="0"/>
                <a:ea typeface="TT Interphases Bold"/>
                <a:cs typeface="Times New Roman" panose="02020603050405020304" pitchFamily="18" charset="0"/>
                <a:sym typeface="TT Interphases Bold"/>
              </a:rPr>
              <a:t>ra,...  </a:t>
            </a:r>
            <a:endParaRPr lang="vi-VN" sz="2800" dirty="0">
              <a:solidFill>
                <a:prstClr val="black"/>
              </a:solidFill>
              <a:latin typeface="Times New Roman" panose="02020603050405020304" pitchFamily="18" charset="0"/>
              <a:ea typeface="TT Interphases Bold"/>
              <a:cs typeface="Times New Roman" panose="02020603050405020304" pitchFamily="18" charset="0"/>
              <a:sym typeface="TT Interphases Bold"/>
            </a:endParaRPr>
          </a:p>
        </p:txBody>
      </p:sp>
      <p:sp>
        <p:nvSpPr>
          <p:cNvPr id="40" name="Arrow: Chevron 39">
            <a:extLst>
              <a:ext uri="{FF2B5EF4-FFF2-40B4-BE49-F238E27FC236}">
                <a16:creationId xmlns:a16="http://schemas.microsoft.com/office/drawing/2014/main" id="{D9A24C06-8014-14B9-8828-DD7B8328F0AB}"/>
              </a:ext>
            </a:extLst>
          </p:cNvPr>
          <p:cNvSpPr/>
          <p:nvPr/>
        </p:nvSpPr>
        <p:spPr>
          <a:xfrm flipH="1">
            <a:off x="11824216"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Arrow: Chevron 40">
            <a:extLst>
              <a:ext uri="{FF2B5EF4-FFF2-40B4-BE49-F238E27FC236}">
                <a16:creationId xmlns:a16="http://schemas.microsoft.com/office/drawing/2014/main" id="{FD03A498-11CD-6B29-DBFE-6E51F7E3838C}"/>
              </a:ext>
            </a:extLst>
          </p:cNvPr>
          <p:cNvSpPr/>
          <p:nvPr/>
        </p:nvSpPr>
        <p:spPr>
          <a:xfrm flipH="1">
            <a:off x="11071930"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Rectangle 14"/>
          <p:cNvSpPr/>
          <p:nvPr/>
        </p:nvSpPr>
        <p:spPr>
          <a:xfrm>
            <a:off x="1973095" y="321720"/>
            <a:ext cx="4402167" cy="913070"/>
          </a:xfrm>
          <a:prstGeom prst="rect">
            <a:avLst/>
          </a:prstGeom>
        </p:spPr>
        <p:txBody>
          <a:bodyPr wrap="none">
            <a:spAutoFit/>
          </a:bodyPr>
          <a:lstStyle/>
          <a:p>
            <a:pPr lvl="0" algn="ctr">
              <a:lnSpc>
                <a:spcPts val="6363"/>
              </a:lnSpc>
            </a:pPr>
            <a:r>
              <a:rPr lang="vi-VN" sz="4159" b="1" dirty="0" smtClean="0">
                <a:solidFill>
                  <a:schemeClr val="bg1"/>
                </a:solidFill>
                <a:latin typeface="Times New Roman" panose="02020603050405020304" pitchFamily="18" charset="0"/>
                <a:ea typeface="TT Interphases Bold"/>
                <a:cs typeface="TT Interphases Bold"/>
                <a:sym typeface="TT Interphases Bold"/>
              </a:rPr>
              <a:t>Một số khái niệm  </a:t>
            </a:r>
            <a:endParaRPr lang="en-US" sz="4159" b="1" dirty="0">
              <a:solidFill>
                <a:schemeClr val="bg1"/>
              </a:solidFill>
              <a:ea typeface="TT Interphases Bold"/>
              <a:cs typeface="TT Interphases Bold"/>
              <a:sym typeface="TT Interphases Bold"/>
            </a:endParaRPr>
          </a:p>
        </p:txBody>
      </p:sp>
      <p:sp>
        <p:nvSpPr>
          <p:cNvPr id="52" name="Rectangle 51"/>
          <p:cNvSpPr/>
          <p:nvPr/>
        </p:nvSpPr>
        <p:spPr>
          <a:xfrm>
            <a:off x="5380781" y="3268839"/>
            <a:ext cx="6822630" cy="1384995"/>
          </a:xfrm>
          <a:prstGeom prst="rect">
            <a:avLst/>
          </a:prstGeom>
        </p:spPr>
        <p:txBody>
          <a:bodyPr wrap="square">
            <a:spAutoFit/>
          </a:bodyPr>
          <a:lstStyle/>
          <a:p>
            <a:pPr lvl="0" algn="just"/>
            <a:r>
              <a:rPr lang="vi-VN" sz="2800" dirty="0">
                <a:solidFill>
                  <a:srgbClr val="FF0000"/>
                </a:solidFill>
                <a:latin typeface="Times New Roman" panose="02020603050405020304" pitchFamily="18" charset="0"/>
                <a:ea typeface="TT Interphases Bold"/>
                <a:cs typeface="Times New Roman" panose="02020603050405020304" pitchFamily="18" charset="0"/>
                <a:sym typeface="TT Interphases Bold"/>
              </a:rPr>
              <a:t>Di sản thiên nhiên </a:t>
            </a:r>
            <a:r>
              <a:rPr lang="vi-VN" sz="2800" dirty="0">
                <a:solidFill>
                  <a:prstClr val="black"/>
                </a:solidFill>
                <a:latin typeface="Times New Roman" panose="02020603050405020304" pitchFamily="18" charset="0"/>
                <a:ea typeface="TT Interphases Bold"/>
                <a:cs typeface="Times New Roman" panose="02020603050405020304" pitchFamily="18" charset="0"/>
                <a:sym typeface="TT Interphases Bold"/>
              </a:rPr>
              <a:t>là những di tích do thiên nhiên tạo thành bởi các cấu trúc hình </a:t>
            </a:r>
            <a:r>
              <a:rPr lang="vi-VN" sz="2800" dirty="0" smtClean="0">
                <a:solidFill>
                  <a:prstClr val="black"/>
                </a:solidFill>
                <a:latin typeface="Times New Roman" panose="02020603050405020304" pitchFamily="18" charset="0"/>
                <a:ea typeface="TT Interphases Bold"/>
                <a:cs typeface="Times New Roman" panose="02020603050405020304" pitchFamily="18" charset="0"/>
                <a:sym typeface="TT Interphases Bold"/>
              </a:rPr>
              <a:t>thể,...có </a:t>
            </a:r>
            <a:r>
              <a:rPr lang="vi-VN" sz="2800" dirty="0">
                <a:solidFill>
                  <a:prstClr val="black"/>
                </a:solidFill>
                <a:latin typeface="Times New Roman" panose="02020603050405020304" pitchFamily="18" charset="0"/>
                <a:ea typeface="TT Interphases Bold"/>
                <a:cs typeface="Times New Roman" panose="02020603050405020304" pitchFamily="18" charset="0"/>
                <a:sym typeface="TT Interphases Bold"/>
              </a:rPr>
              <a:t>giá trị đặc biệt về phương diện thẩm mỹ. </a:t>
            </a:r>
            <a:endParaRPr lang="en-US" sz="2800" dirty="0">
              <a:solidFill>
                <a:prstClr val="black"/>
              </a:solidFill>
              <a:latin typeface="Times New Roman" panose="02020603050405020304" pitchFamily="18" charset="0"/>
              <a:ea typeface="TT Interphases Bold"/>
              <a:cs typeface="Times New Roman" panose="02020603050405020304" pitchFamily="18" charset="0"/>
              <a:sym typeface="TT Interphases Bold"/>
            </a:endParaRPr>
          </a:p>
        </p:txBody>
      </p:sp>
      <p:sp>
        <p:nvSpPr>
          <p:cNvPr id="53" name="Rectangle 52"/>
          <p:cNvSpPr/>
          <p:nvPr/>
        </p:nvSpPr>
        <p:spPr>
          <a:xfrm>
            <a:off x="5576083" y="5321168"/>
            <a:ext cx="640019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0000"/>
                </a:solidFill>
                <a:effectLst/>
                <a:uLnTx/>
                <a:uFillTx/>
                <a:latin typeface="Times New Roman" panose="02020603050405020304" pitchFamily="18" charset="0"/>
                <a:ea typeface="TT Interphases Bold"/>
                <a:cs typeface="Times New Roman" panose="02020603050405020304" pitchFamily="18" charset="0"/>
                <a:sym typeface="TT Interphases Bold"/>
              </a:rPr>
              <a:t>Di </a:t>
            </a:r>
            <a:r>
              <a:rPr kumimoji="0" lang="vi-VN" sz="2800" b="0" i="0" u="none" strike="noStrike" kern="0" cap="none" spc="0" normalizeH="0" baseline="0" noProof="0" dirty="0" smtClean="0">
                <a:ln>
                  <a:noFill/>
                </a:ln>
                <a:solidFill>
                  <a:srgbClr val="FF0000"/>
                </a:solidFill>
                <a:effectLst/>
                <a:uLnTx/>
                <a:uFillTx/>
                <a:latin typeface="Times New Roman" panose="02020603050405020304" pitchFamily="18" charset="0"/>
                <a:ea typeface="TT Interphases Bold"/>
                <a:cs typeface="Times New Roman" panose="02020603050405020304" pitchFamily="18" charset="0"/>
                <a:sym typeface="TT Interphases Bold"/>
              </a:rPr>
              <a:t>sản hỗn hợp </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ea typeface="TT Interphases Bold"/>
                <a:cs typeface="Times New Roman" panose="02020603050405020304" pitchFamily="18" charset="0"/>
                <a:sym typeface="TT Interphases Bold"/>
              </a:rPr>
              <a:t>là di sản đáp ứng đủ cả hai yếu tố nổi bật về văn hóa và thiên nhiên.</a:t>
            </a:r>
            <a:endParaRPr kumimoji="0" lang="vi-VN" sz="11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6649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1+#ppt_w/2"/>
                                          </p:val>
                                        </p:tav>
                                        <p:tav tm="100000">
                                          <p:val>
                                            <p:strVal val="#ppt_x"/>
                                          </p:val>
                                        </p:tav>
                                      </p:tavLst>
                                    </p:anim>
                                    <p:anim calcmode="lin" valueType="num">
                                      <p:cBhvr additive="base">
                                        <p:cTn id="16" dur="1000" fill="hold"/>
                                        <p:tgtEl>
                                          <p:spTgt spid="4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000" fill="hold"/>
                                        <p:tgtEl>
                                          <p:spTgt spid="40"/>
                                        </p:tgtEl>
                                        <p:attrNameLst>
                                          <p:attrName>ppt_x</p:attrName>
                                        </p:attrNameLst>
                                      </p:cBhvr>
                                      <p:tavLst>
                                        <p:tav tm="0">
                                          <p:val>
                                            <p:strVal val="1+#ppt_w/2"/>
                                          </p:val>
                                        </p:tav>
                                        <p:tav tm="100000">
                                          <p:val>
                                            <p:strVal val="#ppt_x"/>
                                          </p:val>
                                        </p:tav>
                                      </p:tavLst>
                                    </p:anim>
                                    <p:anim calcmode="lin" valueType="num">
                                      <p:cBhvr additive="base">
                                        <p:cTn id="20" dur="1000" fill="hold"/>
                                        <p:tgtEl>
                                          <p:spTgt spid="40"/>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anim calcmode="lin" valueType="num">
                                      <p:cBhvr>
                                        <p:cTn id="24" dur="500" fill="hold"/>
                                        <p:tgtEl>
                                          <p:spTgt spid="20"/>
                                        </p:tgtEl>
                                        <p:attrNameLst>
                                          <p:attrName>ppt_x</p:attrName>
                                        </p:attrNameLst>
                                      </p:cBhvr>
                                      <p:tavLst>
                                        <p:tav tm="0">
                                          <p:val>
                                            <p:strVal val="#ppt_x"/>
                                          </p:val>
                                        </p:tav>
                                        <p:tav tm="100000">
                                          <p:val>
                                            <p:strVal val="#ppt_x"/>
                                          </p:val>
                                        </p:tav>
                                      </p:tavLst>
                                    </p:anim>
                                    <p:anim calcmode="lin" valueType="num">
                                      <p:cBhvr>
                                        <p:cTn id="25" dur="5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500" fill="hold"/>
                                        <p:tgtEl>
                                          <p:spTgt spid="17"/>
                                        </p:tgtEl>
                                        <p:attrNameLst>
                                          <p:attrName>ppt_y</p:attrName>
                                        </p:attrNameLst>
                                      </p:cBhvr>
                                      <p:tavLst>
                                        <p:tav tm="0">
                                          <p:val>
                                            <p:strVal val="#ppt_y-.1"/>
                                          </p:val>
                                        </p:tav>
                                        <p:tav tm="100000">
                                          <p:val>
                                            <p:strVal val="#ppt_y"/>
                                          </p:val>
                                        </p:tav>
                                      </p:tavLst>
                                    </p:anim>
                                  </p:childTnLst>
                                </p:cTn>
                              </p:par>
                              <p:par>
                                <p:cTn id="41" presetID="2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up)">
                                      <p:cBhvr>
                                        <p:cTn id="46" dur="500"/>
                                        <p:tgtEl>
                                          <p:spTgt spid="3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500"/>
                                        <p:tgtEl>
                                          <p:spTgt spid="38"/>
                                        </p:tgtEl>
                                      </p:cBhvr>
                                    </p:animEffect>
                                  </p:childTnLst>
                                </p:cTn>
                              </p:par>
                              <p:par>
                                <p:cTn id="50" presetID="22" presetClass="entr" presetSubtype="8" fill="hold" nodeType="withEffect">
                                  <p:stCondLst>
                                    <p:cond delay="250"/>
                                  </p:stCondLst>
                                  <p:childTnLst>
                                    <p:set>
                                      <p:cBhvr>
                                        <p:cTn id="51" dur="1" fill="hold">
                                          <p:stCondLst>
                                            <p:cond delay="0"/>
                                          </p:stCondLst>
                                        </p:cTn>
                                        <p:tgtEl>
                                          <p:spTgt spid="1050"/>
                                        </p:tgtEl>
                                        <p:attrNameLst>
                                          <p:attrName>style.visibility</p:attrName>
                                        </p:attrNameLst>
                                      </p:cBhvr>
                                      <p:to>
                                        <p:strVal val="visible"/>
                                      </p:to>
                                    </p:set>
                                    <p:animEffect transition="in" filter="wipe(left)">
                                      <p:cBhvr>
                                        <p:cTn id="52" dur="500"/>
                                        <p:tgtEl>
                                          <p:spTgt spid="1050"/>
                                        </p:tgtEl>
                                      </p:cBhvr>
                                    </p:animEffect>
                                  </p:childTnLst>
                                </p:cTn>
                              </p:par>
                              <p:par>
                                <p:cTn id="53" presetID="2" presetClass="entr" presetSubtype="2" decel="100000" fill="hold" grpId="0" nodeType="withEffect">
                                  <p:stCondLst>
                                    <p:cond delay="250"/>
                                  </p:stCondLst>
                                  <p:childTnLst>
                                    <p:set>
                                      <p:cBhvr>
                                        <p:cTn id="54" dur="1" fill="hold">
                                          <p:stCondLst>
                                            <p:cond delay="0"/>
                                          </p:stCondLst>
                                        </p:cTn>
                                        <p:tgtEl>
                                          <p:spTgt spid="1043"/>
                                        </p:tgtEl>
                                        <p:attrNameLst>
                                          <p:attrName>style.visibility</p:attrName>
                                        </p:attrNameLst>
                                      </p:cBhvr>
                                      <p:to>
                                        <p:strVal val="visible"/>
                                      </p:to>
                                    </p:set>
                                    <p:anim calcmode="lin" valueType="num">
                                      <p:cBhvr additive="base">
                                        <p:cTn id="55" dur="1000" fill="hold"/>
                                        <p:tgtEl>
                                          <p:spTgt spid="1043"/>
                                        </p:tgtEl>
                                        <p:attrNameLst>
                                          <p:attrName>ppt_x</p:attrName>
                                        </p:attrNameLst>
                                      </p:cBhvr>
                                      <p:tavLst>
                                        <p:tav tm="0">
                                          <p:val>
                                            <p:strVal val="1+#ppt_w/2"/>
                                          </p:val>
                                        </p:tav>
                                        <p:tav tm="100000">
                                          <p:val>
                                            <p:strVal val="#ppt_x"/>
                                          </p:val>
                                        </p:tav>
                                      </p:tavLst>
                                    </p:anim>
                                    <p:anim calcmode="lin" valueType="num">
                                      <p:cBhvr additive="base">
                                        <p:cTn id="56" dur="1000" fill="hold"/>
                                        <p:tgtEl>
                                          <p:spTgt spid="1043"/>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childTnLst>
                                    <p:set>
                                      <p:cBhvr>
                                        <p:cTn id="58" dur="1" fill="hold">
                                          <p:stCondLst>
                                            <p:cond delay="0"/>
                                          </p:stCondLst>
                                        </p:cTn>
                                        <p:tgtEl>
                                          <p:spTgt spid="58"/>
                                        </p:tgtEl>
                                        <p:attrNameLst>
                                          <p:attrName>style.visibility</p:attrName>
                                        </p:attrNameLst>
                                      </p:cBhvr>
                                      <p:to>
                                        <p:strVal val="visible"/>
                                      </p:to>
                                    </p:set>
                                    <p:anim calcmode="lin" valueType="num">
                                      <p:cBhvr additive="base">
                                        <p:cTn id="59" dur="1000" fill="hold"/>
                                        <p:tgtEl>
                                          <p:spTgt spid="58"/>
                                        </p:tgtEl>
                                        <p:attrNameLst>
                                          <p:attrName>ppt_x</p:attrName>
                                        </p:attrNameLst>
                                      </p:cBhvr>
                                      <p:tavLst>
                                        <p:tav tm="0">
                                          <p:val>
                                            <p:strVal val="1+#ppt_w/2"/>
                                          </p:val>
                                        </p:tav>
                                        <p:tav tm="100000">
                                          <p:val>
                                            <p:strVal val="#ppt_x"/>
                                          </p:val>
                                        </p:tav>
                                      </p:tavLst>
                                    </p:anim>
                                    <p:anim calcmode="lin" valueType="num">
                                      <p:cBhvr additive="base">
                                        <p:cTn id="60" dur="1000" fill="hold"/>
                                        <p:tgtEl>
                                          <p:spTgt spid="58"/>
                                        </p:tgtEl>
                                        <p:attrNameLst>
                                          <p:attrName>ppt_y</p:attrName>
                                        </p:attrNameLst>
                                      </p:cBhvr>
                                      <p:tavLst>
                                        <p:tav tm="0">
                                          <p:val>
                                            <p:strVal val="#ppt_y"/>
                                          </p:val>
                                        </p:tav>
                                        <p:tav tm="100000">
                                          <p:val>
                                            <p:strVal val="#ppt_y"/>
                                          </p:val>
                                        </p:tav>
                                      </p:tavLst>
                                    </p:anim>
                                  </p:childTnLst>
                                </p:cTn>
                              </p:par>
                              <p:par>
                                <p:cTn id="61" presetID="22" presetClass="entr" presetSubtype="8" fill="hold" nodeType="withEffect">
                                  <p:stCondLst>
                                    <p:cond delay="500"/>
                                  </p:stCondLst>
                                  <p:childTnLst>
                                    <p:set>
                                      <p:cBhvr>
                                        <p:cTn id="62" dur="1" fill="hold">
                                          <p:stCondLst>
                                            <p:cond delay="0"/>
                                          </p:stCondLst>
                                        </p:cTn>
                                        <p:tgtEl>
                                          <p:spTgt spid="1049"/>
                                        </p:tgtEl>
                                        <p:attrNameLst>
                                          <p:attrName>style.visibility</p:attrName>
                                        </p:attrNameLst>
                                      </p:cBhvr>
                                      <p:to>
                                        <p:strVal val="visible"/>
                                      </p:to>
                                    </p:set>
                                    <p:animEffect transition="in" filter="wipe(left)">
                                      <p:cBhvr>
                                        <p:cTn id="63" dur="500"/>
                                        <p:tgtEl>
                                          <p:spTgt spid="1049"/>
                                        </p:tgtEl>
                                      </p:cBhvr>
                                    </p:animEffect>
                                  </p:childTnLst>
                                </p:cTn>
                              </p:par>
                              <p:par>
                                <p:cTn id="64" presetID="2" presetClass="entr" presetSubtype="2" decel="100000" fill="hold" grpId="0" nodeType="withEffect">
                                  <p:stCondLst>
                                    <p:cond delay="500"/>
                                  </p:stCondLst>
                                  <p:childTnLst>
                                    <p:set>
                                      <p:cBhvr>
                                        <p:cTn id="65" dur="1" fill="hold">
                                          <p:stCondLst>
                                            <p:cond delay="0"/>
                                          </p:stCondLst>
                                        </p:cTn>
                                        <p:tgtEl>
                                          <p:spTgt spid="59"/>
                                        </p:tgtEl>
                                        <p:attrNameLst>
                                          <p:attrName>style.visibility</p:attrName>
                                        </p:attrNameLst>
                                      </p:cBhvr>
                                      <p:to>
                                        <p:strVal val="visible"/>
                                      </p:to>
                                    </p:set>
                                    <p:anim calcmode="lin" valueType="num">
                                      <p:cBhvr additive="base">
                                        <p:cTn id="66" dur="1000" fill="hold"/>
                                        <p:tgtEl>
                                          <p:spTgt spid="59"/>
                                        </p:tgtEl>
                                        <p:attrNameLst>
                                          <p:attrName>ppt_x</p:attrName>
                                        </p:attrNameLst>
                                      </p:cBhvr>
                                      <p:tavLst>
                                        <p:tav tm="0">
                                          <p:val>
                                            <p:strVal val="1+#ppt_w/2"/>
                                          </p:val>
                                        </p:tav>
                                        <p:tav tm="100000">
                                          <p:val>
                                            <p:strVal val="#ppt_x"/>
                                          </p:val>
                                        </p:tav>
                                      </p:tavLst>
                                    </p:anim>
                                    <p:anim calcmode="lin" valueType="num">
                                      <p:cBhvr additive="base">
                                        <p:cTn id="67" dur="1000" fill="hold"/>
                                        <p:tgtEl>
                                          <p:spTgt spid="59"/>
                                        </p:tgtEl>
                                        <p:attrNameLst>
                                          <p:attrName>ppt_y</p:attrName>
                                        </p:attrNameLst>
                                      </p:cBhvr>
                                      <p:tavLst>
                                        <p:tav tm="0">
                                          <p:val>
                                            <p:strVal val="#ppt_y"/>
                                          </p:val>
                                        </p:tav>
                                        <p:tav tm="100000">
                                          <p:val>
                                            <p:strVal val="#ppt_y"/>
                                          </p:val>
                                        </p:tav>
                                      </p:tavLst>
                                    </p:anim>
                                  </p:childTnLst>
                                </p:cTn>
                              </p:par>
                              <p:par>
                                <p:cTn id="68" presetID="22" presetClass="entr" presetSubtype="8" fill="hold" nodeType="withEffect">
                                  <p:stCondLst>
                                    <p:cond delay="750"/>
                                  </p:stCondLst>
                                  <p:childTnLst>
                                    <p:set>
                                      <p:cBhvr>
                                        <p:cTn id="69" dur="1" fill="hold">
                                          <p:stCondLst>
                                            <p:cond delay="0"/>
                                          </p:stCondLst>
                                        </p:cTn>
                                        <p:tgtEl>
                                          <p:spTgt spid="1048"/>
                                        </p:tgtEl>
                                        <p:attrNameLst>
                                          <p:attrName>style.visibility</p:attrName>
                                        </p:attrNameLst>
                                      </p:cBhvr>
                                      <p:to>
                                        <p:strVal val="visible"/>
                                      </p:to>
                                    </p:set>
                                    <p:animEffect transition="in" filter="wipe(left)">
                                      <p:cBhvr>
                                        <p:cTn id="70" dur="500"/>
                                        <p:tgtEl>
                                          <p:spTgt spid="1048"/>
                                        </p:tgtEl>
                                      </p:cBhvr>
                                    </p:animEffect>
                                  </p:childTnLst>
                                </p:cTn>
                              </p:par>
                              <p:par>
                                <p:cTn id="71" presetID="2" presetClass="entr" presetSubtype="2" decel="100000" fill="hold" grpId="0" nodeType="withEffect">
                                  <p:stCondLst>
                                    <p:cond delay="750"/>
                                  </p:stCondLst>
                                  <p:childTnLst>
                                    <p:set>
                                      <p:cBhvr>
                                        <p:cTn id="72" dur="1" fill="hold">
                                          <p:stCondLst>
                                            <p:cond delay="0"/>
                                          </p:stCondLst>
                                        </p:cTn>
                                        <p:tgtEl>
                                          <p:spTgt spid="60"/>
                                        </p:tgtEl>
                                        <p:attrNameLst>
                                          <p:attrName>style.visibility</p:attrName>
                                        </p:attrNameLst>
                                      </p:cBhvr>
                                      <p:to>
                                        <p:strVal val="visible"/>
                                      </p:to>
                                    </p:set>
                                    <p:anim calcmode="lin" valueType="num">
                                      <p:cBhvr additive="base">
                                        <p:cTn id="73" dur="1000" fill="hold"/>
                                        <p:tgtEl>
                                          <p:spTgt spid="60"/>
                                        </p:tgtEl>
                                        <p:attrNameLst>
                                          <p:attrName>ppt_x</p:attrName>
                                        </p:attrNameLst>
                                      </p:cBhvr>
                                      <p:tavLst>
                                        <p:tav tm="0">
                                          <p:val>
                                            <p:strVal val="1+#ppt_w/2"/>
                                          </p:val>
                                        </p:tav>
                                        <p:tav tm="100000">
                                          <p:val>
                                            <p:strVal val="#ppt_x"/>
                                          </p:val>
                                        </p:tav>
                                      </p:tavLst>
                                    </p:anim>
                                    <p:anim calcmode="lin" valueType="num">
                                      <p:cBhvr additive="base">
                                        <p:cTn id="74" dur="10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36" grpId="0" animBg="1"/>
      <p:bldP spid="58" grpId="0" animBg="1"/>
      <p:bldP spid="59" grpId="0" animBg="1"/>
      <p:bldP spid="60" grpId="0" animBg="1"/>
      <p:bldP spid="1043" grpId="0"/>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a:extLst>
            <a:ext uri="{FF2B5EF4-FFF2-40B4-BE49-F238E27FC236}">
              <a16:creationId xmlns:a16="http://schemas.microsoft.com/office/drawing/2014/main" id="{DBE58769-2203-EBD7-CD91-4816515512F4}"/>
            </a:ext>
          </a:extLst>
        </p:cNvPr>
        <p:cNvGrpSpPr/>
        <p:nvPr/>
      </p:nvGrpSpPr>
      <p:grpSpPr>
        <a:xfrm>
          <a:off x="0" y="0"/>
          <a:ext cx="0" cy="0"/>
          <a:chOff x="0" y="0"/>
          <a:chExt cx="0" cy="0"/>
        </a:xfrm>
      </p:grpSpPr>
      <p:pic>
        <p:nvPicPr>
          <p:cNvPr id="80" name="Picture 4">
            <a:extLst>
              <a:ext uri="{FF2B5EF4-FFF2-40B4-BE49-F238E27FC236}">
                <a16:creationId xmlns:a16="http://schemas.microsoft.com/office/drawing/2014/main" id="{A41A4DFB-E051-CD79-B996-D36187D07189}"/>
              </a:ext>
            </a:extLst>
          </p:cNvPr>
          <p:cNvPicPr>
            <a:picLocks noChangeAspect="1" noChangeArrowheads="1"/>
          </p:cNvPicPr>
          <p:nvPr/>
        </p:nvPicPr>
        <p:blipFill>
          <a:blip r:embed="rId3">
            <a:lum bright="70000" contrast="-70000"/>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05740" y="-195107"/>
            <a:ext cx="12248216" cy="6889622"/>
          </a:xfrm>
          <a:prstGeom prst="rect">
            <a:avLst/>
          </a:prstGeom>
          <a:noFill/>
          <a:extLst>
            <a:ext uri="{909E8E84-426E-40DD-AFC4-6F175D3DCCD1}">
              <a14:hiddenFill xmlns:a14="http://schemas.microsoft.com/office/drawing/2010/main">
                <a:solidFill>
                  <a:srgbClr val="FFFFFF"/>
                </a:solidFill>
              </a14:hiddenFill>
            </a:ext>
          </a:extLst>
        </p:spPr>
      </p:pic>
      <p:sp>
        <p:nvSpPr>
          <p:cNvPr id="2" name="!!CQQ">
            <a:extLst>
              <a:ext uri="{FF2B5EF4-FFF2-40B4-BE49-F238E27FC236}">
                <a16:creationId xmlns:a16="http://schemas.microsoft.com/office/drawing/2014/main" id="{BD3312C6-9850-AA2E-C2AA-570935D14010}"/>
              </a:ext>
            </a:extLst>
          </p:cNvPr>
          <p:cNvSpPr/>
          <p:nvPr/>
        </p:nvSpPr>
        <p:spPr>
          <a:xfrm flipH="1">
            <a:off x="-2" y="188348"/>
            <a:ext cx="8233720" cy="1780153"/>
          </a:xfrm>
          <a:prstGeom prst="rect">
            <a:avLst/>
          </a:prstGeom>
          <a:gradFill flip="none" rotWithShape="1">
            <a:gsLst>
              <a:gs pos="0">
                <a:srgbClr val="75CDD9"/>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sz="1400" i="1" dirty="0">
              <a:solidFill>
                <a:prstClr val="white"/>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49F15A8-2332-B0E5-10E0-9A67AB0D026A}"/>
              </a:ext>
            </a:extLst>
          </p:cNvPr>
          <p:cNvSpPr/>
          <p:nvPr/>
        </p:nvSpPr>
        <p:spPr>
          <a:xfrm flipH="1">
            <a:off x="176660" y="1228381"/>
            <a:ext cx="297885"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2B5DE561-6836-242B-5C54-0DB2090767BD}"/>
              </a:ext>
            </a:extLst>
          </p:cNvPr>
          <p:cNvSpPr/>
          <p:nvPr/>
        </p:nvSpPr>
        <p:spPr>
          <a:xfrm flipH="1">
            <a:off x="39537" y="1087491"/>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67" name="Rectangle: Top Corners Rounded 66">
            <a:extLst>
              <a:ext uri="{FF2B5EF4-FFF2-40B4-BE49-F238E27FC236}">
                <a16:creationId xmlns:a16="http://schemas.microsoft.com/office/drawing/2014/main" id="{46F58E1F-6DDB-EA7B-31CE-50EFB68B68A2}"/>
              </a:ext>
            </a:extLst>
          </p:cNvPr>
          <p:cNvSpPr/>
          <p:nvPr/>
        </p:nvSpPr>
        <p:spPr>
          <a:xfrm rot="5400000">
            <a:off x="4685718" y="-3127631"/>
            <a:ext cx="1104315" cy="8341349"/>
          </a:xfrm>
          <a:prstGeom prst="round2SameRect">
            <a:avLst>
              <a:gd name="adj1" fmla="val 50000"/>
              <a:gd name="adj2" fmla="val 0"/>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dirty="0">
              <a:solidFill>
                <a:prstClr val="white"/>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94900C49-14FA-5D52-2509-C77E2CCFBA8A}"/>
              </a:ext>
            </a:extLst>
          </p:cNvPr>
          <p:cNvSpPr txBox="1"/>
          <p:nvPr/>
        </p:nvSpPr>
        <p:spPr>
          <a:xfrm>
            <a:off x="1542276" y="554100"/>
            <a:ext cx="7983598" cy="369332"/>
          </a:xfrm>
          <a:prstGeom prst="rect">
            <a:avLst/>
          </a:prstGeom>
          <a:noFill/>
        </p:spPr>
        <p:txBody>
          <a:bodyPr wrap="square">
            <a:spAutoFit/>
          </a:bodyPr>
          <a:lstStyle/>
          <a:p>
            <a:pPr algn="ctr" defTabSz="914446"/>
            <a:r>
              <a:rPr lang="en-US" altLang="vi-VN" b="1" dirty="0" smtClean="0">
                <a:solidFill>
                  <a:srgbClr val="005E68"/>
                </a:solidFill>
                <a:latin typeface="Times New Roman" panose="02020603050405020304" pitchFamily="18" charset="0"/>
                <a:cs typeface="Times New Roman" panose="02020603050405020304" pitchFamily="18" charset="0"/>
              </a:rPr>
              <a:t>  </a:t>
            </a:r>
            <a:endParaRPr lang="en-US" altLang="vi-VN" b="1" dirty="0">
              <a:solidFill>
                <a:srgbClr val="005E68"/>
              </a:solidFill>
              <a:latin typeface="Times New Roman" panose="02020603050405020304" pitchFamily="18" charset="0"/>
              <a:cs typeface="Times New Roman" panose="02020603050405020304" pitchFamily="18" charset="0"/>
            </a:endParaRPr>
          </a:p>
        </p:txBody>
      </p:sp>
      <p:grpSp>
        <p:nvGrpSpPr>
          <p:cNvPr id="66" name="Group 65">
            <a:extLst>
              <a:ext uri="{FF2B5EF4-FFF2-40B4-BE49-F238E27FC236}">
                <a16:creationId xmlns:a16="http://schemas.microsoft.com/office/drawing/2014/main" id="{94FB35E8-3CCD-8F45-03FC-B302048620FF}"/>
              </a:ext>
            </a:extLst>
          </p:cNvPr>
          <p:cNvGrpSpPr/>
          <p:nvPr/>
        </p:nvGrpSpPr>
        <p:grpSpPr>
          <a:xfrm>
            <a:off x="405702" y="329740"/>
            <a:ext cx="1407045" cy="1443059"/>
            <a:chOff x="1581642" y="5177771"/>
            <a:chExt cx="1076734" cy="1082365"/>
          </a:xfrm>
        </p:grpSpPr>
        <p:sp>
          <p:nvSpPr>
            <p:cNvPr id="13" name="Google Shape;131;p17">
              <a:extLst>
                <a:ext uri="{FF2B5EF4-FFF2-40B4-BE49-F238E27FC236}">
                  <a16:creationId xmlns:a16="http://schemas.microsoft.com/office/drawing/2014/main" id="{764AEBBE-90D6-A0FC-6C13-C57C27B5208B}"/>
                </a:ext>
              </a:extLst>
            </p:cNvPr>
            <p:cNvSpPr/>
            <p:nvPr/>
          </p:nvSpPr>
          <p:spPr>
            <a:xfrm>
              <a:off x="1581642" y="5177771"/>
              <a:ext cx="1076734" cy="1082365"/>
            </a:xfrm>
            <a:prstGeom prst="ellipse">
              <a:avLst/>
            </a:prstGeom>
            <a:noFill/>
            <a:ln w="19050" cap="flat" cmpd="sng">
              <a:solidFill>
                <a:schemeClr val="dk1"/>
              </a:solidFill>
              <a:prstDash val="dot"/>
              <a:round/>
              <a:headEnd type="none" w="sm" len="sm"/>
              <a:tailEnd type="none" w="sm" len="sm"/>
            </a:ln>
          </p:spPr>
          <p:txBody>
            <a:bodyPr spcFirstLastPara="1" wrap="square" lIns="0" tIns="91425" rIns="0" bIns="91425" anchor="ctr" anchorCtr="0">
              <a:noAutofit/>
            </a:bodyPr>
            <a:lstStyle/>
            <a:p>
              <a:pPr algn="ctr" defTabSz="914446"/>
              <a:r>
                <a:rPr lang="en"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rPr>
                <a:t> </a:t>
              </a:r>
              <a:endParaRPr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sp>
          <p:nvSpPr>
            <p:cNvPr id="64" name="Google Shape;144;p17">
              <a:extLst>
                <a:ext uri="{FF2B5EF4-FFF2-40B4-BE49-F238E27FC236}">
                  <a16:creationId xmlns:a16="http://schemas.microsoft.com/office/drawing/2014/main" id="{23DC65BC-0848-E664-9B27-ECC457491712}"/>
                </a:ext>
              </a:extLst>
            </p:cNvPr>
            <p:cNvSpPr/>
            <p:nvPr/>
          </p:nvSpPr>
          <p:spPr>
            <a:xfrm>
              <a:off x="1639104" y="5235410"/>
              <a:ext cx="962140" cy="967172"/>
            </a:xfrm>
            <a:prstGeom prst="ellipse">
              <a:avLst/>
            </a:prstGeom>
            <a:solidFill>
              <a:srgbClr val="00454C"/>
            </a:solidFill>
            <a:ln>
              <a:noFill/>
            </a:ln>
          </p:spPr>
          <p:txBody>
            <a:bodyPr spcFirstLastPara="1" wrap="square" lIns="0" tIns="91425" rIns="0" bIns="91425" anchor="ctr" anchorCtr="0">
              <a:noAutofit/>
            </a:bodyPr>
            <a:lstStyle/>
            <a:p>
              <a:pPr algn="ctr" defTabSz="914446"/>
              <a:r>
                <a:rPr lang="en"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rPr>
                <a:t> </a:t>
              </a:r>
              <a:endParaRPr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sp>
          <p:nvSpPr>
            <p:cNvPr id="65" name="Google Shape;153;p17">
              <a:extLst>
                <a:ext uri="{FF2B5EF4-FFF2-40B4-BE49-F238E27FC236}">
                  <a16:creationId xmlns:a16="http://schemas.microsoft.com/office/drawing/2014/main" id="{5818BBB3-1184-2001-D74F-DD836F028027}"/>
                </a:ext>
              </a:extLst>
            </p:cNvPr>
            <p:cNvSpPr/>
            <p:nvPr/>
          </p:nvSpPr>
          <p:spPr>
            <a:xfrm>
              <a:off x="1758349" y="5355392"/>
              <a:ext cx="723424" cy="727207"/>
            </a:xfrm>
            <a:prstGeom prst="ellipse">
              <a:avLst/>
            </a:prstGeom>
            <a:solidFill>
              <a:schemeClr val="lt1"/>
            </a:solidFill>
            <a:ln>
              <a:noFill/>
            </a:ln>
          </p:spPr>
          <p:txBody>
            <a:bodyPr spcFirstLastPara="1" wrap="square" lIns="0" tIns="91425" rIns="0" bIns="91425" anchor="ctr" anchorCtr="0">
              <a:noAutofit/>
            </a:bodyPr>
            <a:lstStyle/>
            <a:p>
              <a:pPr algn="ctr" defTabSz="914446"/>
              <a:endParaRPr sz="2800" dirty="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grpSp>
      <p:grpSp>
        <p:nvGrpSpPr>
          <p:cNvPr id="76" name="Group 75">
            <a:extLst>
              <a:ext uri="{FF2B5EF4-FFF2-40B4-BE49-F238E27FC236}">
                <a16:creationId xmlns:a16="http://schemas.microsoft.com/office/drawing/2014/main" id="{57CB7CBF-803B-37B7-CA98-0336DEF9EED6}"/>
              </a:ext>
            </a:extLst>
          </p:cNvPr>
          <p:cNvGrpSpPr/>
          <p:nvPr/>
        </p:nvGrpSpPr>
        <p:grpSpPr>
          <a:xfrm flipH="1">
            <a:off x="11443203" y="1595200"/>
            <a:ext cx="521519" cy="5262800"/>
            <a:chOff x="9785834" y="4938335"/>
            <a:chExt cx="188844" cy="1924052"/>
          </a:xfrm>
        </p:grpSpPr>
        <p:sp>
          <p:nvSpPr>
            <p:cNvPr id="77" name="Rectangle: Top Corners Rounded 76">
              <a:extLst>
                <a:ext uri="{FF2B5EF4-FFF2-40B4-BE49-F238E27FC236}">
                  <a16:creationId xmlns:a16="http://schemas.microsoft.com/office/drawing/2014/main" id="{D7E379EC-DCE6-C885-AB29-F7C081AA5AEC}"/>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dirty="0">
                <a:solidFill>
                  <a:prstClr val="white"/>
                </a:solidFill>
                <a:latin typeface="Times New Roman" panose="02020603050405020304" pitchFamily="18" charset="0"/>
                <a:cs typeface="Times New Roman" panose="02020603050405020304" pitchFamily="18" charset="0"/>
              </a:endParaRPr>
            </a:p>
          </p:txBody>
        </p:sp>
        <p:cxnSp>
          <p:nvCxnSpPr>
            <p:cNvPr id="78" name="Straight Connector 77">
              <a:extLst>
                <a:ext uri="{FF2B5EF4-FFF2-40B4-BE49-F238E27FC236}">
                  <a16:creationId xmlns:a16="http://schemas.microsoft.com/office/drawing/2014/main" id="{6C10591C-5F41-E5C4-FEA3-B63C5114B976}"/>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9D19AFD-4BC2-774B-E83D-27FCAA167932}"/>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sp>
        <p:nvSpPr>
          <p:cNvPr id="81" name="Freeform: Shape 80">
            <a:extLst>
              <a:ext uri="{FF2B5EF4-FFF2-40B4-BE49-F238E27FC236}">
                <a16:creationId xmlns:a16="http://schemas.microsoft.com/office/drawing/2014/main" id="{FC2B47FB-7E99-012B-24F1-2B4F9BB978FF}"/>
              </a:ext>
            </a:extLst>
          </p:cNvPr>
          <p:cNvSpPr/>
          <p:nvPr/>
        </p:nvSpPr>
        <p:spPr>
          <a:xfrm rot="2078509">
            <a:off x="10764773" y="3444830"/>
            <a:ext cx="320040"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FE180969-793E-8F68-FAE6-D3635E8C866B}"/>
              </a:ext>
            </a:extLst>
          </p:cNvPr>
          <p:cNvSpPr/>
          <p:nvPr/>
        </p:nvSpPr>
        <p:spPr>
          <a:xfrm rot="2078509">
            <a:off x="11140452" y="3465907"/>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823F7C84-A0F9-B642-C929-C9B1C393BBD1}"/>
              </a:ext>
            </a:extLst>
          </p:cNvPr>
          <p:cNvSpPr/>
          <p:nvPr/>
        </p:nvSpPr>
        <p:spPr>
          <a:xfrm rot="2078509">
            <a:off x="10346313" y="3693966"/>
            <a:ext cx="457200" cy="45720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34" name="AutoShape 11">
            <a:extLst>
              <a:ext uri="{FF2B5EF4-FFF2-40B4-BE49-F238E27FC236}">
                <a16:creationId xmlns:a16="http://schemas.microsoft.com/office/drawing/2014/main" id="{C17A4FF2-523E-1360-0A44-FFEC3C9592C3}"/>
              </a:ext>
            </a:extLst>
          </p:cNvPr>
          <p:cNvSpPr>
            <a:spLocks/>
          </p:cNvSpPr>
          <p:nvPr/>
        </p:nvSpPr>
        <p:spPr bwMode="auto">
          <a:xfrm>
            <a:off x="5368323" y="3150339"/>
            <a:ext cx="273773" cy="301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2" tIns="35712" rIns="35712" bIns="35712" anchor="ctr"/>
          <a:lstStyle/>
          <a:p>
            <a:pPr defTabSz="256349">
              <a:lnSpc>
                <a:spcPct val="150000"/>
              </a:lnSpc>
              <a:defRPr/>
            </a:pPr>
            <a:endParaRPr lang="es-ES" sz="1867" b="1" dirty="0">
              <a:solidFill>
                <a:prstClr val="black"/>
              </a:solidFill>
              <a:latin typeface="Times New Roman" panose="02020603050405020304" pitchFamily="18" charset="0"/>
              <a:cs typeface="Times New Roman" panose="02020603050405020304" pitchFamily="18" charset="0"/>
            </a:endParaRPr>
          </a:p>
        </p:txBody>
      </p:sp>
      <p:sp>
        <p:nvSpPr>
          <p:cNvPr id="35" name="AutoShape 12">
            <a:extLst>
              <a:ext uri="{FF2B5EF4-FFF2-40B4-BE49-F238E27FC236}">
                <a16:creationId xmlns:a16="http://schemas.microsoft.com/office/drawing/2014/main" id="{0E27EEC0-6F3B-408F-45EB-8D61D872FD28}"/>
              </a:ext>
            </a:extLst>
          </p:cNvPr>
          <p:cNvSpPr>
            <a:spLocks/>
          </p:cNvSpPr>
          <p:nvPr/>
        </p:nvSpPr>
        <p:spPr bwMode="auto">
          <a:xfrm>
            <a:off x="6471346" y="3150339"/>
            <a:ext cx="290436" cy="301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2" tIns="35712" rIns="35712" bIns="35712" anchor="ctr"/>
          <a:lstStyle/>
          <a:p>
            <a:pPr defTabSz="256349">
              <a:lnSpc>
                <a:spcPct val="150000"/>
              </a:lnSpc>
              <a:defRPr/>
            </a:pPr>
            <a:endParaRPr lang="es-ES" sz="1867" b="1" dirty="0">
              <a:solidFill>
                <a:prstClr val="black"/>
              </a:solidFill>
              <a:latin typeface="Times New Roman" panose="02020603050405020304" pitchFamily="18" charset="0"/>
              <a:cs typeface="Times New Roman" panose="02020603050405020304" pitchFamily="18" charset="0"/>
            </a:endParaRPr>
          </a:p>
        </p:txBody>
      </p:sp>
      <p:sp>
        <p:nvSpPr>
          <p:cNvPr id="36" name="AutoShape 13">
            <a:extLst>
              <a:ext uri="{FF2B5EF4-FFF2-40B4-BE49-F238E27FC236}">
                <a16:creationId xmlns:a16="http://schemas.microsoft.com/office/drawing/2014/main" id="{24A03F2D-B2BF-25AB-5CC1-55A784485A53}"/>
              </a:ext>
            </a:extLst>
          </p:cNvPr>
          <p:cNvSpPr>
            <a:spLocks/>
          </p:cNvSpPr>
          <p:nvPr/>
        </p:nvSpPr>
        <p:spPr bwMode="auto">
          <a:xfrm>
            <a:off x="4682702" y="4104427"/>
            <a:ext cx="418991" cy="301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2" tIns="35712" rIns="35712" bIns="35712" anchor="ctr"/>
          <a:lstStyle/>
          <a:p>
            <a:pPr defTabSz="256349">
              <a:lnSpc>
                <a:spcPct val="150000"/>
              </a:lnSpc>
              <a:defRPr/>
            </a:pPr>
            <a:endParaRPr lang="es-ES" sz="1867" b="1" dirty="0">
              <a:solidFill>
                <a:prstClr val="black"/>
              </a:solidFill>
              <a:latin typeface="Times New Roman" panose="02020603050405020304" pitchFamily="18" charset="0"/>
              <a:cs typeface="Times New Roman" panose="02020603050405020304" pitchFamily="18" charset="0"/>
            </a:endParaRPr>
          </a:p>
        </p:txBody>
      </p:sp>
      <p:sp>
        <p:nvSpPr>
          <p:cNvPr id="37" name="AutoShape 14">
            <a:extLst>
              <a:ext uri="{FF2B5EF4-FFF2-40B4-BE49-F238E27FC236}">
                <a16:creationId xmlns:a16="http://schemas.microsoft.com/office/drawing/2014/main" id="{C27275DC-6318-55A9-BD05-A379D1005A80}"/>
              </a:ext>
            </a:extLst>
          </p:cNvPr>
          <p:cNvSpPr>
            <a:spLocks/>
          </p:cNvSpPr>
          <p:nvPr/>
        </p:nvSpPr>
        <p:spPr bwMode="auto">
          <a:xfrm>
            <a:off x="7032383" y="4104427"/>
            <a:ext cx="307101" cy="301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2" tIns="35712" rIns="35712" bIns="35712" anchor="ctr"/>
          <a:lstStyle/>
          <a:p>
            <a:pPr defTabSz="256349">
              <a:lnSpc>
                <a:spcPct val="150000"/>
              </a:lnSpc>
              <a:defRPr/>
            </a:pPr>
            <a:endParaRPr lang="es-ES" sz="1867" b="1" dirty="0">
              <a:solidFill>
                <a:prstClr val="black"/>
              </a:solidFill>
              <a:latin typeface="Times New Roman" panose="02020603050405020304" pitchFamily="18" charset="0"/>
              <a:cs typeface="Times New Roman" panose="02020603050405020304" pitchFamily="18" charset="0"/>
            </a:endParaRPr>
          </a:p>
        </p:txBody>
      </p:sp>
      <p:sp>
        <p:nvSpPr>
          <p:cNvPr id="38" name="AutoShape 15">
            <a:extLst>
              <a:ext uri="{FF2B5EF4-FFF2-40B4-BE49-F238E27FC236}">
                <a16:creationId xmlns:a16="http://schemas.microsoft.com/office/drawing/2014/main" id="{DEA39134-56DC-C8A5-11F2-498DEC1BB140}"/>
              </a:ext>
            </a:extLst>
          </p:cNvPr>
          <p:cNvSpPr>
            <a:spLocks/>
          </p:cNvSpPr>
          <p:nvPr/>
        </p:nvSpPr>
        <p:spPr bwMode="auto">
          <a:xfrm>
            <a:off x="5305633" y="5160114"/>
            <a:ext cx="418991" cy="3024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2" tIns="35712" rIns="35712" bIns="35712" anchor="ctr"/>
          <a:lstStyle/>
          <a:p>
            <a:pPr defTabSz="256349">
              <a:lnSpc>
                <a:spcPct val="150000"/>
              </a:lnSpc>
              <a:defRPr/>
            </a:pPr>
            <a:endParaRPr lang="es-ES" sz="1867" b="1" dirty="0">
              <a:solidFill>
                <a:prstClr val="black"/>
              </a:solidFill>
              <a:latin typeface="Times New Roman" panose="02020603050405020304" pitchFamily="18" charset="0"/>
              <a:cs typeface="Times New Roman" panose="02020603050405020304" pitchFamily="18" charset="0"/>
            </a:endParaRPr>
          </a:p>
        </p:txBody>
      </p:sp>
      <p:sp>
        <p:nvSpPr>
          <p:cNvPr id="39" name="AutoShape 16">
            <a:extLst>
              <a:ext uri="{FF2B5EF4-FFF2-40B4-BE49-F238E27FC236}">
                <a16:creationId xmlns:a16="http://schemas.microsoft.com/office/drawing/2014/main" id="{A20593E2-5142-D5D8-4C5C-A0143BF2328D}"/>
              </a:ext>
            </a:extLst>
          </p:cNvPr>
          <p:cNvSpPr>
            <a:spLocks/>
          </p:cNvSpPr>
          <p:nvPr/>
        </p:nvSpPr>
        <p:spPr bwMode="auto">
          <a:xfrm>
            <a:off x="6527689" y="5153765"/>
            <a:ext cx="307101" cy="301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2" tIns="35712" rIns="35712" bIns="35712" anchor="ctr"/>
          <a:lstStyle/>
          <a:p>
            <a:pPr defTabSz="256349">
              <a:lnSpc>
                <a:spcPct val="150000"/>
              </a:lnSpc>
              <a:defRPr/>
            </a:pPr>
            <a:endParaRPr lang="es-ES" sz="1867" b="1" dirty="0">
              <a:solidFill>
                <a:prstClr val="black"/>
              </a:solidFill>
              <a:latin typeface="Times New Roman" panose="02020603050405020304" pitchFamily="18" charset="0"/>
              <a:cs typeface="Times New Roman" panose="02020603050405020304" pitchFamily="18" charset="0"/>
            </a:endParaRPr>
          </a:p>
        </p:txBody>
      </p:sp>
      <p:sp>
        <p:nvSpPr>
          <p:cNvPr id="55" name="AutoShape 38">
            <a:extLst>
              <a:ext uri="{FF2B5EF4-FFF2-40B4-BE49-F238E27FC236}">
                <a16:creationId xmlns:a16="http://schemas.microsoft.com/office/drawing/2014/main" id="{DDE4D7B7-DCA5-00B2-79B1-E7F9116CB8C4}"/>
              </a:ext>
            </a:extLst>
          </p:cNvPr>
          <p:cNvSpPr>
            <a:spLocks/>
          </p:cNvSpPr>
          <p:nvPr/>
        </p:nvSpPr>
        <p:spPr bwMode="auto">
          <a:xfrm>
            <a:off x="3402392" y="4074264"/>
            <a:ext cx="987493"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2" tIns="35712" rIns="35712" bIns="35712" anchor="b"/>
          <a:lstStyle/>
          <a:p>
            <a:pPr defTabSz="292064">
              <a:lnSpc>
                <a:spcPct val="150000"/>
              </a:lnSpc>
              <a:defRPr/>
            </a:pPr>
            <a:endParaRPr lang="es-ES" sz="1733" b="1" dirty="0">
              <a:solidFill>
                <a:prstClr val="black"/>
              </a:solidFill>
              <a:latin typeface="Times New Roman" panose="02020603050405020304" pitchFamily="18" charset="0"/>
              <a:cs typeface="Times New Roman" panose="02020603050405020304" pitchFamily="18" charset="0"/>
            </a:endParaRPr>
          </a:p>
        </p:txBody>
      </p:sp>
      <p:sp>
        <p:nvSpPr>
          <p:cNvPr id="124" name="Content Placeholder 1">
            <a:extLst>
              <a:ext uri="{FF2B5EF4-FFF2-40B4-BE49-F238E27FC236}">
                <a16:creationId xmlns:a16="http://schemas.microsoft.com/office/drawing/2014/main" id="{8E3B1771-7CB9-B041-9FD0-017CA387E3E3}"/>
              </a:ext>
            </a:extLst>
          </p:cNvPr>
          <p:cNvSpPr txBox="1">
            <a:spLocks/>
          </p:cNvSpPr>
          <p:nvPr/>
        </p:nvSpPr>
        <p:spPr>
          <a:xfrm>
            <a:off x="5857319" y="3018313"/>
            <a:ext cx="872508" cy="49440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pPr>
            <a:r>
              <a:rPr lang="en-US" sz="1867" b="1" dirty="0">
                <a:solidFill>
                  <a:prstClr val="white"/>
                </a:solidFill>
                <a:latin typeface="Times New Roman" panose="02020603050405020304" pitchFamily="18" charset="0"/>
                <a:cs typeface="Times New Roman" panose="02020603050405020304" pitchFamily="18" charset="0"/>
              </a:rPr>
              <a:t>1</a:t>
            </a:r>
            <a:endParaRPr lang="id-ID" sz="1867" b="1" dirty="0">
              <a:solidFill>
                <a:prstClr val="white"/>
              </a:solidFill>
              <a:latin typeface="Times New Roman" panose="02020603050405020304" pitchFamily="18" charset="0"/>
              <a:cs typeface="Times New Roman" panose="02020603050405020304" pitchFamily="18" charset="0"/>
            </a:endParaRPr>
          </a:p>
        </p:txBody>
      </p:sp>
      <p:sp>
        <p:nvSpPr>
          <p:cNvPr id="125" name="Content Placeholder 1">
            <a:extLst>
              <a:ext uri="{FF2B5EF4-FFF2-40B4-BE49-F238E27FC236}">
                <a16:creationId xmlns:a16="http://schemas.microsoft.com/office/drawing/2014/main" id="{96CF0FC8-E3EC-EF92-A5DD-B5DAAC36A26B}"/>
              </a:ext>
            </a:extLst>
          </p:cNvPr>
          <p:cNvSpPr txBox="1">
            <a:spLocks/>
          </p:cNvSpPr>
          <p:nvPr/>
        </p:nvSpPr>
        <p:spPr>
          <a:xfrm>
            <a:off x="6453253" y="4045399"/>
            <a:ext cx="872508" cy="49440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pPr>
            <a:r>
              <a:rPr lang="en-US" sz="1867" b="1">
                <a:solidFill>
                  <a:prstClr val="white"/>
                </a:solidFill>
                <a:latin typeface="Times New Roman" panose="02020603050405020304" pitchFamily="18" charset="0"/>
                <a:cs typeface="Times New Roman" panose="02020603050405020304" pitchFamily="18" charset="0"/>
              </a:rPr>
              <a:t>2</a:t>
            </a:r>
            <a:endParaRPr lang="id-ID" sz="1867" b="1" dirty="0">
              <a:solidFill>
                <a:prstClr val="white"/>
              </a:solidFill>
              <a:latin typeface="Times New Roman" panose="02020603050405020304" pitchFamily="18" charset="0"/>
              <a:cs typeface="Times New Roman" panose="02020603050405020304" pitchFamily="18" charset="0"/>
            </a:endParaRPr>
          </a:p>
        </p:txBody>
      </p:sp>
      <p:sp>
        <p:nvSpPr>
          <p:cNvPr id="126" name="Content Placeholder 1">
            <a:extLst>
              <a:ext uri="{FF2B5EF4-FFF2-40B4-BE49-F238E27FC236}">
                <a16:creationId xmlns:a16="http://schemas.microsoft.com/office/drawing/2014/main" id="{2A40FA3E-8A98-2366-B00A-4432D93263CE}"/>
              </a:ext>
            </a:extLst>
          </p:cNvPr>
          <p:cNvSpPr txBox="1">
            <a:spLocks/>
          </p:cNvSpPr>
          <p:nvPr/>
        </p:nvSpPr>
        <p:spPr>
          <a:xfrm>
            <a:off x="5843653" y="4998795"/>
            <a:ext cx="872508" cy="49440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pPr>
            <a:r>
              <a:rPr lang="en-US" sz="1867" b="1">
                <a:solidFill>
                  <a:prstClr val="white"/>
                </a:solidFill>
                <a:latin typeface="Times New Roman" panose="02020603050405020304" pitchFamily="18" charset="0"/>
                <a:cs typeface="Times New Roman" panose="02020603050405020304" pitchFamily="18" charset="0"/>
              </a:rPr>
              <a:t>3</a:t>
            </a:r>
            <a:endParaRPr lang="id-ID" sz="1867" b="1" dirty="0">
              <a:solidFill>
                <a:prstClr val="white"/>
              </a:solidFill>
              <a:latin typeface="Times New Roman" panose="02020603050405020304" pitchFamily="18" charset="0"/>
              <a:cs typeface="Times New Roman" panose="02020603050405020304" pitchFamily="18" charset="0"/>
            </a:endParaRPr>
          </a:p>
        </p:txBody>
      </p:sp>
      <p:sp>
        <p:nvSpPr>
          <p:cNvPr id="127" name="Content Placeholder 1">
            <a:extLst>
              <a:ext uri="{FF2B5EF4-FFF2-40B4-BE49-F238E27FC236}">
                <a16:creationId xmlns:a16="http://schemas.microsoft.com/office/drawing/2014/main" id="{2198B005-5FF6-6C32-D7C8-DCB86ADBBDFD}"/>
              </a:ext>
            </a:extLst>
          </p:cNvPr>
          <p:cNvSpPr txBox="1">
            <a:spLocks/>
          </p:cNvSpPr>
          <p:nvPr/>
        </p:nvSpPr>
        <p:spPr>
          <a:xfrm>
            <a:off x="4776853" y="4998795"/>
            <a:ext cx="872508" cy="49440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pPr>
            <a:r>
              <a:rPr lang="en-US" sz="1867" b="1">
                <a:solidFill>
                  <a:prstClr val="white"/>
                </a:solidFill>
                <a:latin typeface="Times New Roman" panose="02020603050405020304" pitchFamily="18" charset="0"/>
                <a:cs typeface="Times New Roman" panose="02020603050405020304" pitchFamily="18" charset="0"/>
              </a:rPr>
              <a:t>4</a:t>
            </a:r>
            <a:endParaRPr lang="id-ID" sz="1867" b="1" dirty="0">
              <a:solidFill>
                <a:prstClr val="white"/>
              </a:solidFill>
              <a:latin typeface="Times New Roman" panose="02020603050405020304" pitchFamily="18" charset="0"/>
              <a:cs typeface="Times New Roman" panose="02020603050405020304" pitchFamily="18" charset="0"/>
            </a:endParaRPr>
          </a:p>
        </p:txBody>
      </p:sp>
      <p:sp>
        <p:nvSpPr>
          <p:cNvPr id="128" name="Content Placeholder 1">
            <a:extLst>
              <a:ext uri="{FF2B5EF4-FFF2-40B4-BE49-F238E27FC236}">
                <a16:creationId xmlns:a16="http://schemas.microsoft.com/office/drawing/2014/main" id="{08BFE51E-E281-4E7A-5511-7D2EB99FA875}"/>
              </a:ext>
            </a:extLst>
          </p:cNvPr>
          <p:cNvSpPr txBox="1">
            <a:spLocks/>
          </p:cNvSpPr>
          <p:nvPr/>
        </p:nvSpPr>
        <p:spPr>
          <a:xfrm>
            <a:off x="4167253" y="4045399"/>
            <a:ext cx="872508" cy="49440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pPr>
            <a:r>
              <a:rPr lang="en-US" sz="1867" b="1">
                <a:solidFill>
                  <a:prstClr val="white"/>
                </a:solidFill>
                <a:latin typeface="Times New Roman" panose="02020603050405020304" pitchFamily="18" charset="0"/>
                <a:cs typeface="Times New Roman" panose="02020603050405020304" pitchFamily="18" charset="0"/>
              </a:rPr>
              <a:t>5</a:t>
            </a:r>
            <a:endParaRPr lang="id-ID" sz="1867" b="1" dirty="0">
              <a:solidFill>
                <a:prstClr val="white"/>
              </a:solidFill>
              <a:latin typeface="Times New Roman" panose="02020603050405020304" pitchFamily="18" charset="0"/>
              <a:cs typeface="Times New Roman" panose="02020603050405020304" pitchFamily="18" charset="0"/>
            </a:endParaRPr>
          </a:p>
        </p:txBody>
      </p:sp>
      <p:sp>
        <p:nvSpPr>
          <p:cNvPr id="129" name="Content Placeholder 1">
            <a:extLst>
              <a:ext uri="{FF2B5EF4-FFF2-40B4-BE49-F238E27FC236}">
                <a16:creationId xmlns:a16="http://schemas.microsoft.com/office/drawing/2014/main" id="{ED484398-3D3D-CC62-C2CE-4EA8C60BDDE3}"/>
              </a:ext>
            </a:extLst>
          </p:cNvPr>
          <p:cNvSpPr txBox="1">
            <a:spLocks/>
          </p:cNvSpPr>
          <p:nvPr/>
        </p:nvSpPr>
        <p:spPr>
          <a:xfrm>
            <a:off x="4685258" y="3018313"/>
            <a:ext cx="872508" cy="49440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pPr>
            <a:r>
              <a:rPr lang="en-US" sz="1867" b="1">
                <a:solidFill>
                  <a:prstClr val="white"/>
                </a:solidFill>
                <a:latin typeface="Times New Roman" panose="02020603050405020304" pitchFamily="18" charset="0"/>
                <a:cs typeface="Times New Roman" panose="02020603050405020304" pitchFamily="18" charset="0"/>
              </a:rPr>
              <a:t>6</a:t>
            </a:r>
            <a:endParaRPr lang="id-ID" sz="1867" b="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57874" y="532617"/>
            <a:ext cx="6576386" cy="1077218"/>
          </a:xfrm>
          <a:prstGeom prst="rect">
            <a:avLst/>
          </a:prstGeom>
        </p:spPr>
        <p:txBody>
          <a:bodyPr wrap="square">
            <a:spAutoFit/>
          </a:bodyPr>
          <a:lstStyle/>
          <a:p>
            <a:pPr lvl="0" algn="just"/>
            <a:r>
              <a:rPr lang="vi-VN" sz="3200" b="1" dirty="0">
                <a:solidFill>
                  <a:srgbClr val="543110"/>
                </a:solidFill>
                <a:latin typeface="Times New Roman" panose="02020603050405020304" pitchFamily="18" charset="0"/>
                <a:ea typeface="TT Interphases Bold"/>
                <a:cs typeface="Times New Roman" panose="02020603050405020304" pitchFamily="18" charset="0"/>
                <a:sym typeface="TT Interphases Bold"/>
              </a:rPr>
              <a:t>Mối quan hệ giữa Sử học </a:t>
            </a:r>
            <a:r>
              <a:rPr lang="vi-VN" sz="3200" b="1" dirty="0" smtClean="0">
                <a:solidFill>
                  <a:srgbClr val="543110"/>
                </a:solidFill>
                <a:latin typeface="Times New Roman" panose="02020603050405020304" pitchFamily="18" charset="0"/>
                <a:ea typeface="TT Interphases Bold"/>
                <a:cs typeface="Times New Roman" panose="02020603050405020304" pitchFamily="18" charset="0"/>
                <a:sym typeface="TT Interphases Bold"/>
              </a:rPr>
              <a:t>với </a:t>
            </a:r>
            <a:r>
              <a:rPr lang="vi-VN" sz="3200" b="1" dirty="0">
                <a:solidFill>
                  <a:srgbClr val="543110"/>
                </a:solidFill>
                <a:latin typeface="Times New Roman" panose="02020603050405020304" pitchFamily="18" charset="0"/>
                <a:ea typeface="TT Interphases Bold"/>
                <a:cs typeface="Times New Roman" panose="02020603050405020304" pitchFamily="18" charset="0"/>
                <a:sym typeface="TT Interphases Bold"/>
              </a:rPr>
              <a:t>di sản văn hóa, di sản thiên </a:t>
            </a:r>
            <a:r>
              <a:rPr lang="vi-VN" sz="3200" b="1" dirty="0" smtClean="0">
                <a:solidFill>
                  <a:srgbClr val="543110"/>
                </a:solidFill>
                <a:latin typeface="Times New Roman" panose="02020603050405020304" pitchFamily="18" charset="0"/>
                <a:ea typeface="TT Interphases Bold"/>
                <a:cs typeface="Times New Roman" panose="02020603050405020304" pitchFamily="18" charset="0"/>
                <a:sym typeface="TT Interphases Bold"/>
              </a:rPr>
              <a:t>nhiên </a:t>
            </a:r>
            <a:endParaRPr lang="vi-VN" sz="3200" b="1" dirty="0">
              <a:solidFill>
                <a:srgbClr val="543110"/>
              </a:solidFill>
              <a:latin typeface="Times New Roman" panose="02020603050405020304" pitchFamily="18" charset="0"/>
              <a:ea typeface="TT Interphases Bold"/>
              <a:cs typeface="Times New Roman" panose="02020603050405020304" pitchFamily="18" charset="0"/>
              <a:sym typeface="TT Interphases Bold"/>
            </a:endParaRPr>
          </a:p>
        </p:txBody>
      </p:sp>
      <p:graphicFrame>
        <p:nvGraphicFramePr>
          <p:cNvPr id="57" name="Diagram 56"/>
          <p:cNvGraphicFramePr/>
          <p:nvPr>
            <p:extLst>
              <p:ext uri="{D42A27DB-BD31-4B8C-83A1-F6EECF244321}">
                <p14:modId xmlns:p14="http://schemas.microsoft.com/office/powerpoint/2010/main" val="4016735517"/>
              </p:ext>
            </p:extLst>
          </p:nvPr>
        </p:nvGraphicFramePr>
        <p:xfrm>
          <a:off x="-77294" y="1696065"/>
          <a:ext cx="13130354" cy="50291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9869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wipe(up)">
                                      <p:cBhvr>
                                        <p:cTn id="7" dur="250"/>
                                        <p:tgtEl>
                                          <p:spTgt spid="124">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animEffect transition="in" filter="wipe(up)">
                                      <p:cBhvr>
                                        <p:cTn id="11" dur="250"/>
                                        <p:tgtEl>
                                          <p:spTgt spid="125">
                                            <p:txEl>
                                              <p:pRg st="0" end="0"/>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126">
                                            <p:txEl>
                                              <p:pRg st="0" end="0"/>
                                            </p:txEl>
                                          </p:spTgt>
                                        </p:tgtEl>
                                        <p:attrNameLst>
                                          <p:attrName>style.visibility</p:attrName>
                                        </p:attrNameLst>
                                      </p:cBhvr>
                                      <p:to>
                                        <p:strVal val="visible"/>
                                      </p:to>
                                    </p:set>
                                    <p:animEffect transition="in" filter="wipe(up)">
                                      <p:cBhvr>
                                        <p:cTn id="15" dur="250"/>
                                        <p:tgtEl>
                                          <p:spTgt spid="126">
                                            <p:txEl>
                                              <p:pRg st="0" end="0"/>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27">
                                            <p:txEl>
                                              <p:pRg st="0" end="0"/>
                                            </p:txEl>
                                          </p:spTgt>
                                        </p:tgtEl>
                                        <p:attrNameLst>
                                          <p:attrName>style.visibility</p:attrName>
                                        </p:attrNameLst>
                                      </p:cBhvr>
                                      <p:to>
                                        <p:strVal val="visible"/>
                                      </p:to>
                                    </p:set>
                                    <p:animEffect transition="in" filter="wipe(up)">
                                      <p:cBhvr>
                                        <p:cTn id="19" dur="250"/>
                                        <p:tgtEl>
                                          <p:spTgt spid="127">
                                            <p:txEl>
                                              <p:pRg st="0" end="0"/>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28">
                                            <p:txEl>
                                              <p:pRg st="0" end="0"/>
                                            </p:txEl>
                                          </p:spTgt>
                                        </p:tgtEl>
                                        <p:attrNameLst>
                                          <p:attrName>style.visibility</p:attrName>
                                        </p:attrNameLst>
                                      </p:cBhvr>
                                      <p:to>
                                        <p:strVal val="visible"/>
                                      </p:to>
                                    </p:set>
                                    <p:animEffect transition="in" filter="wipe(up)">
                                      <p:cBhvr>
                                        <p:cTn id="23" dur="250"/>
                                        <p:tgtEl>
                                          <p:spTgt spid="128">
                                            <p:txEl>
                                              <p:pRg st="0" end="0"/>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129">
                                            <p:txEl>
                                              <p:pRg st="0" end="0"/>
                                            </p:txEl>
                                          </p:spTgt>
                                        </p:tgtEl>
                                        <p:attrNameLst>
                                          <p:attrName>style.visibility</p:attrName>
                                        </p:attrNameLst>
                                      </p:cBhvr>
                                      <p:to>
                                        <p:strVal val="visible"/>
                                      </p:to>
                                    </p:set>
                                    <p:animEffect transition="in" filter="wipe(up)">
                                      <p:cBhvr>
                                        <p:cTn id="27" dur="250"/>
                                        <p:tgtEl>
                                          <p:spTgt spid="1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p:bldP spid="125" grpId="0" build="p"/>
      <p:bldP spid="126" grpId="0" build="p"/>
      <p:bldP spid="127" grpId="0" build="p"/>
      <p:bldP spid="128" grpId="0" build="p"/>
      <p:bldP spid="12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713C0-5672-AC8F-5C73-F5ECAC1D534A}"/>
            </a:ext>
          </a:extLst>
        </p:cNvPr>
        <p:cNvGrpSpPr/>
        <p:nvPr/>
      </p:nvGrpSpPr>
      <p:grpSpPr>
        <a:xfrm>
          <a:off x="0" y="0"/>
          <a:ext cx="0" cy="0"/>
          <a:chOff x="0" y="0"/>
          <a:chExt cx="0" cy="0"/>
        </a:xfrm>
      </p:grpSpPr>
      <p:grpSp>
        <p:nvGrpSpPr>
          <p:cNvPr id="26" name="Google Shape;122;p17">
            <a:extLst>
              <a:ext uri="{FF2B5EF4-FFF2-40B4-BE49-F238E27FC236}">
                <a16:creationId xmlns:a16="http://schemas.microsoft.com/office/drawing/2014/main" id="{81C1FDB9-0DB8-47B9-42D9-63DAC5C82385}"/>
              </a:ext>
            </a:extLst>
          </p:cNvPr>
          <p:cNvGrpSpPr/>
          <p:nvPr/>
        </p:nvGrpSpPr>
        <p:grpSpPr>
          <a:xfrm>
            <a:off x="11570948" y="-868725"/>
            <a:ext cx="2727651" cy="2834776"/>
            <a:chOff x="3197500" y="1599125"/>
            <a:chExt cx="2749074" cy="2749074"/>
          </a:xfrm>
        </p:grpSpPr>
        <p:sp>
          <p:nvSpPr>
            <p:cNvPr id="27" name="Google Shape;123;p17">
              <a:extLst>
                <a:ext uri="{FF2B5EF4-FFF2-40B4-BE49-F238E27FC236}">
                  <a16:creationId xmlns:a16="http://schemas.microsoft.com/office/drawing/2014/main" id="{4A2EA834-52DF-FF10-A949-80AC3B6A6BCF}"/>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4;p17">
              <a:extLst>
                <a:ext uri="{FF2B5EF4-FFF2-40B4-BE49-F238E27FC236}">
                  <a16:creationId xmlns:a16="http://schemas.microsoft.com/office/drawing/2014/main" id="{6B856995-97CB-ABA3-9BF4-69A758A09060}"/>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Arrow: Chevron 5">
            <a:extLst>
              <a:ext uri="{FF2B5EF4-FFF2-40B4-BE49-F238E27FC236}">
                <a16:creationId xmlns:a16="http://schemas.microsoft.com/office/drawing/2014/main" id="{0A0072CD-F361-74E6-CAA2-6D45B8D697BF}"/>
              </a:ext>
            </a:extLst>
          </p:cNvPr>
          <p:cNvSpPr/>
          <p:nvPr/>
        </p:nvSpPr>
        <p:spPr>
          <a:xfrm>
            <a:off x="-50258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2" name="Arrow: Up 21">
            <a:extLst>
              <a:ext uri="{FF2B5EF4-FFF2-40B4-BE49-F238E27FC236}">
                <a16:creationId xmlns:a16="http://schemas.microsoft.com/office/drawing/2014/main" id="{93975A7F-6016-AAE8-2940-8F9FE056DB91}"/>
              </a:ext>
            </a:extLst>
          </p:cNvPr>
          <p:cNvSpPr/>
          <p:nvPr/>
        </p:nvSpPr>
        <p:spPr>
          <a:xfrm rot="10800000" flipH="1">
            <a:off x="11144249" y="332702"/>
            <a:ext cx="271265" cy="813127"/>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Up 22">
            <a:extLst>
              <a:ext uri="{FF2B5EF4-FFF2-40B4-BE49-F238E27FC236}">
                <a16:creationId xmlns:a16="http://schemas.microsoft.com/office/drawing/2014/main" id="{659E9D22-AC97-5CAC-56D6-5ED9BCB4F593}"/>
              </a:ext>
            </a:extLst>
          </p:cNvPr>
          <p:cNvSpPr/>
          <p:nvPr/>
        </p:nvSpPr>
        <p:spPr>
          <a:xfrm rot="10800000" flipH="1">
            <a:off x="6796285" y="332701"/>
            <a:ext cx="176016" cy="618425"/>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Arrow: Up 23">
            <a:extLst>
              <a:ext uri="{FF2B5EF4-FFF2-40B4-BE49-F238E27FC236}">
                <a16:creationId xmlns:a16="http://schemas.microsoft.com/office/drawing/2014/main" id="{881DACAA-4807-B4BF-408F-B95EA62D4354}"/>
              </a:ext>
            </a:extLst>
          </p:cNvPr>
          <p:cNvSpPr/>
          <p:nvPr/>
        </p:nvSpPr>
        <p:spPr>
          <a:xfrm rot="10800000" flipH="1">
            <a:off x="7034411" y="332699"/>
            <a:ext cx="176016" cy="871711"/>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Arrow: Chevron 7">
            <a:extLst>
              <a:ext uri="{FF2B5EF4-FFF2-40B4-BE49-F238E27FC236}">
                <a16:creationId xmlns:a16="http://schemas.microsoft.com/office/drawing/2014/main" id="{CFBC64B0-9271-5BDA-F75B-AC3C8E40DAF7}"/>
              </a:ext>
            </a:extLst>
          </p:cNvPr>
          <p:cNvSpPr/>
          <p:nvPr/>
        </p:nvSpPr>
        <p:spPr>
          <a:xfrm>
            <a:off x="-828023"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5" name="Arrow: Chevron 44">
            <a:extLst>
              <a:ext uri="{FF2B5EF4-FFF2-40B4-BE49-F238E27FC236}">
                <a16:creationId xmlns:a16="http://schemas.microsoft.com/office/drawing/2014/main" id="{1F1FF6AA-5FA8-D4E5-2F02-5B5F8C5DE4A1}"/>
              </a:ext>
            </a:extLst>
          </p:cNvPr>
          <p:cNvSpPr/>
          <p:nvPr/>
        </p:nvSpPr>
        <p:spPr>
          <a:xfrm flipH="1">
            <a:off x="11643904"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6" name="Arrow: Chevron 45">
            <a:extLst>
              <a:ext uri="{FF2B5EF4-FFF2-40B4-BE49-F238E27FC236}">
                <a16:creationId xmlns:a16="http://schemas.microsoft.com/office/drawing/2014/main" id="{0DA62D6A-4BAB-B3F3-D632-5576D72A30FF}"/>
              </a:ext>
            </a:extLst>
          </p:cNvPr>
          <p:cNvSpPr/>
          <p:nvPr/>
        </p:nvSpPr>
        <p:spPr>
          <a:xfrm flipH="1">
            <a:off x="11318469"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 name="TextBox 6">
            <a:extLst>
              <a:ext uri="{FF2B5EF4-FFF2-40B4-BE49-F238E27FC236}">
                <a16:creationId xmlns:a16="http://schemas.microsoft.com/office/drawing/2014/main" id="{410C8ACA-03ED-08AF-707E-654275409955}"/>
              </a:ext>
            </a:extLst>
          </p:cNvPr>
          <p:cNvSpPr txBox="1"/>
          <p:nvPr/>
        </p:nvSpPr>
        <p:spPr>
          <a:xfrm>
            <a:off x="415678" y="588116"/>
            <a:ext cx="10315656" cy="624402"/>
          </a:xfrm>
          <a:prstGeom prst="rect">
            <a:avLst/>
          </a:prstGeom>
          <a:noFill/>
        </p:spPr>
        <p:txBody>
          <a:bodyPr wrap="square">
            <a:spAutoFit/>
          </a:bodyPr>
          <a:lstStyle/>
          <a:p>
            <a:pPr algn="ctr">
              <a:lnSpc>
                <a:spcPct val="70000"/>
              </a:lnSpc>
              <a:spcBef>
                <a:spcPts val="600"/>
              </a:spcBef>
              <a:spcAft>
                <a:spcPts val="600"/>
              </a:spcAft>
            </a:pPr>
            <a:r>
              <a:rPr lang="en-US" sz="4800" b="1" kern="0" dirty="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rPr>
              <a:t>	</a:t>
            </a:r>
            <a:r>
              <a:rPr lang="vi-VN" sz="4800" b="1" kern="0" dirty="0" smtClean="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rPr>
              <a:t>KHỞI ĐỘNG </a:t>
            </a:r>
            <a:endParaRPr lang="en-US" sz="4800" b="1" kern="0" dirty="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49" name="!!CQQ">
            <a:extLst>
              <a:ext uri="{FF2B5EF4-FFF2-40B4-BE49-F238E27FC236}">
                <a16:creationId xmlns:a16="http://schemas.microsoft.com/office/drawing/2014/main" id="{992A092F-1C65-2F94-AE99-001F0A3DD96B}"/>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Aptos" panose="020B0004020202020204" pitchFamily="34" charset="0"/>
            </a:endParaRPr>
          </a:p>
        </p:txBody>
      </p:sp>
      <p:sp>
        <p:nvSpPr>
          <p:cNvPr id="50" name="!!CQQ">
            <a:extLst>
              <a:ext uri="{FF2B5EF4-FFF2-40B4-BE49-F238E27FC236}">
                <a16:creationId xmlns:a16="http://schemas.microsoft.com/office/drawing/2014/main" id="{1CC4DD77-6353-C9F8-E6F9-93808F9D8B63}"/>
              </a:ext>
            </a:extLst>
          </p:cNvPr>
          <p:cNvSpPr/>
          <p:nvPr/>
        </p:nvSpPr>
        <p:spPr>
          <a:xfrm rot="10800000">
            <a:off x="-11891" y="220636"/>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Aptos" panose="020B0004020202020204" pitchFamily="34" charset="0"/>
            </a:endParaRPr>
          </a:p>
        </p:txBody>
      </p:sp>
      <p:sp>
        <p:nvSpPr>
          <p:cNvPr id="17" name="Rectangle 16">
            <a:extLst>
              <a:ext uri="{FF2B5EF4-FFF2-40B4-BE49-F238E27FC236}">
                <a16:creationId xmlns:a16="http://schemas.microsoft.com/office/drawing/2014/main" id="{C1BFB296-4C43-8857-9837-BA246FA6B15A}"/>
              </a:ext>
            </a:extLst>
          </p:cNvPr>
          <p:cNvSpPr/>
          <p:nvPr/>
        </p:nvSpPr>
        <p:spPr>
          <a:xfrm>
            <a:off x="0" y="6608474"/>
            <a:ext cx="12192000" cy="268991"/>
          </a:xfrm>
          <a:prstGeom prst="rect">
            <a:avLst/>
          </a:prstGeom>
          <a:solidFill>
            <a:srgbClr val="005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Segoe UI Variable Display" pitchFamily="2"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61" y="2549501"/>
            <a:ext cx="6756431" cy="415780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537" y="892815"/>
            <a:ext cx="8139989" cy="6520744"/>
          </a:xfrm>
          <a:prstGeom prst="rect">
            <a:avLst/>
          </a:prstGeom>
        </p:spPr>
      </p:pic>
    </p:spTree>
    <p:custDataLst>
      <p:tags r:id="rId1"/>
    </p:custDataLst>
    <p:extLst>
      <p:ext uri="{BB962C8B-B14F-4D97-AF65-F5344CB8AC3E}">
        <p14:creationId xmlns:p14="http://schemas.microsoft.com/office/powerpoint/2010/main" val="850400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p:cNvGrpSpPr/>
        <p:nvPr/>
      </p:nvGrpSpPr>
      <p:grpSpPr>
        <a:xfrm>
          <a:off x="0" y="0"/>
          <a:ext cx="0" cy="0"/>
          <a:chOff x="0" y="0"/>
          <a:chExt cx="0" cy="0"/>
        </a:xfrm>
      </p:grpSpPr>
      <p:sp>
        <p:nvSpPr>
          <p:cNvPr id="33" name="!!CQQ">
            <a:extLst>
              <a:ext uri="{FF2B5EF4-FFF2-40B4-BE49-F238E27FC236}">
                <a16:creationId xmlns:a16="http://schemas.microsoft.com/office/drawing/2014/main" id="{FF3D33F0-B096-2135-F2E0-4A4F9965E146}"/>
              </a:ext>
            </a:extLst>
          </p:cNvPr>
          <p:cNvSpPr/>
          <p:nvPr/>
        </p:nvSpPr>
        <p:spPr>
          <a:xfrm>
            <a:off x="5794514" y="-184919"/>
            <a:ext cx="6397487" cy="1476662"/>
          </a:xfrm>
          <a:prstGeom prst="rect">
            <a:avLst/>
          </a:prstGeom>
          <a:gradFill flip="none" rotWithShape="1">
            <a:gsLst>
              <a:gs pos="0">
                <a:srgbClr val="75CDD9"/>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sz="1400" i="1"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3A8D8A6-C3DD-F729-A36B-F92F02C513B8}"/>
              </a:ext>
            </a:extLst>
          </p:cNvPr>
          <p:cNvSpPr txBox="1"/>
          <p:nvPr/>
        </p:nvSpPr>
        <p:spPr>
          <a:xfrm>
            <a:off x="4308433" y="230506"/>
            <a:ext cx="7883567" cy="830997"/>
          </a:xfrm>
          <a:prstGeom prst="rect">
            <a:avLst/>
          </a:prstGeom>
          <a:noFill/>
        </p:spPr>
        <p:txBody>
          <a:bodyPr wrap="square">
            <a:spAutoFit/>
          </a:bodyPr>
          <a:lstStyle/>
          <a:p>
            <a:pPr algn="ctr" defTabSz="914446"/>
            <a:r>
              <a:rPr lang="vi-VN" altLang="vi-VN" sz="2400" b="1" dirty="0" smtClean="0">
                <a:solidFill>
                  <a:srgbClr val="005E68"/>
                </a:solidFill>
                <a:latin typeface="Times New Roman" panose="02020603050405020304" pitchFamily="18" charset="0"/>
                <a:cs typeface="Times New Roman" panose="02020603050405020304" pitchFamily="18" charset="0"/>
              </a:rPr>
              <a:t>Vai trò của công tác bảo tồn và phát huy giá trị di sản </a:t>
            </a:r>
          </a:p>
          <a:p>
            <a:pPr algn="ctr" defTabSz="914446"/>
            <a:r>
              <a:rPr lang="vi-VN" altLang="vi-VN" sz="2400" b="1" dirty="0" smtClean="0">
                <a:solidFill>
                  <a:srgbClr val="005E68"/>
                </a:solidFill>
                <a:latin typeface="Times New Roman" panose="02020603050405020304" pitchFamily="18" charset="0"/>
                <a:cs typeface="Times New Roman" panose="02020603050405020304" pitchFamily="18" charset="0"/>
              </a:rPr>
              <a:t>văn hóa, di sản thiên nhiên </a:t>
            </a:r>
            <a:endParaRPr lang="en-US" altLang="vi-VN" sz="2400" b="1" dirty="0">
              <a:solidFill>
                <a:srgbClr val="005E68"/>
              </a:solidFill>
              <a:latin typeface="Times New Roman" panose="02020603050405020304" pitchFamily="18" charset="0"/>
              <a:cs typeface="Times New Roman" panose="02020603050405020304" pitchFamily="18" charset="0"/>
            </a:endParaRPr>
          </a:p>
        </p:txBody>
      </p:sp>
      <p:sp>
        <p:nvSpPr>
          <p:cNvPr id="13" name="Rectangle: Top Corners Rounded 12">
            <a:extLst>
              <a:ext uri="{FF2B5EF4-FFF2-40B4-BE49-F238E27FC236}">
                <a16:creationId xmlns:a16="http://schemas.microsoft.com/office/drawing/2014/main" id="{939AF18E-E828-39BA-6960-7543F0DBE44B}"/>
              </a:ext>
            </a:extLst>
          </p:cNvPr>
          <p:cNvSpPr/>
          <p:nvPr/>
        </p:nvSpPr>
        <p:spPr>
          <a:xfrm rot="10800000">
            <a:off x="285752" y="-4053"/>
            <a:ext cx="3867148" cy="1476662"/>
          </a:xfrm>
          <a:prstGeom prst="round2SameRect">
            <a:avLst>
              <a:gd name="adj1" fmla="val 18023"/>
              <a:gd name="adj2" fmla="val 0"/>
            </a:avLst>
          </a:prstGeom>
          <a:solidFill>
            <a:srgbClr val="005E6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75037B8-0BBA-DE2A-68A3-8FAEA5996138}"/>
              </a:ext>
            </a:extLst>
          </p:cNvPr>
          <p:cNvGrpSpPr/>
          <p:nvPr/>
        </p:nvGrpSpPr>
        <p:grpSpPr>
          <a:xfrm>
            <a:off x="-866712" y="-237346"/>
            <a:ext cx="1938912" cy="1943247"/>
            <a:chOff x="-1652339" y="-320029"/>
            <a:chExt cx="2727651" cy="2834776"/>
          </a:xfrm>
        </p:grpSpPr>
        <p:sp>
          <p:nvSpPr>
            <p:cNvPr id="18" name="Google Shape;123;p17">
              <a:extLst>
                <a:ext uri="{FF2B5EF4-FFF2-40B4-BE49-F238E27FC236}">
                  <a16:creationId xmlns:a16="http://schemas.microsoft.com/office/drawing/2014/main" id="{827AE7BD-CBCF-01B7-AC29-85E563C19C0D}"/>
                </a:ext>
              </a:extLst>
            </p:cNvPr>
            <p:cNvSpPr/>
            <p:nvPr/>
          </p:nvSpPr>
          <p:spPr>
            <a:xfrm>
              <a:off x="-1562262" y="-226415"/>
              <a:ext cx="2547984" cy="2648109"/>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defTabSz="914446"/>
              <a:endParaRPr>
                <a:solidFill>
                  <a:prstClr val="black"/>
                </a:solidFill>
                <a:latin typeface="Times New Roman" panose="02020603050405020304" pitchFamily="18" charset="0"/>
                <a:cs typeface="Times New Roman" panose="02020603050405020304" pitchFamily="18" charset="0"/>
              </a:endParaRPr>
            </a:p>
          </p:txBody>
        </p:sp>
        <p:sp>
          <p:nvSpPr>
            <p:cNvPr id="19" name="Google Shape;124;p17">
              <a:extLst>
                <a:ext uri="{FF2B5EF4-FFF2-40B4-BE49-F238E27FC236}">
                  <a16:creationId xmlns:a16="http://schemas.microsoft.com/office/drawing/2014/main" id="{0470B03D-2E14-A8BA-76E5-DA67F6CCC9CA}"/>
                </a:ext>
              </a:extLst>
            </p:cNvPr>
            <p:cNvSpPr/>
            <p:nvPr/>
          </p:nvSpPr>
          <p:spPr>
            <a:xfrm>
              <a:off x="-1652339" y="-320029"/>
              <a:ext cx="2727651" cy="2834776"/>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defTabSz="914446"/>
              <a:endParaRPr>
                <a:solidFill>
                  <a:prstClr val="black"/>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5573799A-593F-CF19-33EE-1470AF274A11}"/>
              </a:ext>
            </a:extLst>
          </p:cNvPr>
          <p:cNvGrpSpPr/>
          <p:nvPr/>
        </p:nvGrpSpPr>
        <p:grpSpPr>
          <a:xfrm rot="19677466">
            <a:off x="11507208" y="1517763"/>
            <a:ext cx="597812" cy="372908"/>
            <a:chOff x="1267705" y="-1467463"/>
            <a:chExt cx="842717" cy="530354"/>
          </a:xfrm>
        </p:grpSpPr>
        <p:sp>
          <p:nvSpPr>
            <p:cNvPr id="23" name="Oval 22">
              <a:extLst>
                <a:ext uri="{FF2B5EF4-FFF2-40B4-BE49-F238E27FC236}">
                  <a16:creationId xmlns:a16="http://schemas.microsoft.com/office/drawing/2014/main" id="{9D0DF557-E1E7-CC8E-FE47-227F5393E64C}"/>
                </a:ext>
              </a:extLst>
            </p:cNvPr>
            <p:cNvSpPr/>
            <p:nvPr/>
          </p:nvSpPr>
          <p:spPr>
            <a:xfrm>
              <a:off x="1267705" y="-1467463"/>
              <a:ext cx="411480" cy="411480"/>
            </a:xfrm>
            <a:prstGeom prst="ellipse">
              <a:avLst/>
            </a:prstGeom>
            <a:solidFill>
              <a:srgbClr val="005E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dirty="0">
                <a:solidFill>
                  <a:prstClr val="white"/>
                </a:solidFill>
                <a:latin typeface="Times New Roman" panose="02020603050405020304" pitchFamily="18" charset="0"/>
                <a:cs typeface="Times New Roman" panose="02020603050405020304" pitchFamily="18" charset="0"/>
              </a:endParaRPr>
            </a:p>
          </p:txBody>
        </p:sp>
        <p:sp>
          <p:nvSpPr>
            <p:cNvPr id="34" name="Oval 33">
              <a:extLst>
                <a:ext uri="{FF2B5EF4-FFF2-40B4-BE49-F238E27FC236}">
                  <a16:creationId xmlns:a16="http://schemas.microsoft.com/office/drawing/2014/main" id="{7BC86E58-3462-92EF-71CD-E2FC4EF36524}"/>
                </a:ext>
              </a:extLst>
            </p:cNvPr>
            <p:cNvSpPr/>
            <p:nvPr/>
          </p:nvSpPr>
          <p:spPr>
            <a:xfrm>
              <a:off x="1845246" y="-1396886"/>
              <a:ext cx="265176" cy="265176"/>
            </a:xfrm>
            <a:prstGeom prst="ellipse">
              <a:avLst/>
            </a:prstGeom>
            <a:solidFill>
              <a:srgbClr val="1098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dirty="0">
                <a:solidFill>
                  <a:prstClr val="white"/>
                </a:solidFill>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D97B8558-5312-CCFB-6882-B6A9BD0F2CAA}"/>
                </a:ext>
              </a:extLst>
            </p:cNvPr>
            <p:cNvSpPr/>
            <p:nvPr/>
          </p:nvSpPr>
          <p:spPr>
            <a:xfrm>
              <a:off x="1699757" y="-1074269"/>
              <a:ext cx="137160" cy="137160"/>
            </a:xfrm>
            <a:prstGeom prst="ellipse">
              <a:avLst/>
            </a:prstGeom>
            <a:solidFill>
              <a:srgbClr val="74CD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Times New Roman" panose="02020603050405020304" pitchFamily="18" charset="0"/>
                <a:cs typeface="Times New Roman" panose="02020603050405020304" pitchFamily="18" charset="0"/>
              </a:endParaRPr>
            </a:p>
          </p:txBody>
        </p:sp>
      </p:grpSp>
      <p:sp>
        <p:nvSpPr>
          <p:cNvPr id="36" name="Freeform: Shape 35">
            <a:extLst>
              <a:ext uri="{FF2B5EF4-FFF2-40B4-BE49-F238E27FC236}">
                <a16:creationId xmlns:a16="http://schemas.microsoft.com/office/drawing/2014/main" id="{F18B0F59-7B1A-622A-84ED-2830DCC961FB}"/>
              </a:ext>
            </a:extLst>
          </p:cNvPr>
          <p:cNvSpPr/>
          <p:nvPr/>
        </p:nvSpPr>
        <p:spPr>
          <a:xfrm>
            <a:off x="11658615" y="1291743"/>
            <a:ext cx="328883"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AD4A4E87-61B6-04DD-789F-E074467A70CF}"/>
              </a:ext>
            </a:extLst>
          </p:cNvPr>
          <p:cNvSpPr/>
          <p:nvPr/>
        </p:nvSpPr>
        <p:spPr>
          <a:xfrm>
            <a:off x="11956007" y="1150853"/>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8DFE2AC-15CE-15A1-3615-DC17333DB216}"/>
              </a:ext>
            </a:extLst>
          </p:cNvPr>
          <p:cNvSpPr/>
          <p:nvPr/>
        </p:nvSpPr>
        <p:spPr>
          <a:xfrm>
            <a:off x="11243506" y="2180572"/>
            <a:ext cx="371943" cy="2723629"/>
          </a:xfrm>
          <a:prstGeom prst="rect">
            <a:avLst/>
          </a:prstGeom>
          <a:solidFill>
            <a:srgbClr val="82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15FE588-20A5-ECCC-6BC2-3C8A8975FE25}"/>
              </a:ext>
            </a:extLst>
          </p:cNvPr>
          <p:cNvSpPr/>
          <p:nvPr/>
        </p:nvSpPr>
        <p:spPr>
          <a:xfrm>
            <a:off x="8453674" y="2204857"/>
            <a:ext cx="323890" cy="2764245"/>
          </a:xfrm>
          <a:prstGeom prst="rect">
            <a:avLst/>
          </a:prstGeom>
          <a:solidFill>
            <a:srgbClr val="008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D0BC76B-664C-076A-9582-DCB074FEE8CF}"/>
              </a:ext>
            </a:extLst>
          </p:cNvPr>
          <p:cNvSpPr/>
          <p:nvPr/>
        </p:nvSpPr>
        <p:spPr>
          <a:xfrm>
            <a:off x="6882209" y="2274255"/>
            <a:ext cx="275945" cy="2746273"/>
          </a:xfrm>
          <a:prstGeom prst="rect">
            <a:avLst/>
          </a:prstGeom>
          <a:solidFill>
            <a:srgbClr val="008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9073699-7789-71C3-D0C1-6E1112576D19}"/>
              </a:ext>
            </a:extLst>
          </p:cNvPr>
          <p:cNvSpPr/>
          <p:nvPr/>
        </p:nvSpPr>
        <p:spPr>
          <a:xfrm>
            <a:off x="3631177" y="2258474"/>
            <a:ext cx="279180" cy="2710628"/>
          </a:xfrm>
          <a:prstGeom prst="rect">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A9746E0-DB8F-1FE5-A841-ED3A73402744}"/>
              </a:ext>
            </a:extLst>
          </p:cNvPr>
          <p:cNvSpPr/>
          <p:nvPr/>
        </p:nvSpPr>
        <p:spPr>
          <a:xfrm>
            <a:off x="5253691" y="2217495"/>
            <a:ext cx="292471" cy="2751607"/>
          </a:xfrm>
          <a:prstGeom prst="rect">
            <a:avLst/>
          </a:prstGeom>
          <a:solidFill>
            <a:srgbClr val="E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35F6FD-53DF-E6C8-F1A6-5219D75243A6}"/>
              </a:ext>
            </a:extLst>
          </p:cNvPr>
          <p:cNvSpPr/>
          <p:nvPr/>
        </p:nvSpPr>
        <p:spPr>
          <a:xfrm>
            <a:off x="2118883" y="2257740"/>
            <a:ext cx="292377" cy="2711362"/>
          </a:xfrm>
          <a:prstGeom prst="rect">
            <a:avLst/>
          </a:prstGeom>
          <a:solidFill>
            <a:srgbClr val="EE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FB27FE6D-4B4C-CBB7-C725-518DD8AD2AB1}"/>
              </a:ext>
            </a:extLst>
          </p:cNvPr>
          <p:cNvSpPr/>
          <p:nvPr/>
        </p:nvSpPr>
        <p:spPr>
          <a:xfrm>
            <a:off x="269288" y="1630083"/>
            <a:ext cx="845241" cy="1003300"/>
          </a:xfrm>
          <a:prstGeom prst="ellipse">
            <a:avLst/>
          </a:prstGeom>
          <a:solidFill>
            <a:schemeClr val="bg1">
              <a:lumMod val="75000"/>
            </a:schemeClr>
          </a:solidFill>
          <a:ln>
            <a:noFill/>
          </a:ln>
          <a:effectLst>
            <a:innerShdw blurRad="63500" dist="2286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0D47CB7-B917-956D-AD33-1B52C3CC1C0E}"/>
              </a:ext>
            </a:extLst>
          </p:cNvPr>
          <p:cNvGrpSpPr/>
          <p:nvPr/>
        </p:nvGrpSpPr>
        <p:grpSpPr>
          <a:xfrm>
            <a:off x="-440632" y="2005465"/>
            <a:ext cx="12317377" cy="341834"/>
            <a:chOff x="1784995" y="4201763"/>
            <a:chExt cx="15143413" cy="394923"/>
          </a:xfrm>
        </p:grpSpPr>
        <p:sp>
          <p:nvSpPr>
            <p:cNvPr id="12" name="Rectangle 11">
              <a:extLst>
                <a:ext uri="{FF2B5EF4-FFF2-40B4-BE49-F238E27FC236}">
                  <a16:creationId xmlns:a16="http://schemas.microsoft.com/office/drawing/2014/main" id="{77E75E33-B7B1-AFFA-72E0-692A27A8A81F}"/>
                </a:ext>
              </a:extLst>
            </p:cNvPr>
            <p:cNvSpPr/>
            <p:nvPr/>
          </p:nvSpPr>
          <p:spPr>
            <a:xfrm>
              <a:off x="1784995" y="4234279"/>
              <a:ext cx="14293308" cy="329289"/>
            </a:xfrm>
            <a:prstGeom prst="rect">
              <a:avLst/>
            </a:prstGeom>
            <a:gradFill flip="none" rotWithShape="1">
              <a:gsLst>
                <a:gs pos="0">
                  <a:schemeClr val="tx1"/>
                </a:gs>
                <a:gs pos="32000">
                  <a:schemeClr val="bg1"/>
                </a:gs>
                <a:gs pos="83000">
                  <a:schemeClr val="bg1">
                    <a:lumMod val="85000"/>
                  </a:schemeClr>
                </a:gs>
                <a:gs pos="100000">
                  <a:schemeClr val="tx1">
                    <a:lumMod val="75000"/>
                    <a:lumOff val="25000"/>
                  </a:schemeClr>
                </a:gs>
              </a:gsLst>
              <a:lin ang="5400000" scaled="1"/>
              <a:tileRect/>
            </a:gra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6D95A68F-AE4F-83A5-0B0D-398DAACC5103}"/>
                </a:ext>
              </a:extLst>
            </p:cNvPr>
            <p:cNvSpPr/>
            <p:nvPr/>
          </p:nvSpPr>
          <p:spPr>
            <a:xfrm>
              <a:off x="16556626" y="4201763"/>
              <a:ext cx="371782" cy="394923"/>
            </a:xfrm>
            <a:prstGeom prst="ellipse">
              <a:avLst/>
            </a:prstGeom>
            <a:solidFill>
              <a:schemeClr val="bg1">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Times New Roman" panose="02020603050405020304" pitchFamily="18" charset="0"/>
                <a:cs typeface="Times New Roman" panose="02020603050405020304" pitchFamily="18" charset="0"/>
              </a:endParaRPr>
            </a:p>
          </p:txBody>
        </p:sp>
      </p:grpSp>
      <p:sp>
        <p:nvSpPr>
          <p:cNvPr id="17" name="Rectangle 40">
            <a:extLst>
              <a:ext uri="{FF2B5EF4-FFF2-40B4-BE49-F238E27FC236}">
                <a16:creationId xmlns:a16="http://schemas.microsoft.com/office/drawing/2014/main" id="{A9C27549-2D47-B5CF-19EA-06FBB2F0132A}"/>
              </a:ext>
            </a:extLst>
          </p:cNvPr>
          <p:cNvSpPr/>
          <p:nvPr/>
        </p:nvSpPr>
        <p:spPr>
          <a:xfrm>
            <a:off x="895095" y="6520445"/>
            <a:ext cx="130331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73F0D51B-8271-A481-9B8A-48AD55157042}"/>
              </a:ext>
            </a:extLst>
          </p:cNvPr>
          <p:cNvGrpSpPr/>
          <p:nvPr/>
        </p:nvGrpSpPr>
        <p:grpSpPr>
          <a:xfrm>
            <a:off x="1004919" y="2042208"/>
            <a:ext cx="1430611" cy="4288447"/>
            <a:chOff x="2545606" y="3906314"/>
            <a:chExt cx="1716469" cy="3542479"/>
          </a:xfrm>
        </p:grpSpPr>
        <p:sp>
          <p:nvSpPr>
            <p:cNvPr id="24" name="Freeform: Shape 23">
              <a:extLst>
                <a:ext uri="{FF2B5EF4-FFF2-40B4-BE49-F238E27FC236}">
                  <a16:creationId xmlns:a16="http://schemas.microsoft.com/office/drawing/2014/main" id="{3A9608DE-722E-0399-6465-3FAB0B7B3C52}"/>
                </a:ext>
              </a:extLst>
            </p:cNvPr>
            <p:cNvSpPr/>
            <p:nvPr/>
          </p:nvSpPr>
          <p:spPr>
            <a:xfrm>
              <a:off x="2547761" y="3906314"/>
              <a:ext cx="1714314" cy="3542479"/>
            </a:xfrm>
            <a:custGeom>
              <a:avLst/>
              <a:gdLst>
                <a:gd name="connsiteX0" fmla="*/ 192337 w 1613424"/>
                <a:gd name="connsiteY0" fmla="*/ 0 h 3542479"/>
                <a:gd name="connsiteX1" fmla="*/ 1613424 w 1613424"/>
                <a:gd name="connsiteY1" fmla="*/ 0 h 3542479"/>
                <a:gd name="connsiteX2" fmla="*/ 1385913 w 1613424"/>
                <a:gd name="connsiteY2" fmla="*/ 227511 h 3542479"/>
                <a:gd name="connsiteX3" fmla="*/ 1385913 w 1613424"/>
                <a:gd name="connsiteY3" fmla="*/ 3542479 h 3542479"/>
                <a:gd name="connsiteX4" fmla="*/ 0 w 1613424"/>
                <a:gd name="connsiteY4" fmla="*/ 3542479 h 3542479"/>
                <a:gd name="connsiteX5" fmla="*/ 0 w 1613424"/>
                <a:gd name="connsiteY5" fmla="*/ 3542478 h 3542479"/>
                <a:gd name="connsiteX6" fmla="*/ 1371600 w 1613424"/>
                <a:gd name="connsiteY6" fmla="*/ 3542478 h 3542479"/>
                <a:gd name="connsiteX7" fmla="*/ 685800 w 1613424"/>
                <a:gd name="connsiteY7" fmla="*/ 3116705 h 3542479"/>
                <a:gd name="connsiteX8" fmla="*/ 0 w 1613424"/>
                <a:gd name="connsiteY8" fmla="*/ 3542478 h 3542479"/>
                <a:gd name="connsiteX9" fmla="*/ 0 w 1613424"/>
                <a:gd name="connsiteY9" fmla="*/ 192337 h 3542479"/>
                <a:gd name="connsiteX10" fmla="*/ 192337 w 1613424"/>
                <a:gd name="connsiteY10" fmla="*/ 0 h 35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424" h="3542479">
                  <a:moveTo>
                    <a:pt x="192337" y="0"/>
                  </a:moveTo>
                  <a:lnTo>
                    <a:pt x="1613424" y="0"/>
                  </a:lnTo>
                  <a:cubicBezTo>
                    <a:pt x="1487773" y="0"/>
                    <a:pt x="1385913" y="101860"/>
                    <a:pt x="1385913" y="227511"/>
                  </a:cubicBezTo>
                  <a:lnTo>
                    <a:pt x="1385913" y="3542479"/>
                  </a:lnTo>
                  <a:lnTo>
                    <a:pt x="0" y="3542479"/>
                  </a:lnTo>
                  <a:lnTo>
                    <a:pt x="0" y="3542478"/>
                  </a:lnTo>
                  <a:lnTo>
                    <a:pt x="1371600" y="3542478"/>
                  </a:lnTo>
                  <a:lnTo>
                    <a:pt x="685800" y="3116705"/>
                  </a:lnTo>
                  <a:lnTo>
                    <a:pt x="0" y="3542478"/>
                  </a:lnTo>
                  <a:lnTo>
                    <a:pt x="0" y="192337"/>
                  </a:lnTo>
                  <a:cubicBezTo>
                    <a:pt x="0" y="86112"/>
                    <a:pt x="86112" y="0"/>
                    <a:pt x="192337" y="0"/>
                  </a:cubicBezTo>
                  <a:close/>
                </a:path>
              </a:pathLst>
            </a:custGeom>
            <a:gradFill flip="none" rotWithShape="1">
              <a:gsLst>
                <a:gs pos="0">
                  <a:srgbClr val="FFCC00"/>
                </a:gs>
                <a:gs pos="100000">
                  <a:srgbClr val="FF99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6C869BDE-C3AC-085D-4499-EB2D468804B2}"/>
                </a:ext>
              </a:extLst>
            </p:cNvPr>
            <p:cNvSpPr txBox="1"/>
            <p:nvPr/>
          </p:nvSpPr>
          <p:spPr>
            <a:xfrm>
              <a:off x="2865141" y="4145795"/>
              <a:ext cx="1108551" cy="584750"/>
            </a:xfrm>
            <a:prstGeom prst="rect">
              <a:avLst/>
            </a:prstGeom>
            <a:noFill/>
          </p:spPr>
          <p:txBody>
            <a:bodyPr wrap="square" rtlCol="0">
              <a:spAutoFit/>
            </a:bodyPr>
            <a:lstStyle/>
            <a:p>
              <a:pPr defTabSz="609630"/>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26" name="TextBox 25">
              <a:extLst>
                <a:ext uri="{FF2B5EF4-FFF2-40B4-BE49-F238E27FC236}">
                  <a16:creationId xmlns:a16="http://schemas.microsoft.com/office/drawing/2014/main" id="{6392DE0F-9600-3CF0-CB83-CC282DD70043}"/>
                </a:ext>
              </a:extLst>
            </p:cNvPr>
            <p:cNvSpPr txBox="1"/>
            <p:nvPr/>
          </p:nvSpPr>
          <p:spPr>
            <a:xfrm>
              <a:off x="2545606" y="4752118"/>
              <a:ext cx="1477355" cy="1500330"/>
            </a:xfrm>
            <a:prstGeom prst="rect">
              <a:avLst/>
            </a:prstGeom>
            <a:noFill/>
          </p:spPr>
          <p:txBody>
            <a:bodyPr wrap="square" rtlCol="0">
              <a:spAutoFit/>
            </a:bodyPr>
            <a:lstStyle/>
            <a:p>
              <a:pPr algn="ctr" defTabSz="609630"/>
              <a:r>
                <a:rPr lang="vi-VN" sz="1867" b="1" dirty="0" smtClean="0">
                  <a:solidFill>
                    <a:prstClr val="white"/>
                  </a:solidFill>
                  <a:latin typeface="Times New Roman" panose="02020603050405020304" pitchFamily="18" charset="0"/>
                  <a:cs typeface="Times New Roman" panose="02020603050405020304" pitchFamily="18" charset="0"/>
                </a:rPr>
                <a:t>Giúp giữ gìn những giá trị lịch sử của di sản cho cộng đồng </a:t>
              </a:r>
              <a:endParaRPr lang="en-US" sz="1867" b="1" dirty="0">
                <a:solidFill>
                  <a:prstClr val="white"/>
                </a:solidFill>
                <a:latin typeface="Times New Roman" panose="02020603050405020304" pitchFamily="18" charset="0"/>
                <a:cs typeface="Times New Roman" panose="02020603050405020304" pitchFamily="18" charset="0"/>
              </a:endParaRPr>
            </a:p>
          </p:txBody>
        </p:sp>
      </p:grpSp>
      <p:sp>
        <p:nvSpPr>
          <p:cNvPr id="27" name="Rectangle 40">
            <a:extLst>
              <a:ext uri="{FF2B5EF4-FFF2-40B4-BE49-F238E27FC236}">
                <a16:creationId xmlns:a16="http://schemas.microsoft.com/office/drawing/2014/main" id="{7F341FA3-722D-3551-44F3-1B2C564E38E4}"/>
              </a:ext>
            </a:extLst>
          </p:cNvPr>
          <p:cNvSpPr/>
          <p:nvPr/>
        </p:nvSpPr>
        <p:spPr>
          <a:xfrm>
            <a:off x="3934463" y="6506465"/>
            <a:ext cx="130331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0DB09591-D597-E27B-FC9F-BD4F14B44CAB}"/>
              </a:ext>
            </a:extLst>
          </p:cNvPr>
          <p:cNvGrpSpPr/>
          <p:nvPr/>
        </p:nvGrpSpPr>
        <p:grpSpPr>
          <a:xfrm>
            <a:off x="4116176" y="2021983"/>
            <a:ext cx="1429986" cy="4288447"/>
            <a:chOff x="2363872" y="3906314"/>
            <a:chExt cx="1770229" cy="3542479"/>
          </a:xfrm>
          <a:gradFill>
            <a:gsLst>
              <a:gs pos="0">
                <a:srgbClr val="FF4D88"/>
              </a:gs>
              <a:gs pos="100000">
                <a:srgbClr val="EC014E"/>
              </a:gs>
            </a:gsLst>
            <a:lin ang="16200000" scaled="1"/>
          </a:gradFill>
        </p:grpSpPr>
        <p:sp>
          <p:nvSpPr>
            <p:cNvPr id="29" name="Freeform: Shape 28">
              <a:extLst>
                <a:ext uri="{FF2B5EF4-FFF2-40B4-BE49-F238E27FC236}">
                  <a16:creationId xmlns:a16="http://schemas.microsoft.com/office/drawing/2014/main" id="{54C5D585-BCE6-5E8F-7FBE-CF60173D8BEB}"/>
                </a:ext>
              </a:extLst>
            </p:cNvPr>
            <p:cNvSpPr/>
            <p:nvPr/>
          </p:nvSpPr>
          <p:spPr>
            <a:xfrm>
              <a:off x="2373603" y="3906314"/>
              <a:ext cx="1760498" cy="3542479"/>
            </a:xfrm>
            <a:custGeom>
              <a:avLst/>
              <a:gdLst>
                <a:gd name="connsiteX0" fmla="*/ 192337 w 1613424"/>
                <a:gd name="connsiteY0" fmla="*/ 0 h 3542479"/>
                <a:gd name="connsiteX1" fmla="*/ 1613424 w 1613424"/>
                <a:gd name="connsiteY1" fmla="*/ 0 h 3542479"/>
                <a:gd name="connsiteX2" fmla="*/ 1385913 w 1613424"/>
                <a:gd name="connsiteY2" fmla="*/ 227511 h 3542479"/>
                <a:gd name="connsiteX3" fmla="*/ 1385913 w 1613424"/>
                <a:gd name="connsiteY3" fmla="*/ 3542479 h 3542479"/>
                <a:gd name="connsiteX4" fmla="*/ 0 w 1613424"/>
                <a:gd name="connsiteY4" fmla="*/ 3542479 h 3542479"/>
                <a:gd name="connsiteX5" fmla="*/ 0 w 1613424"/>
                <a:gd name="connsiteY5" fmla="*/ 3542478 h 3542479"/>
                <a:gd name="connsiteX6" fmla="*/ 1371600 w 1613424"/>
                <a:gd name="connsiteY6" fmla="*/ 3542478 h 3542479"/>
                <a:gd name="connsiteX7" fmla="*/ 685800 w 1613424"/>
                <a:gd name="connsiteY7" fmla="*/ 3116705 h 3542479"/>
                <a:gd name="connsiteX8" fmla="*/ 0 w 1613424"/>
                <a:gd name="connsiteY8" fmla="*/ 3542478 h 3542479"/>
                <a:gd name="connsiteX9" fmla="*/ 0 w 1613424"/>
                <a:gd name="connsiteY9" fmla="*/ 192337 h 3542479"/>
                <a:gd name="connsiteX10" fmla="*/ 192337 w 1613424"/>
                <a:gd name="connsiteY10" fmla="*/ 0 h 35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424" h="3542479">
                  <a:moveTo>
                    <a:pt x="192337" y="0"/>
                  </a:moveTo>
                  <a:lnTo>
                    <a:pt x="1613424" y="0"/>
                  </a:lnTo>
                  <a:cubicBezTo>
                    <a:pt x="1487773" y="0"/>
                    <a:pt x="1385913" y="101860"/>
                    <a:pt x="1385913" y="227511"/>
                  </a:cubicBezTo>
                  <a:lnTo>
                    <a:pt x="1385913" y="3542479"/>
                  </a:lnTo>
                  <a:lnTo>
                    <a:pt x="0" y="3542479"/>
                  </a:lnTo>
                  <a:lnTo>
                    <a:pt x="0" y="3542478"/>
                  </a:lnTo>
                  <a:lnTo>
                    <a:pt x="1371600" y="3542478"/>
                  </a:lnTo>
                  <a:lnTo>
                    <a:pt x="685800" y="3116705"/>
                  </a:lnTo>
                  <a:lnTo>
                    <a:pt x="0" y="3542478"/>
                  </a:lnTo>
                  <a:lnTo>
                    <a:pt x="0" y="192337"/>
                  </a:lnTo>
                  <a:cubicBezTo>
                    <a:pt x="0" y="86112"/>
                    <a:pt x="86112" y="0"/>
                    <a:pt x="1923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0EE9BD1-3FD3-C945-3544-E1AEC08B2515}"/>
                </a:ext>
              </a:extLst>
            </p:cNvPr>
            <p:cNvSpPr txBox="1"/>
            <p:nvPr/>
          </p:nvSpPr>
          <p:spPr>
            <a:xfrm>
              <a:off x="2681177" y="4148223"/>
              <a:ext cx="1108551" cy="584750"/>
            </a:xfrm>
            <a:prstGeom prst="rect">
              <a:avLst/>
            </a:prstGeom>
            <a:noFill/>
          </p:spPr>
          <p:txBody>
            <a:bodyPr wrap="square" rtlCol="0">
              <a:spAutoFit/>
            </a:bodyPr>
            <a:lstStyle/>
            <a:p>
              <a:pPr defTabSz="609630"/>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a:t>
              </a:r>
            </a:p>
          </p:txBody>
        </p:sp>
        <p:sp>
          <p:nvSpPr>
            <p:cNvPr id="31" name="TextBox 30">
              <a:extLst>
                <a:ext uri="{FF2B5EF4-FFF2-40B4-BE49-F238E27FC236}">
                  <a16:creationId xmlns:a16="http://schemas.microsoft.com/office/drawing/2014/main" id="{7215E918-BD92-1308-2FC3-961EF0F1DC3D}"/>
                </a:ext>
              </a:extLst>
            </p:cNvPr>
            <p:cNvSpPr txBox="1"/>
            <p:nvPr/>
          </p:nvSpPr>
          <p:spPr>
            <a:xfrm>
              <a:off x="2363872" y="4792436"/>
              <a:ext cx="1610923" cy="1601708"/>
            </a:xfrm>
            <a:prstGeom prst="rect">
              <a:avLst/>
            </a:prstGeom>
            <a:noFill/>
          </p:spPr>
          <p:txBody>
            <a:bodyPr wrap="square" rtlCol="0">
              <a:spAutoFit/>
            </a:bodyPr>
            <a:lstStyle/>
            <a:p>
              <a:pPr algn="ctr" defTabSz="609630"/>
              <a:r>
                <a:rPr lang="vi-VN" sz="2000" b="1" dirty="0" smtClean="0">
                  <a:solidFill>
                    <a:prstClr val="white"/>
                  </a:solidFill>
                  <a:latin typeface="Times New Roman" panose="02020603050405020304" pitchFamily="18" charset="0"/>
                  <a:cs typeface="Times New Roman" panose="02020603050405020304" pitchFamily="18" charset="0"/>
                </a:rPr>
                <a:t>Góp phần thúc đẩy kinh tế, xã hội phát triển bền vững </a:t>
              </a:r>
              <a:endParaRPr lang="en-US" sz="2000" b="1" dirty="0">
                <a:solidFill>
                  <a:prstClr val="white"/>
                </a:solidFill>
                <a:latin typeface="Times New Roman" panose="02020603050405020304" pitchFamily="18" charset="0"/>
                <a:cs typeface="Times New Roman" panose="02020603050405020304" pitchFamily="18" charset="0"/>
              </a:endParaRPr>
            </a:p>
          </p:txBody>
        </p:sp>
      </p:grpSp>
      <p:sp>
        <p:nvSpPr>
          <p:cNvPr id="32" name="Rectangle 40">
            <a:extLst>
              <a:ext uri="{FF2B5EF4-FFF2-40B4-BE49-F238E27FC236}">
                <a16:creationId xmlns:a16="http://schemas.microsoft.com/office/drawing/2014/main" id="{5E4CDF60-866D-F0B9-F5A7-79A4B234CDA8}"/>
              </a:ext>
            </a:extLst>
          </p:cNvPr>
          <p:cNvSpPr/>
          <p:nvPr/>
        </p:nvSpPr>
        <p:spPr>
          <a:xfrm>
            <a:off x="2512619" y="6507965"/>
            <a:ext cx="130331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grpSp>
        <p:nvGrpSpPr>
          <p:cNvPr id="38" name="Group 37">
            <a:extLst>
              <a:ext uri="{FF2B5EF4-FFF2-40B4-BE49-F238E27FC236}">
                <a16:creationId xmlns:a16="http://schemas.microsoft.com/office/drawing/2014/main" id="{E02CAC24-6C23-0C63-7880-1443FBC672B5}"/>
              </a:ext>
            </a:extLst>
          </p:cNvPr>
          <p:cNvGrpSpPr/>
          <p:nvPr/>
        </p:nvGrpSpPr>
        <p:grpSpPr>
          <a:xfrm>
            <a:off x="2546868" y="2029881"/>
            <a:ext cx="1365285" cy="4288447"/>
            <a:chOff x="2538940" y="3949219"/>
            <a:chExt cx="1633683" cy="3542479"/>
          </a:xfrm>
          <a:gradFill>
            <a:gsLst>
              <a:gs pos="5000">
                <a:srgbClr val="FF7E00"/>
              </a:gs>
              <a:gs pos="100000">
                <a:srgbClr val="FF4502"/>
              </a:gs>
            </a:gsLst>
            <a:lin ang="16200000" scaled="1"/>
          </a:gradFill>
        </p:grpSpPr>
        <p:sp>
          <p:nvSpPr>
            <p:cNvPr id="39" name="Freeform: Shape 38">
              <a:extLst>
                <a:ext uri="{FF2B5EF4-FFF2-40B4-BE49-F238E27FC236}">
                  <a16:creationId xmlns:a16="http://schemas.microsoft.com/office/drawing/2014/main" id="{FAB85AA1-F7C7-C6CC-5A53-BC7EEDEA4DB6}"/>
                </a:ext>
              </a:extLst>
            </p:cNvPr>
            <p:cNvSpPr/>
            <p:nvPr/>
          </p:nvSpPr>
          <p:spPr>
            <a:xfrm>
              <a:off x="2559199" y="3949219"/>
              <a:ext cx="1613424" cy="3542479"/>
            </a:xfrm>
            <a:custGeom>
              <a:avLst/>
              <a:gdLst>
                <a:gd name="connsiteX0" fmla="*/ 192337 w 1613424"/>
                <a:gd name="connsiteY0" fmla="*/ 0 h 3542479"/>
                <a:gd name="connsiteX1" fmla="*/ 1613424 w 1613424"/>
                <a:gd name="connsiteY1" fmla="*/ 0 h 3542479"/>
                <a:gd name="connsiteX2" fmla="*/ 1385913 w 1613424"/>
                <a:gd name="connsiteY2" fmla="*/ 227511 h 3542479"/>
                <a:gd name="connsiteX3" fmla="*/ 1385913 w 1613424"/>
                <a:gd name="connsiteY3" fmla="*/ 3542479 h 3542479"/>
                <a:gd name="connsiteX4" fmla="*/ 0 w 1613424"/>
                <a:gd name="connsiteY4" fmla="*/ 3542479 h 3542479"/>
                <a:gd name="connsiteX5" fmla="*/ 0 w 1613424"/>
                <a:gd name="connsiteY5" fmla="*/ 3542478 h 3542479"/>
                <a:gd name="connsiteX6" fmla="*/ 1371600 w 1613424"/>
                <a:gd name="connsiteY6" fmla="*/ 3542478 h 3542479"/>
                <a:gd name="connsiteX7" fmla="*/ 685800 w 1613424"/>
                <a:gd name="connsiteY7" fmla="*/ 3116705 h 3542479"/>
                <a:gd name="connsiteX8" fmla="*/ 0 w 1613424"/>
                <a:gd name="connsiteY8" fmla="*/ 3542478 h 3542479"/>
                <a:gd name="connsiteX9" fmla="*/ 0 w 1613424"/>
                <a:gd name="connsiteY9" fmla="*/ 192337 h 3542479"/>
                <a:gd name="connsiteX10" fmla="*/ 192337 w 1613424"/>
                <a:gd name="connsiteY10" fmla="*/ 0 h 35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424" h="3542479">
                  <a:moveTo>
                    <a:pt x="192337" y="0"/>
                  </a:moveTo>
                  <a:lnTo>
                    <a:pt x="1613424" y="0"/>
                  </a:lnTo>
                  <a:cubicBezTo>
                    <a:pt x="1487773" y="0"/>
                    <a:pt x="1385913" y="101860"/>
                    <a:pt x="1385913" y="227511"/>
                  </a:cubicBezTo>
                  <a:lnTo>
                    <a:pt x="1385913" y="3542479"/>
                  </a:lnTo>
                  <a:lnTo>
                    <a:pt x="0" y="3542479"/>
                  </a:lnTo>
                  <a:lnTo>
                    <a:pt x="0" y="3542478"/>
                  </a:lnTo>
                  <a:lnTo>
                    <a:pt x="1371600" y="3542478"/>
                  </a:lnTo>
                  <a:lnTo>
                    <a:pt x="685800" y="3116705"/>
                  </a:lnTo>
                  <a:lnTo>
                    <a:pt x="0" y="3542478"/>
                  </a:lnTo>
                  <a:lnTo>
                    <a:pt x="0" y="192337"/>
                  </a:lnTo>
                  <a:cubicBezTo>
                    <a:pt x="0" y="86112"/>
                    <a:pt x="86112" y="0"/>
                    <a:pt x="1923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A7A966B9-0844-E368-2201-CBB302D74F32}"/>
                </a:ext>
              </a:extLst>
            </p:cNvPr>
            <p:cNvSpPr txBox="1"/>
            <p:nvPr/>
          </p:nvSpPr>
          <p:spPr>
            <a:xfrm>
              <a:off x="2826832" y="4175898"/>
              <a:ext cx="1108551" cy="584750"/>
            </a:xfrm>
            <a:prstGeom prst="rect">
              <a:avLst/>
            </a:prstGeom>
            <a:noFill/>
          </p:spPr>
          <p:txBody>
            <a:bodyPr wrap="square" rtlCol="0">
              <a:spAutoFit/>
            </a:bodyPr>
            <a:lstStyle/>
            <a:p>
              <a:pPr defTabSz="609630"/>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a:t>
              </a:r>
            </a:p>
          </p:txBody>
        </p:sp>
        <p:sp>
          <p:nvSpPr>
            <p:cNvPr id="41" name="TextBox 40">
              <a:extLst>
                <a:ext uri="{FF2B5EF4-FFF2-40B4-BE49-F238E27FC236}">
                  <a16:creationId xmlns:a16="http://schemas.microsoft.com/office/drawing/2014/main" id="{25BEC213-1AA7-C8F4-90D1-BCC0E2C1E7B1}"/>
                </a:ext>
              </a:extLst>
            </p:cNvPr>
            <p:cNvSpPr txBox="1"/>
            <p:nvPr/>
          </p:nvSpPr>
          <p:spPr>
            <a:xfrm>
              <a:off x="2538940" y="4828273"/>
              <a:ext cx="1446259" cy="1347469"/>
            </a:xfrm>
            <a:prstGeom prst="rect">
              <a:avLst/>
            </a:prstGeom>
            <a:noFill/>
          </p:spPr>
          <p:txBody>
            <a:bodyPr wrap="square" rtlCol="0">
              <a:spAutoFit/>
            </a:bodyPr>
            <a:lstStyle/>
            <a:p>
              <a:pPr algn="ctr" defTabSz="609630"/>
              <a:r>
                <a:rPr lang="en-US" sz="2000" b="1" dirty="0" err="1" smtClean="0">
                  <a:solidFill>
                    <a:prstClr val="white"/>
                  </a:solidFill>
                  <a:latin typeface="Times New Roman" panose="02020603050405020304" pitchFamily="18" charset="0"/>
                  <a:cs typeface="Times New Roman" panose="02020603050405020304" pitchFamily="18" charset="0"/>
                </a:rPr>
                <a:t>Duy</a:t>
              </a:r>
              <a:r>
                <a:rPr lang="en-US" sz="2000" b="1" dirty="0" smtClean="0">
                  <a:solidFill>
                    <a:prstClr val="white"/>
                  </a:solidFill>
                  <a:latin typeface="Times New Roman" panose="02020603050405020304" pitchFamily="18" charset="0"/>
                  <a:cs typeface="Times New Roman" panose="02020603050405020304" pitchFamily="18" charset="0"/>
                </a:rPr>
                <a:t> </a:t>
              </a:r>
              <a:r>
                <a:rPr lang="vi-VN" sz="2000" b="1" dirty="0" smtClean="0">
                  <a:solidFill>
                    <a:prstClr val="white"/>
                  </a:solidFill>
                  <a:latin typeface="Times New Roman" panose="02020603050405020304" pitchFamily="18" charset="0"/>
                  <a:cs typeface="Times New Roman" panose="02020603050405020304" pitchFamily="18" charset="0"/>
                </a:rPr>
                <a:t>trì kí ức và bản sắc văn hóa dân tộc </a:t>
              </a:r>
              <a:endParaRPr lang="en-US" sz="2000" b="1" dirty="0">
                <a:solidFill>
                  <a:prstClr val="white"/>
                </a:solidFill>
                <a:latin typeface="Times New Roman" panose="02020603050405020304" pitchFamily="18" charset="0"/>
                <a:cs typeface="Times New Roman" panose="02020603050405020304" pitchFamily="18" charset="0"/>
              </a:endParaRPr>
            </a:p>
          </p:txBody>
        </p:sp>
      </p:grpSp>
      <p:sp>
        <p:nvSpPr>
          <p:cNvPr id="42" name="Rectangle 40">
            <a:extLst>
              <a:ext uri="{FF2B5EF4-FFF2-40B4-BE49-F238E27FC236}">
                <a16:creationId xmlns:a16="http://schemas.microsoft.com/office/drawing/2014/main" id="{4A274E86-5190-F069-3632-F3B1B2BD08EF}"/>
              </a:ext>
            </a:extLst>
          </p:cNvPr>
          <p:cNvSpPr/>
          <p:nvPr/>
        </p:nvSpPr>
        <p:spPr>
          <a:xfrm>
            <a:off x="5417475" y="6497752"/>
            <a:ext cx="130331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grpSp>
        <p:nvGrpSpPr>
          <p:cNvPr id="43" name="Group 42">
            <a:extLst>
              <a:ext uri="{FF2B5EF4-FFF2-40B4-BE49-F238E27FC236}">
                <a16:creationId xmlns:a16="http://schemas.microsoft.com/office/drawing/2014/main" id="{B74E5D3B-C2EB-50D7-4186-E2F6A9D3419C}"/>
              </a:ext>
            </a:extLst>
          </p:cNvPr>
          <p:cNvGrpSpPr/>
          <p:nvPr/>
        </p:nvGrpSpPr>
        <p:grpSpPr>
          <a:xfrm>
            <a:off x="5749821" y="2029881"/>
            <a:ext cx="1376097" cy="4288447"/>
            <a:chOff x="2562156" y="3906314"/>
            <a:chExt cx="1599029" cy="3542479"/>
          </a:xfrm>
          <a:gradFill>
            <a:gsLst>
              <a:gs pos="5000">
                <a:srgbClr val="37D5FC"/>
              </a:gs>
              <a:gs pos="100000">
                <a:srgbClr val="00AFF3"/>
              </a:gs>
            </a:gsLst>
            <a:lin ang="16200000" scaled="1"/>
          </a:gradFill>
        </p:grpSpPr>
        <p:sp>
          <p:nvSpPr>
            <p:cNvPr id="44" name="Freeform: Shape 43">
              <a:extLst>
                <a:ext uri="{FF2B5EF4-FFF2-40B4-BE49-F238E27FC236}">
                  <a16:creationId xmlns:a16="http://schemas.microsoft.com/office/drawing/2014/main" id="{DDD43499-0E52-B4F1-1F85-F94DEC97FEFF}"/>
                </a:ext>
              </a:extLst>
            </p:cNvPr>
            <p:cNvSpPr/>
            <p:nvPr/>
          </p:nvSpPr>
          <p:spPr>
            <a:xfrm>
              <a:off x="2562156" y="3906314"/>
              <a:ext cx="1599029" cy="3542479"/>
            </a:xfrm>
            <a:custGeom>
              <a:avLst/>
              <a:gdLst>
                <a:gd name="connsiteX0" fmla="*/ 192337 w 1613424"/>
                <a:gd name="connsiteY0" fmla="*/ 0 h 3542479"/>
                <a:gd name="connsiteX1" fmla="*/ 1613424 w 1613424"/>
                <a:gd name="connsiteY1" fmla="*/ 0 h 3542479"/>
                <a:gd name="connsiteX2" fmla="*/ 1385913 w 1613424"/>
                <a:gd name="connsiteY2" fmla="*/ 227511 h 3542479"/>
                <a:gd name="connsiteX3" fmla="*/ 1385913 w 1613424"/>
                <a:gd name="connsiteY3" fmla="*/ 3542479 h 3542479"/>
                <a:gd name="connsiteX4" fmla="*/ 0 w 1613424"/>
                <a:gd name="connsiteY4" fmla="*/ 3542479 h 3542479"/>
                <a:gd name="connsiteX5" fmla="*/ 0 w 1613424"/>
                <a:gd name="connsiteY5" fmla="*/ 3542478 h 3542479"/>
                <a:gd name="connsiteX6" fmla="*/ 1371600 w 1613424"/>
                <a:gd name="connsiteY6" fmla="*/ 3542478 h 3542479"/>
                <a:gd name="connsiteX7" fmla="*/ 685800 w 1613424"/>
                <a:gd name="connsiteY7" fmla="*/ 3116705 h 3542479"/>
                <a:gd name="connsiteX8" fmla="*/ 0 w 1613424"/>
                <a:gd name="connsiteY8" fmla="*/ 3542478 h 3542479"/>
                <a:gd name="connsiteX9" fmla="*/ 0 w 1613424"/>
                <a:gd name="connsiteY9" fmla="*/ 192337 h 3542479"/>
                <a:gd name="connsiteX10" fmla="*/ 192337 w 1613424"/>
                <a:gd name="connsiteY10" fmla="*/ 0 h 35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424" h="3542479">
                  <a:moveTo>
                    <a:pt x="192337" y="0"/>
                  </a:moveTo>
                  <a:lnTo>
                    <a:pt x="1613424" y="0"/>
                  </a:lnTo>
                  <a:cubicBezTo>
                    <a:pt x="1487773" y="0"/>
                    <a:pt x="1385913" y="101860"/>
                    <a:pt x="1385913" y="227511"/>
                  </a:cubicBezTo>
                  <a:lnTo>
                    <a:pt x="1385913" y="3542479"/>
                  </a:lnTo>
                  <a:lnTo>
                    <a:pt x="0" y="3542479"/>
                  </a:lnTo>
                  <a:lnTo>
                    <a:pt x="0" y="3542478"/>
                  </a:lnTo>
                  <a:lnTo>
                    <a:pt x="1371600" y="3542478"/>
                  </a:lnTo>
                  <a:lnTo>
                    <a:pt x="685800" y="3116705"/>
                  </a:lnTo>
                  <a:lnTo>
                    <a:pt x="0" y="3542478"/>
                  </a:lnTo>
                  <a:lnTo>
                    <a:pt x="0" y="192337"/>
                  </a:lnTo>
                  <a:cubicBezTo>
                    <a:pt x="0" y="86112"/>
                    <a:pt x="86112" y="0"/>
                    <a:pt x="1923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0822FE9-FFFE-582A-1A44-E68761B54C38}"/>
                </a:ext>
              </a:extLst>
            </p:cNvPr>
            <p:cNvSpPr txBox="1"/>
            <p:nvPr/>
          </p:nvSpPr>
          <p:spPr>
            <a:xfrm>
              <a:off x="2811726" y="4141700"/>
              <a:ext cx="1108551" cy="584750"/>
            </a:xfrm>
            <a:prstGeom prst="rect">
              <a:avLst/>
            </a:prstGeom>
            <a:noFill/>
          </p:spPr>
          <p:txBody>
            <a:bodyPr wrap="square" rtlCol="0">
              <a:spAutoFit/>
            </a:bodyPr>
            <a:lstStyle/>
            <a:p>
              <a:pPr defTabSz="609630"/>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04</a:t>
              </a:r>
            </a:p>
          </p:txBody>
        </p:sp>
        <p:sp>
          <p:nvSpPr>
            <p:cNvPr id="46" name="TextBox 45">
              <a:extLst>
                <a:ext uri="{FF2B5EF4-FFF2-40B4-BE49-F238E27FC236}">
                  <a16:creationId xmlns:a16="http://schemas.microsoft.com/office/drawing/2014/main" id="{17090613-AE44-94AE-FBB7-E1BFDD7F878A}"/>
                </a:ext>
              </a:extLst>
            </p:cNvPr>
            <p:cNvSpPr txBox="1"/>
            <p:nvPr/>
          </p:nvSpPr>
          <p:spPr>
            <a:xfrm>
              <a:off x="2571713" y="4774410"/>
              <a:ext cx="1348564" cy="1601708"/>
            </a:xfrm>
            <a:prstGeom prst="rect">
              <a:avLst/>
            </a:prstGeom>
            <a:noFill/>
          </p:spPr>
          <p:txBody>
            <a:bodyPr wrap="square" rtlCol="0">
              <a:spAutoFit/>
            </a:bodyPr>
            <a:lstStyle/>
            <a:p>
              <a:pPr algn="ctr" defTabSz="609630"/>
              <a:r>
                <a:rPr lang="vi-VN" sz="2000" b="1" dirty="0" smtClean="0">
                  <a:solidFill>
                    <a:prstClr val="white"/>
                  </a:solidFill>
                  <a:latin typeface="Times New Roman" panose="02020603050405020304" pitchFamily="18" charset="0"/>
                  <a:cs typeface="Times New Roman" panose="02020603050405020304" pitchFamily="18" charset="0"/>
                </a:rPr>
                <a:t>Góp phần phát triển đa dạng sinh học </a:t>
              </a:r>
              <a:endParaRPr lang="en-US" sz="2000" b="1" dirty="0">
                <a:solidFill>
                  <a:prstClr val="white"/>
                </a:solidFill>
                <a:latin typeface="Times New Roman" panose="02020603050405020304" pitchFamily="18" charset="0"/>
                <a:cs typeface="Times New Roman" panose="02020603050405020304" pitchFamily="18" charset="0"/>
              </a:endParaRPr>
            </a:p>
          </p:txBody>
        </p:sp>
      </p:grpSp>
      <p:sp>
        <p:nvSpPr>
          <p:cNvPr id="47" name="Rectangle 40">
            <a:extLst>
              <a:ext uri="{FF2B5EF4-FFF2-40B4-BE49-F238E27FC236}">
                <a16:creationId xmlns:a16="http://schemas.microsoft.com/office/drawing/2014/main" id="{CCCFB90C-3D52-149B-E4B5-347B4D9E6606}"/>
              </a:ext>
            </a:extLst>
          </p:cNvPr>
          <p:cNvSpPr/>
          <p:nvPr/>
        </p:nvSpPr>
        <p:spPr>
          <a:xfrm>
            <a:off x="6945385" y="6488205"/>
            <a:ext cx="130331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grpSp>
        <p:nvGrpSpPr>
          <p:cNvPr id="48" name="Group 47">
            <a:extLst>
              <a:ext uri="{FF2B5EF4-FFF2-40B4-BE49-F238E27FC236}">
                <a16:creationId xmlns:a16="http://schemas.microsoft.com/office/drawing/2014/main" id="{9EACC1EA-BAF5-9ABE-8F0D-1765D7B6F8D0}"/>
              </a:ext>
            </a:extLst>
          </p:cNvPr>
          <p:cNvGrpSpPr/>
          <p:nvPr/>
        </p:nvGrpSpPr>
        <p:grpSpPr>
          <a:xfrm>
            <a:off x="7355781" y="2011633"/>
            <a:ext cx="1450783" cy="4288447"/>
            <a:chOff x="2425783" y="3918773"/>
            <a:chExt cx="1794631" cy="3542479"/>
          </a:xfrm>
          <a:gradFill>
            <a:gsLst>
              <a:gs pos="98000">
                <a:srgbClr val="03999C"/>
              </a:gs>
              <a:gs pos="0">
                <a:srgbClr val="01AC87"/>
              </a:gs>
            </a:gsLst>
            <a:lin ang="16200000" scaled="1"/>
          </a:gradFill>
        </p:grpSpPr>
        <p:sp>
          <p:nvSpPr>
            <p:cNvPr id="49" name="Freeform: Shape 48">
              <a:extLst>
                <a:ext uri="{FF2B5EF4-FFF2-40B4-BE49-F238E27FC236}">
                  <a16:creationId xmlns:a16="http://schemas.microsoft.com/office/drawing/2014/main" id="{FF2EAC79-763B-9C57-D206-40301B67B774}"/>
                </a:ext>
              </a:extLst>
            </p:cNvPr>
            <p:cNvSpPr/>
            <p:nvPr/>
          </p:nvSpPr>
          <p:spPr>
            <a:xfrm>
              <a:off x="2425783" y="3918773"/>
              <a:ext cx="1794631" cy="3542479"/>
            </a:xfrm>
            <a:custGeom>
              <a:avLst/>
              <a:gdLst>
                <a:gd name="connsiteX0" fmla="*/ 192337 w 1613424"/>
                <a:gd name="connsiteY0" fmla="*/ 0 h 3542479"/>
                <a:gd name="connsiteX1" fmla="*/ 1613424 w 1613424"/>
                <a:gd name="connsiteY1" fmla="*/ 0 h 3542479"/>
                <a:gd name="connsiteX2" fmla="*/ 1385913 w 1613424"/>
                <a:gd name="connsiteY2" fmla="*/ 227511 h 3542479"/>
                <a:gd name="connsiteX3" fmla="*/ 1385913 w 1613424"/>
                <a:gd name="connsiteY3" fmla="*/ 3542479 h 3542479"/>
                <a:gd name="connsiteX4" fmla="*/ 0 w 1613424"/>
                <a:gd name="connsiteY4" fmla="*/ 3542479 h 3542479"/>
                <a:gd name="connsiteX5" fmla="*/ 0 w 1613424"/>
                <a:gd name="connsiteY5" fmla="*/ 3542478 h 3542479"/>
                <a:gd name="connsiteX6" fmla="*/ 1371600 w 1613424"/>
                <a:gd name="connsiteY6" fmla="*/ 3542478 h 3542479"/>
                <a:gd name="connsiteX7" fmla="*/ 685800 w 1613424"/>
                <a:gd name="connsiteY7" fmla="*/ 3116705 h 3542479"/>
                <a:gd name="connsiteX8" fmla="*/ 0 w 1613424"/>
                <a:gd name="connsiteY8" fmla="*/ 3542478 h 3542479"/>
                <a:gd name="connsiteX9" fmla="*/ 0 w 1613424"/>
                <a:gd name="connsiteY9" fmla="*/ 192337 h 3542479"/>
                <a:gd name="connsiteX10" fmla="*/ 192337 w 1613424"/>
                <a:gd name="connsiteY10" fmla="*/ 0 h 35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424" h="3542479">
                  <a:moveTo>
                    <a:pt x="192337" y="0"/>
                  </a:moveTo>
                  <a:lnTo>
                    <a:pt x="1613424" y="0"/>
                  </a:lnTo>
                  <a:cubicBezTo>
                    <a:pt x="1487773" y="0"/>
                    <a:pt x="1385913" y="101860"/>
                    <a:pt x="1385913" y="227511"/>
                  </a:cubicBezTo>
                  <a:lnTo>
                    <a:pt x="1385913" y="3542479"/>
                  </a:lnTo>
                  <a:lnTo>
                    <a:pt x="0" y="3542479"/>
                  </a:lnTo>
                  <a:lnTo>
                    <a:pt x="0" y="3542478"/>
                  </a:lnTo>
                  <a:lnTo>
                    <a:pt x="1371600" y="3542478"/>
                  </a:lnTo>
                  <a:lnTo>
                    <a:pt x="685800" y="3116705"/>
                  </a:lnTo>
                  <a:lnTo>
                    <a:pt x="0" y="3542478"/>
                  </a:lnTo>
                  <a:lnTo>
                    <a:pt x="0" y="192337"/>
                  </a:lnTo>
                  <a:cubicBezTo>
                    <a:pt x="0" y="86112"/>
                    <a:pt x="86112" y="0"/>
                    <a:pt x="1923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BC95AB40-F670-29FB-3CAB-0AC17B35D94A}"/>
                </a:ext>
              </a:extLst>
            </p:cNvPr>
            <p:cNvSpPr txBox="1"/>
            <p:nvPr/>
          </p:nvSpPr>
          <p:spPr>
            <a:xfrm>
              <a:off x="2775280" y="4147755"/>
              <a:ext cx="1108551" cy="584750"/>
            </a:xfrm>
            <a:prstGeom prst="rect">
              <a:avLst/>
            </a:prstGeom>
            <a:noFill/>
          </p:spPr>
          <p:txBody>
            <a:bodyPr wrap="square" rtlCol="0">
              <a:spAutoFit/>
            </a:bodyPr>
            <a:lstStyle/>
            <a:p>
              <a:pPr defTabSz="609630"/>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05</a:t>
              </a:r>
            </a:p>
          </p:txBody>
        </p:sp>
        <p:sp>
          <p:nvSpPr>
            <p:cNvPr id="51" name="TextBox 50">
              <a:extLst>
                <a:ext uri="{FF2B5EF4-FFF2-40B4-BE49-F238E27FC236}">
                  <a16:creationId xmlns:a16="http://schemas.microsoft.com/office/drawing/2014/main" id="{D4FB4315-2BF4-5F7B-9AD2-B834D628D642}"/>
                </a:ext>
              </a:extLst>
            </p:cNvPr>
            <p:cNvSpPr txBox="1"/>
            <p:nvPr/>
          </p:nvSpPr>
          <p:spPr>
            <a:xfrm>
              <a:off x="2426748" y="4817141"/>
              <a:ext cx="1450508" cy="1347469"/>
            </a:xfrm>
            <a:prstGeom prst="rect">
              <a:avLst/>
            </a:prstGeom>
            <a:noFill/>
          </p:spPr>
          <p:txBody>
            <a:bodyPr wrap="square" rtlCol="0">
              <a:spAutoFit/>
            </a:bodyPr>
            <a:lstStyle/>
            <a:p>
              <a:pPr algn="ctr" defTabSz="609630"/>
              <a:r>
                <a:rPr lang="vi-VN" sz="2000" b="1" dirty="0" smtClean="0">
                  <a:solidFill>
                    <a:prstClr val="white"/>
                  </a:solidFill>
                  <a:latin typeface="Times New Roman" panose="02020603050405020304" pitchFamily="18" charset="0"/>
                  <a:cs typeface="Times New Roman" panose="02020603050405020304" pitchFamily="18" charset="0"/>
                </a:rPr>
                <a:t>Làm tăng giá trị khoa học của di sản </a:t>
              </a:r>
              <a:endParaRPr lang="en-US" sz="2000" b="1" dirty="0">
                <a:solidFill>
                  <a:prstClr val="white"/>
                </a:solidFill>
                <a:latin typeface="Times New Roman" panose="02020603050405020304" pitchFamily="18" charset="0"/>
                <a:cs typeface="Times New Roman" panose="02020603050405020304" pitchFamily="18" charset="0"/>
              </a:endParaRPr>
            </a:p>
          </p:txBody>
        </p:sp>
      </p:grpSp>
      <p:sp>
        <p:nvSpPr>
          <p:cNvPr id="52" name="Rectangle 40">
            <a:extLst>
              <a:ext uri="{FF2B5EF4-FFF2-40B4-BE49-F238E27FC236}">
                <a16:creationId xmlns:a16="http://schemas.microsoft.com/office/drawing/2014/main" id="{546A4BE4-C5E8-6093-BC0C-7BBEDBF84154}"/>
              </a:ext>
            </a:extLst>
          </p:cNvPr>
          <p:cNvSpPr/>
          <p:nvPr/>
        </p:nvSpPr>
        <p:spPr>
          <a:xfrm>
            <a:off x="8516053" y="6493936"/>
            <a:ext cx="130331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93A4DE50-B08A-F668-28CC-B263DD84814A}"/>
              </a:ext>
            </a:extLst>
          </p:cNvPr>
          <p:cNvGrpSpPr/>
          <p:nvPr/>
        </p:nvGrpSpPr>
        <p:grpSpPr>
          <a:xfrm>
            <a:off x="8950546" y="2011633"/>
            <a:ext cx="2836868" cy="4288447"/>
            <a:chOff x="1294838" y="4067673"/>
            <a:chExt cx="3455080" cy="3542479"/>
          </a:xfrm>
          <a:gradFill flip="none" rotWithShape="1">
            <a:gsLst>
              <a:gs pos="100000">
                <a:srgbClr val="99B336"/>
              </a:gs>
              <a:gs pos="0">
                <a:srgbClr val="99FF33"/>
              </a:gs>
            </a:gsLst>
            <a:lin ang="16200000" scaled="1"/>
            <a:tileRect/>
          </a:gradFill>
        </p:grpSpPr>
        <p:sp>
          <p:nvSpPr>
            <p:cNvPr id="54" name="Freeform: Shape 53">
              <a:extLst>
                <a:ext uri="{FF2B5EF4-FFF2-40B4-BE49-F238E27FC236}">
                  <a16:creationId xmlns:a16="http://schemas.microsoft.com/office/drawing/2014/main" id="{5B77F79D-DF07-6142-3D93-02EF8B19BE88}"/>
                </a:ext>
              </a:extLst>
            </p:cNvPr>
            <p:cNvSpPr/>
            <p:nvPr/>
          </p:nvSpPr>
          <p:spPr>
            <a:xfrm>
              <a:off x="1294838" y="4067673"/>
              <a:ext cx="3455080" cy="3542479"/>
            </a:xfrm>
            <a:custGeom>
              <a:avLst/>
              <a:gdLst>
                <a:gd name="connsiteX0" fmla="*/ 192337 w 1613424"/>
                <a:gd name="connsiteY0" fmla="*/ 0 h 3542479"/>
                <a:gd name="connsiteX1" fmla="*/ 1613424 w 1613424"/>
                <a:gd name="connsiteY1" fmla="*/ 0 h 3542479"/>
                <a:gd name="connsiteX2" fmla="*/ 1385913 w 1613424"/>
                <a:gd name="connsiteY2" fmla="*/ 227511 h 3542479"/>
                <a:gd name="connsiteX3" fmla="*/ 1385913 w 1613424"/>
                <a:gd name="connsiteY3" fmla="*/ 3542479 h 3542479"/>
                <a:gd name="connsiteX4" fmla="*/ 0 w 1613424"/>
                <a:gd name="connsiteY4" fmla="*/ 3542479 h 3542479"/>
                <a:gd name="connsiteX5" fmla="*/ 0 w 1613424"/>
                <a:gd name="connsiteY5" fmla="*/ 3542478 h 3542479"/>
                <a:gd name="connsiteX6" fmla="*/ 1371600 w 1613424"/>
                <a:gd name="connsiteY6" fmla="*/ 3542478 h 3542479"/>
                <a:gd name="connsiteX7" fmla="*/ 685800 w 1613424"/>
                <a:gd name="connsiteY7" fmla="*/ 3116705 h 3542479"/>
                <a:gd name="connsiteX8" fmla="*/ 0 w 1613424"/>
                <a:gd name="connsiteY8" fmla="*/ 3542478 h 3542479"/>
                <a:gd name="connsiteX9" fmla="*/ 0 w 1613424"/>
                <a:gd name="connsiteY9" fmla="*/ 192337 h 3542479"/>
                <a:gd name="connsiteX10" fmla="*/ 192337 w 1613424"/>
                <a:gd name="connsiteY10" fmla="*/ 0 h 35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424" h="3542479">
                  <a:moveTo>
                    <a:pt x="192337" y="0"/>
                  </a:moveTo>
                  <a:lnTo>
                    <a:pt x="1613424" y="0"/>
                  </a:lnTo>
                  <a:cubicBezTo>
                    <a:pt x="1487773" y="0"/>
                    <a:pt x="1385913" y="101860"/>
                    <a:pt x="1385913" y="227511"/>
                  </a:cubicBezTo>
                  <a:lnTo>
                    <a:pt x="1385913" y="3542479"/>
                  </a:lnTo>
                  <a:lnTo>
                    <a:pt x="0" y="3542479"/>
                  </a:lnTo>
                  <a:lnTo>
                    <a:pt x="0" y="3542478"/>
                  </a:lnTo>
                  <a:lnTo>
                    <a:pt x="1371600" y="3542478"/>
                  </a:lnTo>
                  <a:lnTo>
                    <a:pt x="685800" y="3116705"/>
                  </a:lnTo>
                  <a:lnTo>
                    <a:pt x="0" y="3542478"/>
                  </a:lnTo>
                  <a:lnTo>
                    <a:pt x="0" y="192337"/>
                  </a:lnTo>
                  <a:cubicBezTo>
                    <a:pt x="0" y="86112"/>
                    <a:pt x="86112" y="0"/>
                    <a:pt x="1923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00418ABB-C3CD-97BE-5FD0-38D36E54DF61}"/>
                </a:ext>
              </a:extLst>
            </p:cNvPr>
            <p:cNvSpPr txBox="1"/>
            <p:nvPr/>
          </p:nvSpPr>
          <p:spPr>
            <a:xfrm>
              <a:off x="2429852" y="4284754"/>
              <a:ext cx="1108553" cy="584750"/>
            </a:xfrm>
            <a:prstGeom prst="rect">
              <a:avLst/>
            </a:prstGeom>
            <a:noFill/>
          </p:spPr>
          <p:txBody>
            <a:bodyPr wrap="square" rtlCol="0">
              <a:spAutoFit/>
            </a:bodyPr>
            <a:lstStyle/>
            <a:p>
              <a:pPr defTabSz="609630"/>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06</a:t>
              </a:r>
            </a:p>
          </p:txBody>
        </p:sp>
        <p:sp>
          <p:nvSpPr>
            <p:cNvPr id="56" name="TextBox 55">
              <a:extLst>
                <a:ext uri="{FF2B5EF4-FFF2-40B4-BE49-F238E27FC236}">
                  <a16:creationId xmlns:a16="http://schemas.microsoft.com/office/drawing/2014/main" id="{4D4F46FF-615A-032A-233F-1A1352C90DF9}"/>
                </a:ext>
              </a:extLst>
            </p:cNvPr>
            <p:cNvSpPr txBox="1"/>
            <p:nvPr/>
          </p:nvSpPr>
          <p:spPr>
            <a:xfrm>
              <a:off x="1687793" y="4962345"/>
              <a:ext cx="2328780" cy="1601708"/>
            </a:xfrm>
            <a:prstGeom prst="rect">
              <a:avLst/>
            </a:prstGeom>
            <a:noFill/>
          </p:spPr>
          <p:txBody>
            <a:bodyPr wrap="square" rtlCol="0">
              <a:spAutoFit/>
            </a:bodyPr>
            <a:lstStyle/>
            <a:p>
              <a:pPr algn="ctr" defTabSz="609630"/>
              <a:r>
                <a:rPr lang="vi-VN" sz="2000" b="1" dirty="0" smtClean="0">
                  <a:solidFill>
                    <a:prstClr val="white"/>
                  </a:solidFill>
                  <a:latin typeface="Times New Roman" panose="02020603050405020304" pitchFamily="18" charset="0"/>
                  <a:cs typeface="Times New Roman" panose="02020603050405020304" pitchFamily="18" charset="0"/>
                </a:rPr>
                <a:t>Khắc phục được những tác động tiêu cực của tự nhiên và con người đối với di sản </a:t>
              </a:r>
              <a:endParaRPr lang="en-US" sz="2000" b="1" dirty="0">
                <a:solidFill>
                  <a:prstClr val="white"/>
                </a:solidFill>
                <a:latin typeface="Times New Roman" panose="02020603050405020304" pitchFamily="18" charset="0"/>
                <a:cs typeface="Times New Roman" panose="02020603050405020304" pitchFamily="18" charset="0"/>
              </a:endParaRPr>
            </a:p>
          </p:txBody>
        </p:sp>
      </p:grpSp>
      <p:sp>
        <p:nvSpPr>
          <p:cNvPr id="57" name="Rectangle 40">
            <a:extLst>
              <a:ext uri="{FF2B5EF4-FFF2-40B4-BE49-F238E27FC236}">
                <a16:creationId xmlns:a16="http://schemas.microsoft.com/office/drawing/2014/main" id="{742A41CC-4711-0368-E276-E68E76C3C4C1}"/>
              </a:ext>
            </a:extLst>
          </p:cNvPr>
          <p:cNvSpPr/>
          <p:nvPr/>
        </p:nvSpPr>
        <p:spPr>
          <a:xfrm>
            <a:off x="10173873" y="6479943"/>
            <a:ext cx="130331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ppt_x</p:attrName>
                                        </p:attrNameLst>
                                      </p:cBhvr>
                                      <p:tavLst>
                                        <p:tav tm="0">
                                          <p:val>
                                            <p:strVal val="#ppt_x"/>
                                          </p:val>
                                        </p:tav>
                                        <p:tav tm="100000">
                                          <p:val>
                                            <p:strVal val="#ppt_x"/>
                                          </p:val>
                                        </p:tav>
                                      </p:tavLst>
                                    </p:anim>
                                    <p:anim calcmode="lin" valueType="num">
                                      <p:cBhvr>
                                        <p:cTn id="8" dur="250" fill="hold"/>
                                        <p:tgtEl>
                                          <p:spTgt spid="21"/>
                                        </p:tgtEl>
                                        <p:attrNameLst>
                                          <p:attrName>ppt_y</p:attrName>
                                        </p:attrNameLst>
                                      </p:cBhvr>
                                      <p:tavLst>
                                        <p:tav tm="0">
                                          <p:val>
                                            <p:strVal val="#ppt_y+#ppt_h/2"/>
                                          </p:val>
                                        </p:tav>
                                        <p:tav tm="100000">
                                          <p:val>
                                            <p:strVal val="#ppt_y"/>
                                          </p:val>
                                        </p:tav>
                                      </p:tavLst>
                                    </p:anim>
                                    <p:anim calcmode="lin" valueType="num">
                                      <p:cBhvr>
                                        <p:cTn id="9" dur="250" fill="hold"/>
                                        <p:tgtEl>
                                          <p:spTgt spid="21"/>
                                        </p:tgtEl>
                                        <p:attrNameLst>
                                          <p:attrName>ppt_w</p:attrName>
                                        </p:attrNameLst>
                                      </p:cBhvr>
                                      <p:tavLst>
                                        <p:tav tm="0">
                                          <p:val>
                                            <p:strVal val="#ppt_w"/>
                                          </p:val>
                                        </p:tav>
                                        <p:tav tm="100000">
                                          <p:val>
                                            <p:strVal val="#ppt_w"/>
                                          </p:val>
                                        </p:tav>
                                      </p:tavLst>
                                    </p:anim>
                                    <p:anim calcmode="lin" valueType="num">
                                      <p:cBhvr>
                                        <p:cTn id="10" dur="250" fill="hold"/>
                                        <p:tgtEl>
                                          <p:spTgt spid="21"/>
                                        </p:tgtEl>
                                        <p:attrNameLst>
                                          <p:attrName>ppt_h</p:attrName>
                                        </p:attrNameLst>
                                      </p:cBhvr>
                                      <p:tavLst>
                                        <p:tav tm="0">
                                          <p:val>
                                            <p:fltVal val="0"/>
                                          </p:val>
                                        </p:tav>
                                        <p:tav tm="100000">
                                          <p:val>
                                            <p:strVal val="#ppt_h"/>
                                          </p:val>
                                        </p:tav>
                                      </p:tavLst>
                                    </p:anim>
                                  </p:childTnLst>
                                </p:cTn>
                              </p:par>
                            </p:childTnLst>
                          </p:cTn>
                        </p:par>
                        <p:par>
                          <p:cTn id="11" fill="hold">
                            <p:stCondLst>
                              <p:cond delay="250"/>
                            </p:stCondLst>
                            <p:childTnLst>
                              <p:par>
                                <p:cTn id="12" presetID="17"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ppt_h/2"/>
                                          </p:val>
                                        </p:tav>
                                        <p:tav tm="100000">
                                          <p:val>
                                            <p:strVal val="#ppt_y"/>
                                          </p:val>
                                        </p:tav>
                                      </p:tavLst>
                                    </p:anim>
                                    <p:anim calcmode="lin" valueType="num">
                                      <p:cBhvr>
                                        <p:cTn id="16" dur="250" fill="hold"/>
                                        <p:tgtEl>
                                          <p:spTgt spid="8"/>
                                        </p:tgtEl>
                                        <p:attrNameLst>
                                          <p:attrName>ppt_w</p:attrName>
                                        </p:attrNameLst>
                                      </p:cBhvr>
                                      <p:tavLst>
                                        <p:tav tm="0">
                                          <p:val>
                                            <p:strVal val="#ppt_w"/>
                                          </p:val>
                                        </p:tav>
                                        <p:tav tm="100000">
                                          <p:val>
                                            <p:strVal val="#ppt_w"/>
                                          </p:val>
                                        </p:tav>
                                      </p:tavLst>
                                    </p:anim>
                                    <p:anim calcmode="lin" valueType="num">
                                      <p:cBhvr>
                                        <p:cTn id="17" dur="250" fill="hold"/>
                                        <p:tgtEl>
                                          <p:spTgt spid="8"/>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par>
                          <p:cTn id="22" fill="hold">
                            <p:stCondLst>
                              <p:cond delay="750"/>
                            </p:stCondLst>
                            <p:childTnLst>
                              <p:par>
                                <p:cTn id="23" presetID="17" presetClass="entr" presetSubtype="4"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250" fill="hold"/>
                                        <p:tgtEl>
                                          <p:spTgt spid="38"/>
                                        </p:tgtEl>
                                        <p:attrNameLst>
                                          <p:attrName>ppt_x</p:attrName>
                                        </p:attrNameLst>
                                      </p:cBhvr>
                                      <p:tavLst>
                                        <p:tav tm="0">
                                          <p:val>
                                            <p:strVal val="#ppt_x"/>
                                          </p:val>
                                        </p:tav>
                                        <p:tav tm="100000">
                                          <p:val>
                                            <p:strVal val="#ppt_x"/>
                                          </p:val>
                                        </p:tav>
                                      </p:tavLst>
                                    </p:anim>
                                    <p:anim calcmode="lin" valueType="num">
                                      <p:cBhvr>
                                        <p:cTn id="26" dur="250" fill="hold"/>
                                        <p:tgtEl>
                                          <p:spTgt spid="38"/>
                                        </p:tgtEl>
                                        <p:attrNameLst>
                                          <p:attrName>ppt_y</p:attrName>
                                        </p:attrNameLst>
                                      </p:cBhvr>
                                      <p:tavLst>
                                        <p:tav tm="0">
                                          <p:val>
                                            <p:strVal val="#ppt_y+#ppt_h/2"/>
                                          </p:val>
                                        </p:tav>
                                        <p:tav tm="100000">
                                          <p:val>
                                            <p:strVal val="#ppt_y"/>
                                          </p:val>
                                        </p:tav>
                                      </p:tavLst>
                                    </p:anim>
                                    <p:anim calcmode="lin" valueType="num">
                                      <p:cBhvr>
                                        <p:cTn id="27" dur="250" fill="hold"/>
                                        <p:tgtEl>
                                          <p:spTgt spid="38"/>
                                        </p:tgtEl>
                                        <p:attrNameLst>
                                          <p:attrName>ppt_w</p:attrName>
                                        </p:attrNameLst>
                                      </p:cBhvr>
                                      <p:tavLst>
                                        <p:tav tm="0">
                                          <p:val>
                                            <p:strVal val="#ppt_w"/>
                                          </p:val>
                                        </p:tav>
                                        <p:tav tm="100000">
                                          <p:val>
                                            <p:strVal val="#ppt_w"/>
                                          </p:val>
                                        </p:tav>
                                      </p:tavLst>
                                    </p:anim>
                                    <p:anim calcmode="lin" valueType="num">
                                      <p:cBhvr>
                                        <p:cTn id="28" dur="250" fill="hold"/>
                                        <p:tgtEl>
                                          <p:spTgt spid="38"/>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17" presetClass="entr" presetSubtype="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250" fill="hold"/>
                                        <p:tgtEl>
                                          <p:spTgt spid="6"/>
                                        </p:tgtEl>
                                        <p:attrNameLst>
                                          <p:attrName>ppt_x</p:attrName>
                                        </p:attrNameLst>
                                      </p:cBhvr>
                                      <p:tavLst>
                                        <p:tav tm="0">
                                          <p:val>
                                            <p:strVal val="#ppt_x"/>
                                          </p:val>
                                        </p:tav>
                                        <p:tav tm="100000">
                                          <p:val>
                                            <p:strVal val="#ppt_x"/>
                                          </p:val>
                                        </p:tav>
                                      </p:tavLst>
                                    </p:anim>
                                    <p:anim calcmode="lin" valueType="num">
                                      <p:cBhvr>
                                        <p:cTn id="33" dur="250" fill="hold"/>
                                        <p:tgtEl>
                                          <p:spTgt spid="6"/>
                                        </p:tgtEl>
                                        <p:attrNameLst>
                                          <p:attrName>ppt_y</p:attrName>
                                        </p:attrNameLst>
                                      </p:cBhvr>
                                      <p:tavLst>
                                        <p:tav tm="0">
                                          <p:val>
                                            <p:strVal val="#ppt_y-#ppt_h/2"/>
                                          </p:val>
                                        </p:tav>
                                        <p:tav tm="100000">
                                          <p:val>
                                            <p:strVal val="#ppt_y"/>
                                          </p:val>
                                        </p:tav>
                                      </p:tavLst>
                                    </p:anim>
                                    <p:anim calcmode="lin" valueType="num">
                                      <p:cBhvr>
                                        <p:cTn id="34" dur="250" fill="hold"/>
                                        <p:tgtEl>
                                          <p:spTgt spid="6"/>
                                        </p:tgtEl>
                                        <p:attrNameLst>
                                          <p:attrName>ppt_w</p:attrName>
                                        </p:attrNameLst>
                                      </p:cBhvr>
                                      <p:tavLst>
                                        <p:tav tm="0">
                                          <p:val>
                                            <p:strVal val="#ppt_w"/>
                                          </p:val>
                                        </p:tav>
                                        <p:tav tm="100000">
                                          <p:val>
                                            <p:strVal val="#ppt_w"/>
                                          </p:val>
                                        </p:tav>
                                      </p:tavLst>
                                    </p:anim>
                                    <p:anim calcmode="lin" valueType="num">
                                      <p:cBhvr>
                                        <p:cTn id="35" dur="250" fill="hold"/>
                                        <p:tgtEl>
                                          <p:spTgt spid="6"/>
                                        </p:tgtEl>
                                        <p:attrNameLst>
                                          <p:attrName>ppt_h</p:attrName>
                                        </p:attrNameLst>
                                      </p:cBhvr>
                                      <p:tavLst>
                                        <p:tav tm="0">
                                          <p:val>
                                            <p:fltVal val="0"/>
                                          </p:val>
                                        </p:tav>
                                        <p:tav tm="100000">
                                          <p:val>
                                            <p:strVal val="#ppt_h"/>
                                          </p:val>
                                        </p:tav>
                                      </p:tavLst>
                                    </p:anim>
                                  </p:childTnLst>
                                </p:cTn>
                              </p:par>
                            </p:childTnLst>
                          </p:cTn>
                        </p:par>
                        <p:par>
                          <p:cTn id="36" fill="hold">
                            <p:stCondLst>
                              <p:cond delay="125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250"/>
                                        <p:tgtEl>
                                          <p:spTgt spid="32"/>
                                        </p:tgtEl>
                                      </p:cBhvr>
                                    </p:animEffect>
                                  </p:childTnLst>
                                </p:cTn>
                              </p:par>
                            </p:childTnLst>
                          </p:cTn>
                        </p:par>
                        <p:par>
                          <p:cTn id="40" fill="hold">
                            <p:stCondLst>
                              <p:cond delay="1500"/>
                            </p:stCondLst>
                            <p:childTnLst>
                              <p:par>
                                <p:cTn id="41" presetID="17"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250" fill="hold"/>
                                        <p:tgtEl>
                                          <p:spTgt spid="28"/>
                                        </p:tgtEl>
                                        <p:attrNameLst>
                                          <p:attrName>ppt_x</p:attrName>
                                        </p:attrNameLst>
                                      </p:cBhvr>
                                      <p:tavLst>
                                        <p:tav tm="0">
                                          <p:val>
                                            <p:strVal val="#ppt_x"/>
                                          </p:val>
                                        </p:tav>
                                        <p:tav tm="100000">
                                          <p:val>
                                            <p:strVal val="#ppt_x"/>
                                          </p:val>
                                        </p:tav>
                                      </p:tavLst>
                                    </p:anim>
                                    <p:anim calcmode="lin" valueType="num">
                                      <p:cBhvr>
                                        <p:cTn id="44" dur="250" fill="hold"/>
                                        <p:tgtEl>
                                          <p:spTgt spid="28"/>
                                        </p:tgtEl>
                                        <p:attrNameLst>
                                          <p:attrName>ppt_y</p:attrName>
                                        </p:attrNameLst>
                                      </p:cBhvr>
                                      <p:tavLst>
                                        <p:tav tm="0">
                                          <p:val>
                                            <p:strVal val="#ppt_y+#ppt_h/2"/>
                                          </p:val>
                                        </p:tav>
                                        <p:tav tm="100000">
                                          <p:val>
                                            <p:strVal val="#ppt_y"/>
                                          </p:val>
                                        </p:tav>
                                      </p:tavLst>
                                    </p:anim>
                                    <p:anim calcmode="lin" valueType="num">
                                      <p:cBhvr>
                                        <p:cTn id="45" dur="250" fill="hold"/>
                                        <p:tgtEl>
                                          <p:spTgt spid="28"/>
                                        </p:tgtEl>
                                        <p:attrNameLst>
                                          <p:attrName>ppt_w</p:attrName>
                                        </p:attrNameLst>
                                      </p:cBhvr>
                                      <p:tavLst>
                                        <p:tav tm="0">
                                          <p:val>
                                            <p:strVal val="#ppt_w"/>
                                          </p:val>
                                        </p:tav>
                                        <p:tav tm="100000">
                                          <p:val>
                                            <p:strVal val="#ppt_w"/>
                                          </p:val>
                                        </p:tav>
                                      </p:tavLst>
                                    </p:anim>
                                    <p:anim calcmode="lin" valueType="num">
                                      <p:cBhvr>
                                        <p:cTn id="46" dur="250" fill="hold"/>
                                        <p:tgtEl>
                                          <p:spTgt spid="28"/>
                                        </p:tgtEl>
                                        <p:attrNameLst>
                                          <p:attrName>ppt_h</p:attrName>
                                        </p:attrNameLst>
                                      </p:cBhvr>
                                      <p:tavLst>
                                        <p:tav tm="0">
                                          <p:val>
                                            <p:fltVal val="0"/>
                                          </p:val>
                                        </p:tav>
                                        <p:tav tm="100000">
                                          <p:val>
                                            <p:strVal val="#ppt_h"/>
                                          </p:val>
                                        </p:tav>
                                      </p:tavLst>
                                    </p:anim>
                                  </p:childTnLst>
                                </p:cTn>
                              </p:par>
                            </p:childTnLst>
                          </p:cTn>
                        </p:par>
                        <p:par>
                          <p:cTn id="47" fill="hold">
                            <p:stCondLst>
                              <p:cond delay="1750"/>
                            </p:stCondLst>
                            <p:childTnLst>
                              <p:par>
                                <p:cTn id="48" presetID="17" presetClass="entr" presetSubtype="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250" fill="hold"/>
                                        <p:tgtEl>
                                          <p:spTgt spid="7"/>
                                        </p:tgtEl>
                                        <p:attrNameLst>
                                          <p:attrName>ppt_x</p:attrName>
                                        </p:attrNameLst>
                                      </p:cBhvr>
                                      <p:tavLst>
                                        <p:tav tm="0">
                                          <p:val>
                                            <p:strVal val="#ppt_x"/>
                                          </p:val>
                                        </p:tav>
                                        <p:tav tm="100000">
                                          <p:val>
                                            <p:strVal val="#ppt_x"/>
                                          </p:val>
                                        </p:tav>
                                      </p:tavLst>
                                    </p:anim>
                                    <p:anim calcmode="lin" valueType="num">
                                      <p:cBhvr>
                                        <p:cTn id="51" dur="250" fill="hold"/>
                                        <p:tgtEl>
                                          <p:spTgt spid="7"/>
                                        </p:tgtEl>
                                        <p:attrNameLst>
                                          <p:attrName>ppt_y</p:attrName>
                                        </p:attrNameLst>
                                      </p:cBhvr>
                                      <p:tavLst>
                                        <p:tav tm="0">
                                          <p:val>
                                            <p:strVal val="#ppt_y-#ppt_h/2"/>
                                          </p:val>
                                        </p:tav>
                                        <p:tav tm="100000">
                                          <p:val>
                                            <p:strVal val="#ppt_y"/>
                                          </p:val>
                                        </p:tav>
                                      </p:tavLst>
                                    </p:anim>
                                    <p:anim calcmode="lin" valueType="num">
                                      <p:cBhvr>
                                        <p:cTn id="52" dur="250" fill="hold"/>
                                        <p:tgtEl>
                                          <p:spTgt spid="7"/>
                                        </p:tgtEl>
                                        <p:attrNameLst>
                                          <p:attrName>ppt_w</p:attrName>
                                        </p:attrNameLst>
                                      </p:cBhvr>
                                      <p:tavLst>
                                        <p:tav tm="0">
                                          <p:val>
                                            <p:strVal val="#ppt_w"/>
                                          </p:val>
                                        </p:tav>
                                        <p:tav tm="100000">
                                          <p:val>
                                            <p:strVal val="#ppt_w"/>
                                          </p:val>
                                        </p:tav>
                                      </p:tavLst>
                                    </p:anim>
                                    <p:anim calcmode="lin" valueType="num">
                                      <p:cBhvr>
                                        <p:cTn id="53" dur="250" fill="hold"/>
                                        <p:tgtEl>
                                          <p:spTgt spid="7"/>
                                        </p:tgtEl>
                                        <p:attrNameLst>
                                          <p:attrName>ppt_h</p:attrName>
                                        </p:attrNameLst>
                                      </p:cBhvr>
                                      <p:tavLst>
                                        <p:tav tm="0">
                                          <p:val>
                                            <p:fltVal val="0"/>
                                          </p:val>
                                        </p:tav>
                                        <p:tav tm="100000">
                                          <p:val>
                                            <p:strVal val="#ppt_h"/>
                                          </p:val>
                                        </p:tav>
                                      </p:tavLst>
                                    </p:anim>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childTnLst>
                          </p:cTn>
                        </p:par>
                        <p:par>
                          <p:cTn id="58" fill="hold">
                            <p:stCondLst>
                              <p:cond delay="2250"/>
                            </p:stCondLst>
                            <p:childTnLst>
                              <p:par>
                                <p:cTn id="59" presetID="17" presetClass="entr" presetSubtype="4"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p:cTn id="61" dur="250" fill="hold"/>
                                        <p:tgtEl>
                                          <p:spTgt spid="43"/>
                                        </p:tgtEl>
                                        <p:attrNameLst>
                                          <p:attrName>ppt_x</p:attrName>
                                        </p:attrNameLst>
                                      </p:cBhvr>
                                      <p:tavLst>
                                        <p:tav tm="0">
                                          <p:val>
                                            <p:strVal val="#ppt_x"/>
                                          </p:val>
                                        </p:tav>
                                        <p:tav tm="100000">
                                          <p:val>
                                            <p:strVal val="#ppt_x"/>
                                          </p:val>
                                        </p:tav>
                                      </p:tavLst>
                                    </p:anim>
                                    <p:anim calcmode="lin" valueType="num">
                                      <p:cBhvr>
                                        <p:cTn id="62" dur="250" fill="hold"/>
                                        <p:tgtEl>
                                          <p:spTgt spid="43"/>
                                        </p:tgtEl>
                                        <p:attrNameLst>
                                          <p:attrName>ppt_y</p:attrName>
                                        </p:attrNameLst>
                                      </p:cBhvr>
                                      <p:tavLst>
                                        <p:tav tm="0">
                                          <p:val>
                                            <p:strVal val="#ppt_y+#ppt_h/2"/>
                                          </p:val>
                                        </p:tav>
                                        <p:tav tm="100000">
                                          <p:val>
                                            <p:strVal val="#ppt_y"/>
                                          </p:val>
                                        </p:tav>
                                      </p:tavLst>
                                    </p:anim>
                                    <p:anim calcmode="lin" valueType="num">
                                      <p:cBhvr>
                                        <p:cTn id="63" dur="250" fill="hold"/>
                                        <p:tgtEl>
                                          <p:spTgt spid="43"/>
                                        </p:tgtEl>
                                        <p:attrNameLst>
                                          <p:attrName>ppt_w</p:attrName>
                                        </p:attrNameLst>
                                      </p:cBhvr>
                                      <p:tavLst>
                                        <p:tav tm="0">
                                          <p:val>
                                            <p:strVal val="#ppt_w"/>
                                          </p:val>
                                        </p:tav>
                                        <p:tav tm="100000">
                                          <p:val>
                                            <p:strVal val="#ppt_w"/>
                                          </p:val>
                                        </p:tav>
                                      </p:tavLst>
                                    </p:anim>
                                    <p:anim calcmode="lin" valueType="num">
                                      <p:cBhvr>
                                        <p:cTn id="64" dur="250" fill="hold"/>
                                        <p:tgtEl>
                                          <p:spTgt spid="43"/>
                                        </p:tgtEl>
                                        <p:attrNameLst>
                                          <p:attrName>ppt_h</p:attrName>
                                        </p:attrNameLst>
                                      </p:cBhvr>
                                      <p:tavLst>
                                        <p:tav tm="0">
                                          <p:val>
                                            <p:fltVal val="0"/>
                                          </p:val>
                                        </p:tav>
                                        <p:tav tm="100000">
                                          <p:val>
                                            <p:strVal val="#ppt_h"/>
                                          </p:val>
                                        </p:tav>
                                      </p:tavLst>
                                    </p:anim>
                                  </p:childTnLst>
                                </p:cTn>
                              </p:par>
                            </p:childTnLst>
                          </p:cTn>
                        </p:par>
                        <p:par>
                          <p:cTn id="65" fill="hold">
                            <p:stCondLst>
                              <p:cond delay="2500"/>
                            </p:stCondLst>
                            <p:childTnLst>
                              <p:par>
                                <p:cTn id="66" presetID="17" presetClass="entr" presetSubtype="1" fill="hold" grpId="0"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250" fill="hold"/>
                                        <p:tgtEl>
                                          <p:spTgt spid="5"/>
                                        </p:tgtEl>
                                        <p:attrNameLst>
                                          <p:attrName>ppt_x</p:attrName>
                                        </p:attrNameLst>
                                      </p:cBhvr>
                                      <p:tavLst>
                                        <p:tav tm="0">
                                          <p:val>
                                            <p:strVal val="#ppt_x"/>
                                          </p:val>
                                        </p:tav>
                                        <p:tav tm="100000">
                                          <p:val>
                                            <p:strVal val="#ppt_x"/>
                                          </p:val>
                                        </p:tav>
                                      </p:tavLst>
                                    </p:anim>
                                    <p:anim calcmode="lin" valueType="num">
                                      <p:cBhvr>
                                        <p:cTn id="69" dur="250" fill="hold"/>
                                        <p:tgtEl>
                                          <p:spTgt spid="5"/>
                                        </p:tgtEl>
                                        <p:attrNameLst>
                                          <p:attrName>ppt_y</p:attrName>
                                        </p:attrNameLst>
                                      </p:cBhvr>
                                      <p:tavLst>
                                        <p:tav tm="0">
                                          <p:val>
                                            <p:strVal val="#ppt_y-#ppt_h/2"/>
                                          </p:val>
                                        </p:tav>
                                        <p:tav tm="100000">
                                          <p:val>
                                            <p:strVal val="#ppt_y"/>
                                          </p:val>
                                        </p:tav>
                                      </p:tavLst>
                                    </p:anim>
                                    <p:anim calcmode="lin" valueType="num">
                                      <p:cBhvr>
                                        <p:cTn id="70" dur="250" fill="hold"/>
                                        <p:tgtEl>
                                          <p:spTgt spid="5"/>
                                        </p:tgtEl>
                                        <p:attrNameLst>
                                          <p:attrName>ppt_w</p:attrName>
                                        </p:attrNameLst>
                                      </p:cBhvr>
                                      <p:tavLst>
                                        <p:tav tm="0">
                                          <p:val>
                                            <p:strVal val="#ppt_w"/>
                                          </p:val>
                                        </p:tav>
                                        <p:tav tm="100000">
                                          <p:val>
                                            <p:strVal val="#ppt_w"/>
                                          </p:val>
                                        </p:tav>
                                      </p:tavLst>
                                    </p:anim>
                                    <p:anim calcmode="lin" valueType="num">
                                      <p:cBhvr>
                                        <p:cTn id="71" dur="250" fill="hold"/>
                                        <p:tgtEl>
                                          <p:spTgt spid="5"/>
                                        </p:tgtEl>
                                        <p:attrNameLst>
                                          <p:attrName>ppt_h</p:attrName>
                                        </p:attrNameLst>
                                      </p:cBhvr>
                                      <p:tavLst>
                                        <p:tav tm="0">
                                          <p:val>
                                            <p:fltVal val="0"/>
                                          </p:val>
                                        </p:tav>
                                        <p:tav tm="100000">
                                          <p:val>
                                            <p:strVal val="#ppt_h"/>
                                          </p:val>
                                        </p:tav>
                                      </p:tavLst>
                                    </p:anim>
                                  </p:childTnLst>
                                </p:cTn>
                              </p:par>
                            </p:childTnLst>
                          </p:cTn>
                        </p:par>
                        <p:par>
                          <p:cTn id="72" fill="hold">
                            <p:stCondLst>
                              <p:cond delay="2750"/>
                            </p:stCondLst>
                            <p:childTnLst>
                              <p:par>
                                <p:cTn id="73" presetID="10"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250"/>
                                        <p:tgtEl>
                                          <p:spTgt spid="42"/>
                                        </p:tgtEl>
                                      </p:cBhvr>
                                    </p:animEffect>
                                  </p:childTnLst>
                                </p:cTn>
                              </p:par>
                            </p:childTnLst>
                          </p:cTn>
                        </p:par>
                        <p:par>
                          <p:cTn id="76" fill="hold">
                            <p:stCondLst>
                              <p:cond delay="3000"/>
                            </p:stCondLst>
                            <p:childTnLst>
                              <p:par>
                                <p:cTn id="77" presetID="17" presetClass="entr" presetSubtype="4"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250" fill="hold"/>
                                        <p:tgtEl>
                                          <p:spTgt spid="48"/>
                                        </p:tgtEl>
                                        <p:attrNameLst>
                                          <p:attrName>ppt_x</p:attrName>
                                        </p:attrNameLst>
                                      </p:cBhvr>
                                      <p:tavLst>
                                        <p:tav tm="0">
                                          <p:val>
                                            <p:strVal val="#ppt_x"/>
                                          </p:val>
                                        </p:tav>
                                        <p:tav tm="100000">
                                          <p:val>
                                            <p:strVal val="#ppt_x"/>
                                          </p:val>
                                        </p:tav>
                                      </p:tavLst>
                                    </p:anim>
                                    <p:anim calcmode="lin" valueType="num">
                                      <p:cBhvr>
                                        <p:cTn id="80" dur="250" fill="hold"/>
                                        <p:tgtEl>
                                          <p:spTgt spid="48"/>
                                        </p:tgtEl>
                                        <p:attrNameLst>
                                          <p:attrName>ppt_y</p:attrName>
                                        </p:attrNameLst>
                                      </p:cBhvr>
                                      <p:tavLst>
                                        <p:tav tm="0">
                                          <p:val>
                                            <p:strVal val="#ppt_y+#ppt_h/2"/>
                                          </p:val>
                                        </p:tav>
                                        <p:tav tm="100000">
                                          <p:val>
                                            <p:strVal val="#ppt_y"/>
                                          </p:val>
                                        </p:tav>
                                      </p:tavLst>
                                    </p:anim>
                                    <p:anim calcmode="lin" valueType="num">
                                      <p:cBhvr>
                                        <p:cTn id="81" dur="250" fill="hold"/>
                                        <p:tgtEl>
                                          <p:spTgt spid="48"/>
                                        </p:tgtEl>
                                        <p:attrNameLst>
                                          <p:attrName>ppt_w</p:attrName>
                                        </p:attrNameLst>
                                      </p:cBhvr>
                                      <p:tavLst>
                                        <p:tav tm="0">
                                          <p:val>
                                            <p:strVal val="#ppt_w"/>
                                          </p:val>
                                        </p:tav>
                                        <p:tav tm="100000">
                                          <p:val>
                                            <p:strVal val="#ppt_w"/>
                                          </p:val>
                                        </p:tav>
                                      </p:tavLst>
                                    </p:anim>
                                    <p:anim calcmode="lin" valueType="num">
                                      <p:cBhvr>
                                        <p:cTn id="82" dur="250" fill="hold"/>
                                        <p:tgtEl>
                                          <p:spTgt spid="48"/>
                                        </p:tgtEl>
                                        <p:attrNameLst>
                                          <p:attrName>ppt_h</p:attrName>
                                        </p:attrNameLst>
                                      </p:cBhvr>
                                      <p:tavLst>
                                        <p:tav tm="0">
                                          <p:val>
                                            <p:fltVal val="0"/>
                                          </p:val>
                                        </p:tav>
                                        <p:tav tm="100000">
                                          <p:val>
                                            <p:strVal val="#ppt_h"/>
                                          </p:val>
                                        </p:tav>
                                      </p:tavLst>
                                    </p:anim>
                                  </p:childTnLst>
                                </p:cTn>
                              </p:par>
                            </p:childTnLst>
                          </p:cTn>
                        </p:par>
                        <p:par>
                          <p:cTn id="83" fill="hold">
                            <p:stCondLst>
                              <p:cond delay="3250"/>
                            </p:stCondLst>
                            <p:childTnLst>
                              <p:par>
                                <p:cTn id="84" presetID="17" presetClass="entr" presetSubtype="1"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p:cTn id="86" dur="250" fill="hold"/>
                                        <p:tgtEl>
                                          <p:spTgt spid="4"/>
                                        </p:tgtEl>
                                        <p:attrNameLst>
                                          <p:attrName>ppt_x</p:attrName>
                                        </p:attrNameLst>
                                      </p:cBhvr>
                                      <p:tavLst>
                                        <p:tav tm="0">
                                          <p:val>
                                            <p:strVal val="#ppt_x"/>
                                          </p:val>
                                        </p:tav>
                                        <p:tav tm="100000">
                                          <p:val>
                                            <p:strVal val="#ppt_x"/>
                                          </p:val>
                                        </p:tav>
                                      </p:tavLst>
                                    </p:anim>
                                    <p:anim calcmode="lin" valueType="num">
                                      <p:cBhvr>
                                        <p:cTn id="87" dur="250" fill="hold"/>
                                        <p:tgtEl>
                                          <p:spTgt spid="4"/>
                                        </p:tgtEl>
                                        <p:attrNameLst>
                                          <p:attrName>ppt_y</p:attrName>
                                        </p:attrNameLst>
                                      </p:cBhvr>
                                      <p:tavLst>
                                        <p:tav tm="0">
                                          <p:val>
                                            <p:strVal val="#ppt_y-#ppt_h/2"/>
                                          </p:val>
                                        </p:tav>
                                        <p:tav tm="100000">
                                          <p:val>
                                            <p:strVal val="#ppt_y"/>
                                          </p:val>
                                        </p:tav>
                                      </p:tavLst>
                                    </p:anim>
                                    <p:anim calcmode="lin" valueType="num">
                                      <p:cBhvr>
                                        <p:cTn id="88" dur="250" fill="hold"/>
                                        <p:tgtEl>
                                          <p:spTgt spid="4"/>
                                        </p:tgtEl>
                                        <p:attrNameLst>
                                          <p:attrName>ppt_w</p:attrName>
                                        </p:attrNameLst>
                                      </p:cBhvr>
                                      <p:tavLst>
                                        <p:tav tm="0">
                                          <p:val>
                                            <p:strVal val="#ppt_w"/>
                                          </p:val>
                                        </p:tav>
                                        <p:tav tm="100000">
                                          <p:val>
                                            <p:strVal val="#ppt_w"/>
                                          </p:val>
                                        </p:tav>
                                      </p:tavLst>
                                    </p:anim>
                                    <p:anim calcmode="lin" valueType="num">
                                      <p:cBhvr>
                                        <p:cTn id="89" dur="250" fill="hold"/>
                                        <p:tgtEl>
                                          <p:spTgt spid="4"/>
                                        </p:tgtEl>
                                        <p:attrNameLst>
                                          <p:attrName>ppt_h</p:attrName>
                                        </p:attrNameLst>
                                      </p:cBhvr>
                                      <p:tavLst>
                                        <p:tav tm="0">
                                          <p:val>
                                            <p:fltVal val="0"/>
                                          </p:val>
                                        </p:tav>
                                        <p:tav tm="100000">
                                          <p:val>
                                            <p:strVal val="#ppt_h"/>
                                          </p:val>
                                        </p:tav>
                                      </p:tavLst>
                                    </p:anim>
                                  </p:childTnLst>
                                </p:cTn>
                              </p:par>
                            </p:childTnLst>
                          </p:cTn>
                        </p:par>
                        <p:par>
                          <p:cTn id="90" fill="hold">
                            <p:stCondLst>
                              <p:cond delay="3500"/>
                            </p:stCondLst>
                            <p:childTnLst>
                              <p:par>
                                <p:cTn id="91" presetID="10" presetClass="entr" presetSubtype="0" fill="hold" grpId="0" nodeType="after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250"/>
                                        <p:tgtEl>
                                          <p:spTgt spid="47"/>
                                        </p:tgtEl>
                                      </p:cBhvr>
                                    </p:animEffect>
                                  </p:childTnLst>
                                </p:cTn>
                              </p:par>
                            </p:childTnLst>
                          </p:cTn>
                        </p:par>
                        <p:par>
                          <p:cTn id="94" fill="hold">
                            <p:stCondLst>
                              <p:cond delay="3750"/>
                            </p:stCondLst>
                            <p:childTnLst>
                              <p:par>
                                <p:cTn id="95" presetID="17" presetClass="entr" presetSubtype="4" fill="hold" nodeType="after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250" fill="hold"/>
                                        <p:tgtEl>
                                          <p:spTgt spid="53"/>
                                        </p:tgtEl>
                                        <p:attrNameLst>
                                          <p:attrName>ppt_x</p:attrName>
                                        </p:attrNameLst>
                                      </p:cBhvr>
                                      <p:tavLst>
                                        <p:tav tm="0">
                                          <p:val>
                                            <p:strVal val="#ppt_x"/>
                                          </p:val>
                                        </p:tav>
                                        <p:tav tm="100000">
                                          <p:val>
                                            <p:strVal val="#ppt_x"/>
                                          </p:val>
                                        </p:tav>
                                      </p:tavLst>
                                    </p:anim>
                                    <p:anim calcmode="lin" valueType="num">
                                      <p:cBhvr>
                                        <p:cTn id="98" dur="250" fill="hold"/>
                                        <p:tgtEl>
                                          <p:spTgt spid="53"/>
                                        </p:tgtEl>
                                        <p:attrNameLst>
                                          <p:attrName>ppt_y</p:attrName>
                                        </p:attrNameLst>
                                      </p:cBhvr>
                                      <p:tavLst>
                                        <p:tav tm="0">
                                          <p:val>
                                            <p:strVal val="#ppt_y+#ppt_h/2"/>
                                          </p:val>
                                        </p:tav>
                                        <p:tav tm="100000">
                                          <p:val>
                                            <p:strVal val="#ppt_y"/>
                                          </p:val>
                                        </p:tav>
                                      </p:tavLst>
                                    </p:anim>
                                    <p:anim calcmode="lin" valueType="num">
                                      <p:cBhvr>
                                        <p:cTn id="99" dur="250" fill="hold"/>
                                        <p:tgtEl>
                                          <p:spTgt spid="53"/>
                                        </p:tgtEl>
                                        <p:attrNameLst>
                                          <p:attrName>ppt_w</p:attrName>
                                        </p:attrNameLst>
                                      </p:cBhvr>
                                      <p:tavLst>
                                        <p:tav tm="0">
                                          <p:val>
                                            <p:strVal val="#ppt_w"/>
                                          </p:val>
                                        </p:tav>
                                        <p:tav tm="100000">
                                          <p:val>
                                            <p:strVal val="#ppt_w"/>
                                          </p:val>
                                        </p:tav>
                                      </p:tavLst>
                                    </p:anim>
                                    <p:anim calcmode="lin" valueType="num">
                                      <p:cBhvr>
                                        <p:cTn id="100" dur="250" fill="hold"/>
                                        <p:tgtEl>
                                          <p:spTgt spid="53"/>
                                        </p:tgtEl>
                                        <p:attrNameLst>
                                          <p:attrName>ppt_h</p:attrName>
                                        </p:attrNameLst>
                                      </p:cBhvr>
                                      <p:tavLst>
                                        <p:tav tm="0">
                                          <p:val>
                                            <p:fltVal val="0"/>
                                          </p:val>
                                        </p:tav>
                                        <p:tav tm="100000">
                                          <p:val>
                                            <p:strVal val="#ppt_h"/>
                                          </p:val>
                                        </p:tav>
                                      </p:tavLst>
                                    </p:anim>
                                  </p:childTnLst>
                                </p:cTn>
                              </p:par>
                            </p:childTnLst>
                          </p:cTn>
                        </p:par>
                        <p:par>
                          <p:cTn id="101" fill="hold">
                            <p:stCondLst>
                              <p:cond delay="4000"/>
                            </p:stCondLst>
                            <p:childTnLst>
                              <p:par>
                                <p:cTn id="102" presetID="17"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250" fill="hold"/>
                                        <p:tgtEl>
                                          <p:spTgt spid="3"/>
                                        </p:tgtEl>
                                        <p:attrNameLst>
                                          <p:attrName>ppt_x</p:attrName>
                                        </p:attrNameLst>
                                      </p:cBhvr>
                                      <p:tavLst>
                                        <p:tav tm="0">
                                          <p:val>
                                            <p:strVal val="#ppt_x"/>
                                          </p:val>
                                        </p:tav>
                                        <p:tav tm="100000">
                                          <p:val>
                                            <p:strVal val="#ppt_x"/>
                                          </p:val>
                                        </p:tav>
                                      </p:tavLst>
                                    </p:anim>
                                    <p:anim calcmode="lin" valueType="num">
                                      <p:cBhvr>
                                        <p:cTn id="105" dur="250" fill="hold"/>
                                        <p:tgtEl>
                                          <p:spTgt spid="3"/>
                                        </p:tgtEl>
                                        <p:attrNameLst>
                                          <p:attrName>ppt_y</p:attrName>
                                        </p:attrNameLst>
                                      </p:cBhvr>
                                      <p:tavLst>
                                        <p:tav tm="0">
                                          <p:val>
                                            <p:strVal val="#ppt_y-#ppt_h/2"/>
                                          </p:val>
                                        </p:tav>
                                        <p:tav tm="100000">
                                          <p:val>
                                            <p:strVal val="#ppt_y"/>
                                          </p:val>
                                        </p:tav>
                                      </p:tavLst>
                                    </p:anim>
                                    <p:anim calcmode="lin" valueType="num">
                                      <p:cBhvr>
                                        <p:cTn id="106" dur="250" fill="hold"/>
                                        <p:tgtEl>
                                          <p:spTgt spid="3"/>
                                        </p:tgtEl>
                                        <p:attrNameLst>
                                          <p:attrName>ppt_w</p:attrName>
                                        </p:attrNameLst>
                                      </p:cBhvr>
                                      <p:tavLst>
                                        <p:tav tm="0">
                                          <p:val>
                                            <p:strVal val="#ppt_w"/>
                                          </p:val>
                                        </p:tav>
                                        <p:tav tm="100000">
                                          <p:val>
                                            <p:strVal val="#ppt_w"/>
                                          </p:val>
                                        </p:tav>
                                      </p:tavLst>
                                    </p:anim>
                                    <p:anim calcmode="lin" valueType="num">
                                      <p:cBhvr>
                                        <p:cTn id="107" dur="250" fill="hold"/>
                                        <p:tgtEl>
                                          <p:spTgt spid="3"/>
                                        </p:tgtEl>
                                        <p:attrNameLst>
                                          <p:attrName>ppt_h</p:attrName>
                                        </p:attrNameLst>
                                      </p:cBhvr>
                                      <p:tavLst>
                                        <p:tav tm="0">
                                          <p:val>
                                            <p:fltVal val="0"/>
                                          </p:val>
                                        </p:tav>
                                        <p:tav tm="100000">
                                          <p:val>
                                            <p:strVal val="#ppt_h"/>
                                          </p:val>
                                        </p:tav>
                                      </p:tavLst>
                                    </p:anim>
                                  </p:childTnLst>
                                </p:cTn>
                              </p:par>
                            </p:childTnLst>
                          </p:cTn>
                        </p:par>
                        <p:par>
                          <p:cTn id="108" fill="hold">
                            <p:stCondLst>
                              <p:cond delay="4250"/>
                            </p:stCondLst>
                            <p:childTnLst>
                              <p:par>
                                <p:cTn id="109" presetID="10" presetClass="entr" presetSubtype="0" fill="hold" grpId="0" nodeType="after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250"/>
                                        <p:tgtEl>
                                          <p:spTgt spid="52"/>
                                        </p:tgtEl>
                                      </p:cBhvr>
                                    </p:animEffect>
                                  </p:childTnLst>
                                </p:cTn>
                              </p:par>
                            </p:childTnLst>
                          </p:cTn>
                        </p:par>
                        <p:par>
                          <p:cTn id="112" fill="hold">
                            <p:stCondLst>
                              <p:cond delay="4500"/>
                            </p:stCondLst>
                            <p:childTnLst>
                              <p:par>
                                <p:cTn id="113" presetID="10" presetClass="entr" presetSubtype="0" fill="hold" grpId="0" nodeType="after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7" grpId="0" animBg="1"/>
      <p:bldP spid="27" grpId="0" animBg="1"/>
      <p:bldP spid="32" grpId="0" animBg="1"/>
      <p:bldP spid="42" grpId="0" animBg="1"/>
      <p:bldP spid="47" grpId="0" animBg="1"/>
      <p:bldP spid="52" grpId="0"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F7825-A50F-93D7-5573-7F1BEF05C3D4}"/>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5846BF7A-80DE-6A22-01DE-C9DDBEE69151}"/>
              </a:ext>
            </a:extLst>
          </p:cNvPr>
          <p:cNvPicPr>
            <a:picLocks noChangeAspect="1" noChangeArrowheads="1"/>
          </p:cNvPicPr>
          <p:nvPr/>
        </p:nvPicPr>
        <p:blipFill>
          <a:blip r:embed="rId3">
            <a:lum bright="70000" contrast="-70000"/>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30018" y="63487"/>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DQ">
            <a:extLst>
              <a:ext uri="{FF2B5EF4-FFF2-40B4-BE49-F238E27FC236}">
                <a16:creationId xmlns:a16="http://schemas.microsoft.com/office/drawing/2014/main" id="{B2D2CDC9-7EBD-E7D4-2456-F53C8EE1E1CD}"/>
              </a:ext>
            </a:extLst>
          </p:cNvPr>
          <p:cNvGrpSpPr/>
          <p:nvPr/>
        </p:nvGrpSpPr>
        <p:grpSpPr>
          <a:xfrm>
            <a:off x="592242" y="167613"/>
            <a:ext cx="10222650" cy="1576417"/>
            <a:chOff x="826786" y="1672571"/>
            <a:chExt cx="9183724" cy="1306503"/>
          </a:xfrm>
        </p:grpSpPr>
        <p:grpSp>
          <p:nvGrpSpPr>
            <p:cNvPr id="5" name="Group 4">
              <a:extLst>
                <a:ext uri="{FF2B5EF4-FFF2-40B4-BE49-F238E27FC236}">
                  <a16:creationId xmlns:a16="http://schemas.microsoft.com/office/drawing/2014/main" id="{26C4A4E6-2242-BE92-ED16-0C135B6EC082}"/>
                </a:ext>
              </a:extLst>
            </p:cNvPr>
            <p:cNvGrpSpPr/>
            <p:nvPr/>
          </p:nvGrpSpPr>
          <p:grpSpPr>
            <a:xfrm>
              <a:off x="826786" y="1672571"/>
              <a:ext cx="9017533" cy="1306503"/>
              <a:chOff x="372599" y="1585114"/>
              <a:chExt cx="9017533" cy="1306503"/>
            </a:xfrm>
          </p:grpSpPr>
          <p:sp>
            <p:nvSpPr>
              <p:cNvPr id="9" name="Rectangle: Rounded Corners 8">
                <a:extLst>
                  <a:ext uri="{FF2B5EF4-FFF2-40B4-BE49-F238E27FC236}">
                    <a16:creationId xmlns:a16="http://schemas.microsoft.com/office/drawing/2014/main" id="{A0080CD4-C1AA-4AFA-F359-0FEBE9DFE8ED}"/>
                  </a:ext>
                </a:extLst>
              </p:cNvPr>
              <p:cNvSpPr/>
              <p:nvPr/>
            </p:nvSpPr>
            <p:spPr>
              <a:xfrm>
                <a:off x="372599" y="1866366"/>
                <a:ext cx="9017533" cy="1025251"/>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grpSp>
            <p:nvGrpSpPr>
              <p:cNvPr id="10" name="Group 9">
                <a:extLst>
                  <a:ext uri="{FF2B5EF4-FFF2-40B4-BE49-F238E27FC236}">
                    <a16:creationId xmlns:a16="http://schemas.microsoft.com/office/drawing/2014/main" id="{397FDA1C-1358-54B9-9A94-62315E943752}"/>
                  </a:ext>
                </a:extLst>
              </p:cNvPr>
              <p:cNvGrpSpPr/>
              <p:nvPr/>
            </p:nvGrpSpPr>
            <p:grpSpPr>
              <a:xfrm>
                <a:off x="386292" y="1585114"/>
                <a:ext cx="1116070" cy="812671"/>
                <a:chOff x="386292" y="1585114"/>
                <a:chExt cx="1116070" cy="812671"/>
              </a:xfrm>
            </p:grpSpPr>
            <p:sp>
              <p:nvSpPr>
                <p:cNvPr id="11" name="Google Shape;1153;p46">
                  <a:extLst>
                    <a:ext uri="{FF2B5EF4-FFF2-40B4-BE49-F238E27FC236}">
                      <a16:creationId xmlns:a16="http://schemas.microsoft.com/office/drawing/2014/main" id="{C151FF91-A373-1E11-586D-911CA264C034}"/>
                    </a:ext>
                  </a:extLst>
                </p:cNvPr>
                <p:cNvSpPr/>
                <p:nvPr/>
              </p:nvSpPr>
              <p:spPr>
                <a:xfrm rot="10800000" flipH="1">
                  <a:off x="587945" y="1736196"/>
                  <a:ext cx="914417"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latin typeface="+mj-lt"/>
                  </a:endParaRPr>
                </a:p>
              </p:txBody>
            </p:sp>
            <p:sp>
              <p:nvSpPr>
                <p:cNvPr id="12" name="TextBox 11">
                  <a:extLst>
                    <a:ext uri="{FF2B5EF4-FFF2-40B4-BE49-F238E27FC236}">
                      <a16:creationId xmlns:a16="http://schemas.microsoft.com/office/drawing/2014/main" id="{09358401-283C-7004-4E4E-51E186E06A4A}"/>
                    </a:ext>
                  </a:extLst>
                </p:cNvPr>
                <p:cNvSpPr txBox="1"/>
                <p:nvPr/>
              </p:nvSpPr>
              <p:spPr>
                <a:xfrm>
                  <a:off x="386292" y="1585114"/>
                  <a:ext cx="914417" cy="637697"/>
                </a:xfrm>
                <a:prstGeom prst="rect">
                  <a:avLst/>
                </a:prstGeom>
                <a:noFill/>
              </p:spPr>
              <p:txBody>
                <a:bodyPr wrap="square">
                  <a:spAutoFit/>
                </a:bodyPr>
                <a:lstStyle/>
                <a:p>
                  <a:r>
                    <a:rPr lang="vi-VN" sz="4400" dirty="0">
                      <a:solidFill>
                        <a:srgbClr val="005E69"/>
                      </a:solidFill>
                      <a:effectLst>
                        <a:glow rad="127000">
                          <a:schemeClr val="bg1"/>
                        </a:glow>
                      </a:effectLst>
                      <a:latin typeface="+mj-lt"/>
                      <a:ea typeface="Segoe UI Black" panose="020B0A02040204020203" pitchFamily="34" charset="0"/>
                    </a:rPr>
                    <a:t>2</a:t>
                  </a:r>
                </a:p>
              </p:txBody>
            </p:sp>
          </p:grpSp>
        </p:grpSp>
        <p:sp>
          <p:nvSpPr>
            <p:cNvPr id="8" name="TextBox 7">
              <a:extLst>
                <a:ext uri="{FF2B5EF4-FFF2-40B4-BE49-F238E27FC236}">
                  <a16:creationId xmlns:a16="http://schemas.microsoft.com/office/drawing/2014/main" id="{671A5149-1AC1-8BFA-A1B5-0A7C6CE1EE1D}"/>
                </a:ext>
              </a:extLst>
            </p:cNvPr>
            <p:cNvSpPr txBox="1"/>
            <p:nvPr/>
          </p:nvSpPr>
          <p:spPr>
            <a:xfrm>
              <a:off x="2515895" y="2163697"/>
              <a:ext cx="7494615" cy="484650"/>
            </a:xfrm>
            <a:prstGeom prst="rect">
              <a:avLst/>
            </a:prstGeom>
            <a:noFill/>
          </p:spPr>
          <p:txBody>
            <a:bodyPr wrap="square">
              <a:spAutoFit/>
            </a:bodyPr>
            <a:lstStyle/>
            <a:p>
              <a:r>
                <a:rPr lang="vi-VN" sz="3200" b="1" dirty="0" smtClean="0">
                  <a:solidFill>
                    <a:schemeClr val="bg1"/>
                  </a:solidFill>
                  <a:effectLst>
                    <a:outerShdw blurRad="50800" dist="38100" dir="5400000" algn="t" rotWithShape="0">
                      <a:prstClr val="black">
                        <a:alpha val="40000"/>
                      </a:prstClr>
                    </a:outerShdw>
                  </a:effectLst>
                  <a:latin typeface="+mj-lt"/>
                </a:rPr>
                <a:t>Sử học với sự phát triển du lịch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grpSp>
        <p:nvGrpSpPr>
          <p:cNvPr id="13" name="Group 12">
            <a:extLst>
              <a:ext uri="{FF2B5EF4-FFF2-40B4-BE49-F238E27FC236}">
                <a16:creationId xmlns:a16="http://schemas.microsoft.com/office/drawing/2014/main" id="{6D736B97-8497-7C55-861F-EDB507266A02}"/>
              </a:ext>
            </a:extLst>
          </p:cNvPr>
          <p:cNvGrpSpPr/>
          <p:nvPr/>
        </p:nvGrpSpPr>
        <p:grpSpPr>
          <a:xfrm rot="16200000" flipH="1">
            <a:off x="9743981" y="-1714539"/>
            <a:ext cx="486377" cy="4409661"/>
            <a:chOff x="9785834" y="4938335"/>
            <a:chExt cx="188844" cy="1924052"/>
          </a:xfrm>
        </p:grpSpPr>
        <p:sp>
          <p:nvSpPr>
            <p:cNvPr id="14" name="Rectangle: Top Corners Rounded 13">
              <a:extLst>
                <a:ext uri="{FF2B5EF4-FFF2-40B4-BE49-F238E27FC236}">
                  <a16:creationId xmlns:a16="http://schemas.microsoft.com/office/drawing/2014/main" id="{4FD1043B-00B9-DF19-3EBE-4567E5005925}"/>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cxnSp>
          <p:nvCxnSpPr>
            <p:cNvPr id="15" name="Straight Connector 14">
              <a:extLst>
                <a:ext uri="{FF2B5EF4-FFF2-40B4-BE49-F238E27FC236}">
                  <a16:creationId xmlns:a16="http://schemas.microsoft.com/office/drawing/2014/main" id="{69A3B6E7-8884-B55B-A3F0-ABAA9F44CCBB}"/>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934AE1-F559-72AA-FB42-32DF0F78A5F1}"/>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6F5CF2B3-9122-AD51-BA5A-F241F33DF2A4}"/>
              </a:ext>
            </a:extLst>
          </p:cNvPr>
          <p:cNvSpPr/>
          <p:nvPr/>
        </p:nvSpPr>
        <p:spPr>
          <a:xfrm>
            <a:off x="3169488" y="3795241"/>
            <a:ext cx="1331858" cy="351029"/>
          </a:xfrm>
          <a:prstGeom prst="rect">
            <a:avLst/>
          </a:prstGeom>
          <a:solidFill>
            <a:srgbClr val="C7003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nvGrpSpPr>
          <p:cNvPr id="4" name="Group 3">
            <a:extLst>
              <a:ext uri="{FF2B5EF4-FFF2-40B4-BE49-F238E27FC236}">
                <a16:creationId xmlns:a16="http://schemas.microsoft.com/office/drawing/2014/main" id="{F31E9066-E6EB-81BE-8E5F-EE2F766A7530}"/>
              </a:ext>
            </a:extLst>
          </p:cNvPr>
          <p:cNvGrpSpPr/>
          <p:nvPr/>
        </p:nvGrpSpPr>
        <p:grpSpPr>
          <a:xfrm>
            <a:off x="607484" y="2533847"/>
            <a:ext cx="3310545" cy="2818871"/>
            <a:chOff x="1846908" y="2584765"/>
            <a:chExt cx="2399168" cy="2399168"/>
          </a:xfrm>
        </p:grpSpPr>
        <p:sp>
          <p:nvSpPr>
            <p:cNvPr id="22" name="Oval 21">
              <a:extLst>
                <a:ext uri="{FF2B5EF4-FFF2-40B4-BE49-F238E27FC236}">
                  <a16:creationId xmlns:a16="http://schemas.microsoft.com/office/drawing/2014/main" id="{42FA0956-7C88-4056-4077-8B39D8A0E100}"/>
                </a:ext>
              </a:extLst>
            </p:cNvPr>
            <p:cNvSpPr/>
            <p:nvPr/>
          </p:nvSpPr>
          <p:spPr>
            <a:xfrm>
              <a:off x="1846908" y="2584765"/>
              <a:ext cx="2399168" cy="2399168"/>
            </a:xfrm>
            <a:prstGeom prst="ellipse">
              <a:avLst/>
            </a:prstGeom>
            <a:solidFill>
              <a:srgbClr val="900C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Oval 31">
              <a:extLst>
                <a:ext uri="{FF2B5EF4-FFF2-40B4-BE49-F238E27FC236}">
                  <a16:creationId xmlns:a16="http://schemas.microsoft.com/office/drawing/2014/main" id="{7821A0C2-ACE1-4F8C-624F-845822998643}"/>
                </a:ext>
              </a:extLst>
            </p:cNvPr>
            <p:cNvSpPr/>
            <p:nvPr/>
          </p:nvSpPr>
          <p:spPr>
            <a:xfrm>
              <a:off x="2157085" y="2894942"/>
              <a:ext cx="1778815" cy="177881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sp>
        <p:nvSpPr>
          <p:cNvPr id="51" name="Trapezoid 49">
            <a:extLst>
              <a:ext uri="{FF2B5EF4-FFF2-40B4-BE49-F238E27FC236}">
                <a16:creationId xmlns:a16="http://schemas.microsoft.com/office/drawing/2014/main" id="{6D49F229-772A-607A-66A3-89F0977F6F74}"/>
              </a:ext>
            </a:extLst>
          </p:cNvPr>
          <p:cNvSpPr/>
          <p:nvPr/>
        </p:nvSpPr>
        <p:spPr>
          <a:xfrm rot="16200000">
            <a:off x="4412664" y="3470945"/>
            <a:ext cx="1074362" cy="965048"/>
          </a:xfrm>
          <a:custGeom>
            <a:avLst/>
            <a:gdLst>
              <a:gd name="connsiteX0" fmla="*/ 0 w 914400"/>
              <a:gd name="connsiteY0" fmla="*/ 839102 h 839102"/>
              <a:gd name="connsiteX1" fmla="*/ 334852 w 914400"/>
              <a:gd name="connsiteY1" fmla="*/ 0 h 839102"/>
              <a:gd name="connsiteX2" fmla="*/ 579548 w 914400"/>
              <a:gd name="connsiteY2" fmla="*/ 0 h 839102"/>
              <a:gd name="connsiteX3" fmla="*/ 914400 w 914400"/>
              <a:gd name="connsiteY3" fmla="*/ 839102 h 839102"/>
              <a:gd name="connsiteX4" fmla="*/ 0 w 914400"/>
              <a:gd name="connsiteY4" fmla="*/ 839102 h 839102"/>
              <a:gd name="connsiteX0" fmla="*/ 0 w 914400"/>
              <a:gd name="connsiteY0" fmla="*/ 843865 h 843865"/>
              <a:gd name="connsiteX1" fmla="*/ 301514 w 914400"/>
              <a:gd name="connsiteY1" fmla="*/ 0 h 843865"/>
              <a:gd name="connsiteX2" fmla="*/ 579548 w 914400"/>
              <a:gd name="connsiteY2" fmla="*/ 4763 h 843865"/>
              <a:gd name="connsiteX3" fmla="*/ 914400 w 914400"/>
              <a:gd name="connsiteY3" fmla="*/ 843865 h 843865"/>
              <a:gd name="connsiteX4" fmla="*/ 0 w 914400"/>
              <a:gd name="connsiteY4" fmla="*/ 843865 h 843865"/>
              <a:gd name="connsiteX0" fmla="*/ 0 w 914400"/>
              <a:gd name="connsiteY0" fmla="*/ 846244 h 846244"/>
              <a:gd name="connsiteX1" fmla="*/ 301514 w 914400"/>
              <a:gd name="connsiteY1" fmla="*/ 2379 h 846244"/>
              <a:gd name="connsiteX2" fmla="*/ 579548 w 914400"/>
              <a:gd name="connsiteY2" fmla="*/ 0 h 846244"/>
              <a:gd name="connsiteX3" fmla="*/ 914400 w 914400"/>
              <a:gd name="connsiteY3" fmla="*/ 846244 h 846244"/>
              <a:gd name="connsiteX4" fmla="*/ 0 w 914400"/>
              <a:gd name="connsiteY4" fmla="*/ 846244 h 84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846244">
                <a:moveTo>
                  <a:pt x="0" y="846244"/>
                </a:moveTo>
                <a:lnTo>
                  <a:pt x="301514" y="2379"/>
                </a:lnTo>
                <a:lnTo>
                  <a:pt x="579548" y="0"/>
                </a:lnTo>
                <a:lnTo>
                  <a:pt x="914400" y="846244"/>
                </a:lnTo>
                <a:lnTo>
                  <a:pt x="0" y="846244"/>
                </a:lnTo>
                <a:close/>
              </a:path>
            </a:pathLst>
          </a:custGeom>
          <a:solidFill>
            <a:srgbClr val="C7003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6" name="Freeform: Shape 55">
            <a:extLst>
              <a:ext uri="{FF2B5EF4-FFF2-40B4-BE49-F238E27FC236}">
                <a16:creationId xmlns:a16="http://schemas.microsoft.com/office/drawing/2014/main" id="{0E9740FF-E464-0AF0-82F9-72F089AA9997}"/>
              </a:ext>
            </a:extLst>
          </p:cNvPr>
          <p:cNvSpPr/>
          <p:nvPr/>
        </p:nvSpPr>
        <p:spPr>
          <a:xfrm>
            <a:off x="5413169" y="3421609"/>
            <a:ext cx="5781708" cy="1074362"/>
          </a:xfrm>
          <a:custGeom>
            <a:avLst/>
            <a:gdLst>
              <a:gd name="connsiteX0" fmla="*/ 0 w 5069940"/>
              <a:gd name="connsiteY0" fmla="*/ 0 h 914400"/>
              <a:gd name="connsiteX1" fmla="*/ 4612740 w 5069940"/>
              <a:gd name="connsiteY1" fmla="*/ 0 h 914400"/>
              <a:gd name="connsiteX2" fmla="*/ 5069940 w 5069940"/>
              <a:gd name="connsiteY2" fmla="*/ 457200 h 914400"/>
              <a:gd name="connsiteX3" fmla="*/ 4612740 w 5069940"/>
              <a:gd name="connsiteY3" fmla="*/ 914400 h 914400"/>
              <a:gd name="connsiteX4" fmla="*/ 0 w 5069940"/>
              <a:gd name="connsiteY4" fmla="*/ 914400 h 914400"/>
              <a:gd name="connsiteX5" fmla="*/ 0 w 5069940"/>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9940" h="914400">
                <a:moveTo>
                  <a:pt x="0" y="0"/>
                </a:moveTo>
                <a:lnTo>
                  <a:pt x="4612740" y="0"/>
                </a:lnTo>
                <a:cubicBezTo>
                  <a:pt x="4865245" y="0"/>
                  <a:pt x="5069940" y="204695"/>
                  <a:pt x="5069940" y="457200"/>
                </a:cubicBezTo>
                <a:cubicBezTo>
                  <a:pt x="5069940" y="709705"/>
                  <a:pt x="4865245" y="914400"/>
                  <a:pt x="4612740" y="914400"/>
                </a:cubicBezTo>
                <a:lnTo>
                  <a:pt x="0" y="914400"/>
                </a:lnTo>
                <a:lnTo>
                  <a:pt x="0" y="0"/>
                </a:lnTo>
                <a:close/>
              </a:path>
            </a:pathLst>
          </a:custGeom>
          <a:solidFill>
            <a:srgbClr val="C70039"/>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7" name="Oval 56">
            <a:extLst>
              <a:ext uri="{FF2B5EF4-FFF2-40B4-BE49-F238E27FC236}">
                <a16:creationId xmlns:a16="http://schemas.microsoft.com/office/drawing/2014/main" id="{D3759680-D0AB-753F-C9D4-4AB6843244F2}"/>
              </a:ext>
            </a:extLst>
          </p:cNvPr>
          <p:cNvSpPr/>
          <p:nvPr/>
        </p:nvSpPr>
        <p:spPr>
          <a:xfrm>
            <a:off x="10286323" y="3597123"/>
            <a:ext cx="702065" cy="72333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ea typeface="+mn-ea"/>
                <a:cs typeface="+mn-cs"/>
              </a:rPr>
              <a:t>02</a:t>
            </a:r>
            <a:endParaRPr kumimoji="0" lang="en-IN" sz="1400" b="1" i="0" u="none" strike="noStrike" kern="0" cap="none" spc="0" normalizeH="0" baseline="0" noProof="0" dirty="0">
              <a:ln>
                <a:noFill/>
              </a:ln>
              <a:solidFill>
                <a:prstClr val="black"/>
              </a:solidFill>
              <a:effectLst/>
              <a:uLnTx/>
              <a:uFillTx/>
              <a:latin typeface="+mj-lt"/>
              <a:ea typeface="+mn-ea"/>
              <a:cs typeface="+mn-cs"/>
            </a:endParaRPr>
          </a:p>
        </p:txBody>
      </p:sp>
      <p:sp>
        <p:nvSpPr>
          <p:cNvPr id="2" name="Rectangle 1"/>
          <p:cNvSpPr/>
          <p:nvPr/>
        </p:nvSpPr>
        <p:spPr>
          <a:xfrm>
            <a:off x="515821" y="2921952"/>
            <a:ext cx="3578017" cy="1938992"/>
          </a:xfrm>
          <a:prstGeom prst="rect">
            <a:avLst/>
          </a:prstGeom>
        </p:spPr>
        <p:txBody>
          <a:bodyPr wrap="square">
            <a:spAutoFit/>
          </a:bodyPr>
          <a:lstStyle/>
          <a:p>
            <a:pPr lvl="0" algn="ctr">
              <a:lnSpc>
                <a:spcPct val="200000"/>
              </a:lnSpc>
            </a:pPr>
            <a:r>
              <a:rPr lang="vi-VN" sz="2000" b="1" dirty="0">
                <a:solidFill>
                  <a:srgbClr val="FF0000"/>
                </a:solidFill>
                <a:latin typeface="+mj-lt"/>
                <a:ea typeface="Noto Serif Display"/>
                <a:cs typeface="Times New Roman" panose="02020603050405020304" pitchFamily="18" charset="0"/>
                <a:sym typeface="Noto Serif Display"/>
              </a:rPr>
              <a:t>CUỘC THI </a:t>
            </a: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a:t>
            </a:r>
            <a:r>
              <a:rPr lang="vi-VN" sz="2000" b="1" dirty="0">
                <a:solidFill>
                  <a:srgbClr val="543110"/>
                </a:solidFill>
                <a:latin typeface="+mj-lt"/>
                <a:ea typeface="Noto Serif Display"/>
                <a:cs typeface="Times New Roman" panose="02020603050405020304" pitchFamily="18" charset="0"/>
                <a:sym typeface="Noto Serif Display"/>
              </a:rPr>
              <a:t>NHÀ SỬ HỌC </a:t>
            </a:r>
            <a:endParaRPr lang="vi-VN" sz="2000" b="1" dirty="0" smtClean="0">
              <a:solidFill>
                <a:srgbClr val="543110"/>
              </a:solidFill>
              <a:latin typeface="+mj-lt"/>
              <a:ea typeface="Noto Serif Display"/>
              <a:cs typeface="Times New Roman" panose="02020603050405020304" pitchFamily="18" charset="0"/>
              <a:sym typeface="Noto Serif Display"/>
            </a:endParaRP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TÀI </a:t>
            </a:r>
            <a:r>
              <a:rPr lang="vi-VN" sz="2000" b="1" dirty="0">
                <a:solidFill>
                  <a:srgbClr val="543110"/>
                </a:solidFill>
                <a:latin typeface="+mj-lt"/>
                <a:ea typeface="Noto Serif Display"/>
                <a:cs typeface="Times New Roman" panose="02020603050405020304" pitchFamily="18" charset="0"/>
                <a:sym typeface="Noto Serif Display"/>
              </a:rPr>
              <a:t>NĂNG”</a:t>
            </a:r>
            <a:r>
              <a:rPr lang="en-US" sz="2000" b="1" dirty="0">
                <a:solidFill>
                  <a:srgbClr val="543110"/>
                </a:solidFill>
                <a:latin typeface="+mj-lt"/>
                <a:ea typeface="Noto Serif Display"/>
                <a:cs typeface="Times New Roman" panose="02020603050405020304" pitchFamily="18" charset="0"/>
                <a:sym typeface="Noto Serif Display"/>
              </a:rPr>
              <a:t>   </a:t>
            </a:r>
          </a:p>
        </p:txBody>
      </p:sp>
      <p:sp>
        <p:nvSpPr>
          <p:cNvPr id="17" name="Rectangle 16"/>
          <p:cNvSpPr/>
          <p:nvPr/>
        </p:nvSpPr>
        <p:spPr>
          <a:xfrm>
            <a:off x="5214323" y="3499453"/>
            <a:ext cx="4971262" cy="1014380"/>
          </a:xfrm>
          <a:prstGeom prst="rect">
            <a:avLst/>
          </a:prstGeom>
        </p:spPr>
        <p:txBody>
          <a:bodyPr wrap="square">
            <a:spAutoFit/>
          </a:bodyPr>
          <a:lstStyle/>
          <a:p>
            <a:pPr lvl="1" algn="just">
              <a:lnSpc>
                <a:spcPct val="107000"/>
              </a:lnSpc>
            </a:pPr>
            <a:r>
              <a:rPr lang="vi-VN" sz="2800" b="1" dirty="0" smtClean="0">
                <a:solidFill>
                  <a:schemeClr val="bg1"/>
                </a:solidFill>
                <a:latin typeface="+mj-lt"/>
                <a:ea typeface="Times New Roman" panose="02020603050405020304" pitchFamily="18" charset="0"/>
                <a:cs typeface="Times New Roman" panose="02020603050405020304" pitchFamily="18" charset="0"/>
              </a:rPr>
              <a:t>Sử </a:t>
            </a:r>
            <a:r>
              <a:rPr lang="vi-VN" sz="2800" b="1" dirty="0">
                <a:solidFill>
                  <a:schemeClr val="bg1"/>
                </a:solidFill>
                <a:latin typeface="+mj-lt"/>
                <a:ea typeface="Times New Roman" panose="02020603050405020304" pitchFamily="18" charset="0"/>
                <a:cs typeface="Times New Roman" panose="02020603050405020304" pitchFamily="18" charset="0"/>
              </a:rPr>
              <a:t>học kết nối quá khứ, hiện tại và tương </a:t>
            </a:r>
            <a:r>
              <a:rPr lang="vi-VN" sz="2800" b="1" dirty="0" smtClean="0">
                <a:solidFill>
                  <a:schemeClr val="bg1"/>
                </a:solidFill>
                <a:latin typeface="+mj-lt"/>
                <a:ea typeface="Times New Roman" panose="02020603050405020304" pitchFamily="18" charset="0"/>
                <a:cs typeface="Times New Roman" panose="02020603050405020304" pitchFamily="18" charset="0"/>
              </a:rPr>
              <a:t>lai</a:t>
            </a:r>
            <a:endParaRPr lang="vi-VN" sz="2800" b="1" dirty="0">
              <a:solidFill>
                <a:schemeClr val="bg1"/>
              </a:solidFill>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2452373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250"/>
                                        <p:tgtEl>
                                          <p:spTgt spid="48"/>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250"/>
                                        <p:tgtEl>
                                          <p:spTgt spid="51"/>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250"/>
                                        <p:tgtEl>
                                          <p:spTgt spid="56"/>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6"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p:cNvGrpSpPr/>
        <p:nvPr/>
      </p:nvGrpSpPr>
      <p:grpSpPr>
        <a:xfrm>
          <a:off x="0" y="0"/>
          <a:ext cx="0" cy="0"/>
          <a:chOff x="0" y="0"/>
          <a:chExt cx="0" cy="0"/>
        </a:xfrm>
      </p:grpSpPr>
      <p:sp>
        <p:nvSpPr>
          <p:cNvPr id="9" name="!!KS">
            <a:extLst>
              <a:ext uri="{FF2B5EF4-FFF2-40B4-BE49-F238E27FC236}">
                <a16:creationId xmlns:a16="http://schemas.microsoft.com/office/drawing/2014/main" id="{88A1159F-1DD0-88FF-0126-F48617A68994}"/>
              </a:ext>
            </a:extLst>
          </p:cNvPr>
          <p:cNvSpPr/>
          <p:nvPr/>
        </p:nvSpPr>
        <p:spPr>
          <a:xfrm>
            <a:off x="8305800" y="873875"/>
            <a:ext cx="3795713" cy="1466850"/>
          </a:xfrm>
          <a:prstGeom prst="parallelogram">
            <a:avLst>
              <a:gd name="adj" fmla="val 30346"/>
            </a:avLst>
          </a:prstGeom>
          <a:solidFill>
            <a:srgbClr val="B7E5E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5" name="Arrow: Chevron 64">
            <a:extLst>
              <a:ext uri="{FF2B5EF4-FFF2-40B4-BE49-F238E27FC236}">
                <a16:creationId xmlns:a16="http://schemas.microsoft.com/office/drawing/2014/main" id="{17895B8D-600F-9678-3672-B211F93289E2}"/>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66" name="Arrow: Chevron 65">
            <a:extLst>
              <a:ext uri="{FF2B5EF4-FFF2-40B4-BE49-F238E27FC236}">
                <a16:creationId xmlns:a16="http://schemas.microsoft.com/office/drawing/2014/main" id="{3829D6F4-A335-56FA-80EF-F7BB91C52665}"/>
              </a:ext>
            </a:extLst>
          </p:cNvPr>
          <p:cNvSpPr/>
          <p:nvPr/>
        </p:nvSpPr>
        <p:spPr>
          <a:xfrm flipH="1">
            <a:off x="1162500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E3A9D61-4D9E-7E27-FB3E-FE6201686C18}"/>
              </a:ext>
            </a:extLst>
          </p:cNvPr>
          <p:cNvSpPr/>
          <p:nvPr/>
        </p:nvSpPr>
        <p:spPr>
          <a:xfrm>
            <a:off x="692628" y="1730266"/>
            <a:ext cx="10932380" cy="5421574"/>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D923B8EB-8B08-C5B0-5CD0-C4815810EC29}"/>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0" name="Parallelogram 9">
            <a:extLst>
              <a:ext uri="{FF2B5EF4-FFF2-40B4-BE49-F238E27FC236}">
                <a16:creationId xmlns:a16="http://schemas.microsoft.com/office/drawing/2014/main" id="{1326781C-9390-8E3E-13F4-B9BAE0DE78A3}"/>
              </a:ext>
            </a:extLst>
          </p:cNvPr>
          <p:cNvSpPr/>
          <p:nvPr/>
        </p:nvSpPr>
        <p:spPr>
          <a:xfrm>
            <a:off x="1642104" y="254750"/>
            <a:ext cx="9002942" cy="1058706"/>
          </a:xfrm>
          <a:prstGeom prst="parallelogram">
            <a:avLst>
              <a:gd name="adj" fmla="val 30346"/>
            </a:avLst>
          </a:prstGeom>
          <a:solidFill>
            <a:srgbClr val="005E69"/>
          </a:solidFill>
          <a:ln>
            <a:no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509652E-D42B-9A84-AAD1-8002987F64B2}"/>
              </a:ext>
            </a:extLst>
          </p:cNvPr>
          <p:cNvSpPr txBox="1"/>
          <p:nvPr/>
        </p:nvSpPr>
        <p:spPr>
          <a:xfrm>
            <a:off x="3570350" y="183938"/>
            <a:ext cx="6404450" cy="1200329"/>
          </a:xfrm>
          <a:prstGeom prst="rect">
            <a:avLst/>
          </a:prstGeom>
          <a:noFill/>
        </p:spPr>
        <p:txBody>
          <a:bodyPr wrap="square">
            <a:spAutoFit/>
          </a:bodyPr>
          <a:lstStyle/>
          <a:p>
            <a:pPr algn="ctr"/>
            <a:r>
              <a:rPr lang="vi-VN" sz="3600" b="1" dirty="0" smtClean="0">
                <a:solidFill>
                  <a:schemeClr val="bg1"/>
                </a:solidFill>
                <a:effectLst>
                  <a:outerShdw blurRad="50800" dist="38100" dir="5400000" algn="t" rotWithShape="0">
                    <a:prstClr val="black">
                      <a:alpha val="40000"/>
                    </a:prstClr>
                  </a:outerShdw>
                </a:effectLst>
                <a:latin typeface="Times New Roman" panose="02020603050405020304" pitchFamily="18" charset="0"/>
                <a:ea typeface="Segoe UI Black" panose="020B0A02040204020203" pitchFamily="34" charset="0"/>
                <a:cs typeface="Times New Roman" panose="02020603050405020304" pitchFamily="18" charset="0"/>
              </a:rPr>
              <a:t>Sử học kết nối quá khứ, hiện tại và tương lai </a:t>
            </a:r>
            <a:endParaRPr lang="vi-VN" sz="3600" b="1" dirty="0">
              <a:solidFill>
                <a:schemeClr val="bg1"/>
              </a:solidFill>
              <a:effectLst>
                <a:outerShdw blurRad="50800" dist="38100" dir="5400000" algn="t" rotWithShape="0">
                  <a:prstClr val="black">
                    <a:alpha val="40000"/>
                  </a:prst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A325908D-7C01-EB1F-5E7D-4FFC7B47C2D4}"/>
              </a:ext>
            </a:extLst>
          </p:cNvPr>
          <p:cNvGrpSpPr/>
          <p:nvPr/>
        </p:nvGrpSpPr>
        <p:grpSpPr>
          <a:xfrm>
            <a:off x="118816" y="370130"/>
            <a:ext cx="3381361" cy="803756"/>
            <a:chOff x="3612143" y="1661914"/>
            <a:chExt cx="4616202" cy="1097280"/>
          </a:xfrm>
        </p:grpSpPr>
        <p:sp>
          <p:nvSpPr>
            <p:cNvPr id="14" name="Oval 13">
              <a:extLst>
                <a:ext uri="{FF2B5EF4-FFF2-40B4-BE49-F238E27FC236}">
                  <a16:creationId xmlns:a16="http://schemas.microsoft.com/office/drawing/2014/main" id="{830F0915-6D20-6DA9-8A1C-BDBACABC09DA}"/>
                </a:ext>
              </a:extLst>
            </p:cNvPr>
            <p:cNvSpPr/>
            <p:nvPr/>
          </p:nvSpPr>
          <p:spPr>
            <a:xfrm>
              <a:off x="3612143" y="1661914"/>
              <a:ext cx="1097280" cy="109728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BDFEC1AF-C9EC-5EAE-0A1D-D77F6122C7F0}"/>
                </a:ext>
              </a:extLst>
            </p:cNvPr>
            <p:cNvSpPr/>
            <p:nvPr/>
          </p:nvSpPr>
          <p:spPr>
            <a:xfrm>
              <a:off x="3707943" y="1757864"/>
              <a:ext cx="4520402" cy="914400"/>
            </a:xfrm>
            <a:prstGeom prst="ellipse">
              <a:avLst/>
            </a:prstGeom>
            <a:solidFill>
              <a:srgbClr val="005E69"/>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smtClean="0">
                  <a:effectLst>
                    <a:outerShdw blurRad="50800" dist="38100" dir="5400000" algn="t" rotWithShape="0">
                      <a:prstClr val="black">
                        <a:alpha val="40000"/>
                      </a:prstClr>
                    </a:outerShdw>
                  </a:effectLst>
                  <a:latin typeface="Times New Roman" panose="02020603050405020304" pitchFamily="18" charset="0"/>
                  <a:ea typeface="Segoe UI Black" panose="020B0A02040204020203" pitchFamily="34" charset="0"/>
                  <a:cs typeface="Times New Roman" panose="02020603050405020304" pitchFamily="18" charset="0"/>
                </a:rPr>
                <a:t>VÒNG </a:t>
              </a:r>
              <a:r>
                <a:rPr lang="en-US" sz="3600" b="1" dirty="0" smtClean="0">
                  <a:effectLst>
                    <a:outerShdw blurRad="50800" dist="38100" dir="5400000" algn="t" rotWithShape="0">
                      <a:prstClr val="black">
                        <a:alpha val="40000"/>
                      </a:prstClr>
                    </a:outerShdw>
                  </a:effectLst>
                  <a:latin typeface="Times New Roman" panose="02020603050405020304" pitchFamily="18" charset="0"/>
                  <a:ea typeface="Segoe UI Black" panose="020B0A02040204020203" pitchFamily="34" charset="0"/>
                  <a:cs typeface="Times New Roman" panose="02020603050405020304" pitchFamily="18" charset="0"/>
                </a:rPr>
                <a:t>2</a:t>
              </a:r>
              <a:endParaRPr lang="vi-VN" sz="3600" b="1" dirty="0">
                <a:effectLst>
                  <a:outerShdw blurRad="50800" dist="38100" dir="5400000" algn="t" rotWithShape="0">
                    <a:prstClr val="black">
                      <a:alpha val="40000"/>
                    </a:prst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736" y="4769161"/>
            <a:ext cx="4208477" cy="2593904"/>
          </a:xfrm>
          <a:prstGeom prst="rect">
            <a:avLst/>
          </a:prstGeom>
        </p:spPr>
      </p:pic>
      <p:sp>
        <p:nvSpPr>
          <p:cNvPr id="11" name="Rectangle 10"/>
          <p:cNvSpPr/>
          <p:nvPr/>
        </p:nvSpPr>
        <p:spPr>
          <a:xfrm>
            <a:off x="1093535" y="1734795"/>
            <a:ext cx="10413023" cy="35394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smtClean="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 lệ  </a:t>
            </a:r>
          </a:p>
          <a:p>
            <a:pPr marL="0" marR="0" lvl="0" indent="0" algn="just" defTabSz="914400" eaLnBrk="1" fontAlgn="auto" latinLnBrk="0" hangingPunct="1">
              <a:lnSpc>
                <a:spcPct val="100000"/>
              </a:lnSpc>
              <a:spcBef>
                <a:spcPts val="0"/>
              </a:spcBef>
              <a:spcAft>
                <a:spcPts val="0"/>
              </a:spcAft>
              <a:buClrTx/>
              <a:buSzTx/>
              <a:buFontTx/>
              <a:buNone/>
              <a:tabLst/>
              <a:defRPr/>
            </a:pPr>
            <a:r>
              <a:rPr lang="vi-VN" sz="32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0" i="0" u="none" strike="noStrike" kern="0" cap="none" spc="0" normalizeH="0" baseline="0" noProof="0" dirty="0" smtClean="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đội thi đọc thông tin trong sách giáo khoa trang 15 -17, Mục 2 Sử học với sự phát triển du lịch, khai thác hình từ 5 đến 6 trong vòng </a:t>
            </a:r>
            <a:r>
              <a:rPr kumimoji="0" lang="vi-VN" sz="3600" b="0" i="0" u="none" strike="noStrike" kern="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phút </a:t>
            </a:r>
            <a:r>
              <a:rPr kumimoji="0" lang="vi-VN" sz="3600" b="0" i="0" u="none" strike="noStrike" kern="0" cap="none" spc="0" normalizeH="0" baseline="0" noProof="0" dirty="0" smtClean="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 xây dựng sản phẩm áp phích (Poster) trên giấy A0, sản phẩm sau khi hoàn thiện sẽ được treo lên góc học tập của lớp. </a:t>
            </a:r>
            <a:endParaRPr kumimoji="0" lang="vi-VN" sz="4800" b="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5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0.7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a:extLst>
            <a:ext uri="{FF2B5EF4-FFF2-40B4-BE49-F238E27FC236}">
              <a16:creationId xmlns:a16="http://schemas.microsoft.com/office/drawing/2014/main" id="{0DA22795-AFCF-55E7-65E1-8D2E30388321}"/>
            </a:ext>
          </a:extLst>
        </p:cNvPr>
        <p:cNvGrpSpPr/>
        <p:nvPr/>
      </p:nvGrpSpPr>
      <p:grpSpPr>
        <a:xfrm>
          <a:off x="0" y="0"/>
          <a:ext cx="0" cy="0"/>
          <a:chOff x="0" y="0"/>
          <a:chExt cx="0" cy="0"/>
        </a:xfrm>
      </p:grpSpPr>
      <p:pic>
        <p:nvPicPr>
          <p:cNvPr id="80" name="Picture 4">
            <a:extLst>
              <a:ext uri="{FF2B5EF4-FFF2-40B4-BE49-F238E27FC236}">
                <a16:creationId xmlns:a16="http://schemas.microsoft.com/office/drawing/2014/main" id="{B4033505-2C06-C5EB-D0C7-34B219524A12}"/>
              </a:ext>
            </a:extLst>
          </p:cNvPr>
          <p:cNvPicPr>
            <a:picLocks noChangeAspect="1" noChangeArrowheads="1"/>
          </p:cNvPicPr>
          <p:nvPr/>
        </p:nvPicPr>
        <p:blipFill>
          <a:blip r:embed="rId2">
            <a:lum bright="70000" contrast="-70000"/>
            <a:alphaModFix/>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QQ">
            <a:extLst>
              <a:ext uri="{FF2B5EF4-FFF2-40B4-BE49-F238E27FC236}">
                <a16:creationId xmlns:a16="http://schemas.microsoft.com/office/drawing/2014/main" id="{9728351E-0F86-2EB7-5682-5763164C44E7}"/>
              </a:ext>
            </a:extLst>
          </p:cNvPr>
          <p:cNvSpPr/>
          <p:nvPr/>
        </p:nvSpPr>
        <p:spPr>
          <a:xfrm flipH="1">
            <a:off x="-2" y="188347"/>
            <a:ext cx="8233720" cy="1780153"/>
          </a:xfrm>
          <a:prstGeom prst="rect">
            <a:avLst/>
          </a:prstGeom>
          <a:gradFill flip="none" rotWithShape="1">
            <a:gsLst>
              <a:gs pos="0">
                <a:srgbClr val="75CDD9"/>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931F79F-53A5-3B68-4287-3995488AB9D4}"/>
              </a:ext>
            </a:extLst>
          </p:cNvPr>
          <p:cNvSpPr/>
          <p:nvPr/>
        </p:nvSpPr>
        <p:spPr>
          <a:xfrm flipH="1">
            <a:off x="176659" y="1228381"/>
            <a:ext cx="297885"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3C37AE45-9369-6F43-3D20-8CD208E25C8D}"/>
              </a:ext>
            </a:extLst>
          </p:cNvPr>
          <p:cNvSpPr/>
          <p:nvPr/>
        </p:nvSpPr>
        <p:spPr>
          <a:xfrm flipH="1">
            <a:off x="39537" y="1087491"/>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7" name="Rectangle: Top Corners Rounded 66">
            <a:extLst>
              <a:ext uri="{FF2B5EF4-FFF2-40B4-BE49-F238E27FC236}">
                <a16:creationId xmlns:a16="http://schemas.microsoft.com/office/drawing/2014/main" id="{9AC2B920-ECAB-70AB-8D51-0DB4807C05BB}"/>
              </a:ext>
            </a:extLst>
          </p:cNvPr>
          <p:cNvSpPr/>
          <p:nvPr/>
        </p:nvSpPr>
        <p:spPr>
          <a:xfrm rot="5400000">
            <a:off x="4685717" y="-3127631"/>
            <a:ext cx="1104315" cy="8341349"/>
          </a:xfrm>
          <a:prstGeom prst="round2SameRect">
            <a:avLst>
              <a:gd name="adj1" fmla="val 50000"/>
              <a:gd name="adj2" fmla="val 0"/>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C37FC644-CBC9-2E5C-E883-82C79FF58919}"/>
              </a:ext>
            </a:extLst>
          </p:cNvPr>
          <p:cNvSpPr txBox="1"/>
          <p:nvPr/>
        </p:nvSpPr>
        <p:spPr>
          <a:xfrm>
            <a:off x="1482036" y="749052"/>
            <a:ext cx="7983598" cy="707886"/>
          </a:xfrm>
          <a:prstGeom prst="rect">
            <a:avLst/>
          </a:prstGeom>
          <a:noFill/>
        </p:spPr>
        <p:txBody>
          <a:bodyPr wrap="square">
            <a:spAutoFit/>
          </a:bodyPr>
          <a:lstStyle/>
          <a:p>
            <a:pPr algn="ctr"/>
            <a:r>
              <a:rPr lang="vi-VN" altLang="vi-VN" sz="4000" b="1" dirty="0" smtClean="0">
                <a:solidFill>
                  <a:srgbClr val="005E68"/>
                </a:solidFill>
                <a:latin typeface="Times New Roman" panose="02020603050405020304" pitchFamily="18" charset="0"/>
                <a:cs typeface="Times New Roman" panose="02020603050405020304" pitchFamily="18" charset="0"/>
              </a:rPr>
              <a:t>Phiếu gợi ý </a:t>
            </a:r>
            <a:r>
              <a:rPr lang="en-US" altLang="vi-VN" sz="4000" b="1" dirty="0" smtClean="0">
                <a:solidFill>
                  <a:srgbClr val="005E68"/>
                </a:solidFill>
                <a:latin typeface="Times New Roman" panose="02020603050405020304" pitchFamily="18" charset="0"/>
                <a:cs typeface="Times New Roman" panose="02020603050405020304" pitchFamily="18" charset="0"/>
              </a:rPr>
              <a:t>  </a:t>
            </a:r>
            <a:endParaRPr lang="en-US" altLang="vi-VN" sz="4000" b="1" dirty="0">
              <a:solidFill>
                <a:srgbClr val="005E68"/>
              </a:solidFill>
              <a:latin typeface="Times New Roman" panose="02020603050405020304" pitchFamily="18" charset="0"/>
              <a:cs typeface="Times New Roman" panose="02020603050405020304" pitchFamily="18" charset="0"/>
            </a:endParaRPr>
          </a:p>
        </p:txBody>
      </p:sp>
      <p:grpSp>
        <p:nvGrpSpPr>
          <p:cNvPr id="66" name="Group 65">
            <a:extLst>
              <a:ext uri="{FF2B5EF4-FFF2-40B4-BE49-F238E27FC236}">
                <a16:creationId xmlns:a16="http://schemas.microsoft.com/office/drawing/2014/main" id="{C716063D-01D0-7965-C50A-52001A45FED3}"/>
              </a:ext>
            </a:extLst>
          </p:cNvPr>
          <p:cNvGrpSpPr/>
          <p:nvPr/>
        </p:nvGrpSpPr>
        <p:grpSpPr>
          <a:xfrm>
            <a:off x="405701" y="329739"/>
            <a:ext cx="1407045" cy="1443059"/>
            <a:chOff x="1581642" y="5177771"/>
            <a:chExt cx="1076734" cy="1082365"/>
          </a:xfrm>
        </p:grpSpPr>
        <p:sp>
          <p:nvSpPr>
            <p:cNvPr id="13" name="Google Shape;131;p17">
              <a:extLst>
                <a:ext uri="{FF2B5EF4-FFF2-40B4-BE49-F238E27FC236}">
                  <a16:creationId xmlns:a16="http://schemas.microsoft.com/office/drawing/2014/main" id="{D566BCB1-3C9D-CDC7-08AF-0E838CCCB64F}"/>
                </a:ext>
              </a:extLst>
            </p:cNvPr>
            <p:cNvSpPr/>
            <p:nvPr/>
          </p:nvSpPr>
          <p:spPr>
            <a:xfrm>
              <a:off x="1581642" y="5177771"/>
              <a:ext cx="1076734" cy="1082365"/>
            </a:xfrm>
            <a:prstGeom prst="ellipse">
              <a:avLst/>
            </a:prstGeom>
            <a:noFill/>
            <a:ln w="19050" cap="flat" cmpd="sng">
              <a:solidFill>
                <a:schemeClr val="dk1"/>
              </a:solidFill>
              <a:prstDash val="dot"/>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rPr>
                <a:t> </a:t>
              </a:r>
              <a:endParaRPr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sp>
          <p:nvSpPr>
            <p:cNvPr id="64" name="Google Shape;144;p17">
              <a:extLst>
                <a:ext uri="{FF2B5EF4-FFF2-40B4-BE49-F238E27FC236}">
                  <a16:creationId xmlns:a16="http://schemas.microsoft.com/office/drawing/2014/main" id="{EC6A8B8B-792B-CE8C-7BB2-5568C55A898C}"/>
                </a:ext>
              </a:extLst>
            </p:cNvPr>
            <p:cNvSpPr/>
            <p:nvPr/>
          </p:nvSpPr>
          <p:spPr>
            <a:xfrm>
              <a:off x="1639104" y="5235410"/>
              <a:ext cx="962140" cy="967172"/>
            </a:xfrm>
            <a:prstGeom prst="ellipse">
              <a:avLst/>
            </a:prstGeom>
            <a:solidFill>
              <a:srgbClr val="00454C"/>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rPr>
                <a:t> </a:t>
              </a:r>
              <a:endParaRPr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grpSp>
      <p:grpSp>
        <p:nvGrpSpPr>
          <p:cNvPr id="76" name="Group 75">
            <a:extLst>
              <a:ext uri="{FF2B5EF4-FFF2-40B4-BE49-F238E27FC236}">
                <a16:creationId xmlns:a16="http://schemas.microsoft.com/office/drawing/2014/main" id="{A10A81D5-24DF-41F7-ADF9-35D25C0789C7}"/>
              </a:ext>
            </a:extLst>
          </p:cNvPr>
          <p:cNvGrpSpPr/>
          <p:nvPr/>
        </p:nvGrpSpPr>
        <p:grpSpPr>
          <a:xfrm flipH="1">
            <a:off x="11443202" y="1595200"/>
            <a:ext cx="521519" cy="5262800"/>
            <a:chOff x="9785834" y="4938335"/>
            <a:chExt cx="188844" cy="1924052"/>
          </a:xfrm>
        </p:grpSpPr>
        <p:sp>
          <p:nvSpPr>
            <p:cNvPr id="77" name="Rectangle: Top Corners Rounded 76">
              <a:extLst>
                <a:ext uri="{FF2B5EF4-FFF2-40B4-BE49-F238E27FC236}">
                  <a16:creationId xmlns:a16="http://schemas.microsoft.com/office/drawing/2014/main" id="{A66319FB-B7A5-7482-AE91-F8DDA808B5BB}"/>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cxnSp>
          <p:nvCxnSpPr>
            <p:cNvPr id="78" name="Straight Connector 77">
              <a:extLst>
                <a:ext uri="{FF2B5EF4-FFF2-40B4-BE49-F238E27FC236}">
                  <a16:creationId xmlns:a16="http://schemas.microsoft.com/office/drawing/2014/main" id="{15B008C4-4B6B-9A05-7754-AAF1E2D1DCDC}"/>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12BAC09-8C86-50F9-6402-3F08A307B971}"/>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sp>
        <p:nvSpPr>
          <p:cNvPr id="81" name="Freeform: Shape 80">
            <a:extLst>
              <a:ext uri="{FF2B5EF4-FFF2-40B4-BE49-F238E27FC236}">
                <a16:creationId xmlns:a16="http://schemas.microsoft.com/office/drawing/2014/main" id="{3B6808DD-5DFD-59EF-8652-28EAC78F45D7}"/>
              </a:ext>
            </a:extLst>
          </p:cNvPr>
          <p:cNvSpPr/>
          <p:nvPr/>
        </p:nvSpPr>
        <p:spPr>
          <a:xfrm rot="2078509">
            <a:off x="10764773" y="3444830"/>
            <a:ext cx="320040"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661A0CF1-E5BD-63BB-C253-88EC64DBA6C9}"/>
              </a:ext>
            </a:extLst>
          </p:cNvPr>
          <p:cNvSpPr/>
          <p:nvPr/>
        </p:nvSpPr>
        <p:spPr>
          <a:xfrm rot="2078509">
            <a:off x="11140452" y="3465907"/>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118D8859-884D-EE11-8B6C-94437196E883}"/>
              </a:ext>
            </a:extLst>
          </p:cNvPr>
          <p:cNvSpPr/>
          <p:nvPr/>
        </p:nvSpPr>
        <p:spPr>
          <a:xfrm rot="2078509">
            <a:off x="10346313" y="3693966"/>
            <a:ext cx="457200" cy="45720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84" name="Oval 183">
            <a:extLst>
              <a:ext uri="{FF2B5EF4-FFF2-40B4-BE49-F238E27FC236}">
                <a16:creationId xmlns:a16="http://schemas.microsoft.com/office/drawing/2014/main" id="{66A310A9-11F4-BAD3-17DE-0EAB3E06CD41}"/>
              </a:ext>
            </a:extLst>
          </p:cNvPr>
          <p:cNvSpPr/>
          <p:nvPr/>
        </p:nvSpPr>
        <p:spPr>
          <a:xfrm>
            <a:off x="-1236092" y="2374900"/>
            <a:ext cx="228600" cy="228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25601" y="2348107"/>
            <a:ext cx="10645881" cy="4671040"/>
          </a:xfrm>
          <a:prstGeom prst="rect">
            <a:avLst/>
          </a:prstGeom>
        </p:spPr>
      </p:pic>
    </p:spTree>
    <p:extLst>
      <p:ext uri="{BB962C8B-B14F-4D97-AF65-F5344CB8AC3E}">
        <p14:creationId xmlns:p14="http://schemas.microsoft.com/office/powerpoint/2010/main" val="36011448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1028">
            <a:extLst>
              <a:ext uri="{FF2B5EF4-FFF2-40B4-BE49-F238E27FC236}">
                <a16:creationId xmlns:a16="http://schemas.microsoft.com/office/drawing/2014/main" id="{CA0145D2-3456-7598-BC95-C7E717A48133}"/>
              </a:ext>
            </a:extLst>
          </p:cNvPr>
          <p:cNvSpPr/>
          <p:nvPr/>
        </p:nvSpPr>
        <p:spPr>
          <a:xfrm>
            <a:off x="326202" y="306019"/>
            <a:ext cx="9939848" cy="886837"/>
          </a:xfrm>
          <a:prstGeom prst="rect">
            <a:avLst/>
          </a:prstGeom>
          <a:gradFill flip="none" rotWithShape="1">
            <a:gsLst>
              <a:gs pos="0">
                <a:srgbClr val="E9F7F9"/>
              </a:gs>
              <a:gs pos="100000">
                <a:srgbClr val="E9F7F9">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50" name="!!CQQ">
            <a:extLst>
              <a:ext uri="{FF2B5EF4-FFF2-40B4-BE49-F238E27FC236}">
                <a16:creationId xmlns:a16="http://schemas.microsoft.com/office/drawing/2014/main" id="{ED4F2867-E500-8156-24DD-A2C166E3D0DC}"/>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52" name="Arrow: Chevron 51">
            <a:extLst>
              <a:ext uri="{FF2B5EF4-FFF2-40B4-BE49-F238E27FC236}">
                <a16:creationId xmlns:a16="http://schemas.microsoft.com/office/drawing/2014/main" id="{E916F68A-CE58-6737-9718-9F8421DD2962}"/>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53" name="Arrow: Chevron 52">
            <a:extLst>
              <a:ext uri="{FF2B5EF4-FFF2-40B4-BE49-F238E27FC236}">
                <a16:creationId xmlns:a16="http://schemas.microsoft.com/office/drawing/2014/main" id="{1D2697E8-E52B-2A6E-94AB-FF6324909FF7}"/>
              </a:ext>
            </a:extLst>
          </p:cNvPr>
          <p:cNvSpPr/>
          <p:nvPr/>
        </p:nvSpPr>
        <p:spPr>
          <a:xfrm flipH="1">
            <a:off x="1162500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grpSp>
        <p:nvGrpSpPr>
          <p:cNvPr id="1046" name="!!DQ">
            <a:extLst>
              <a:ext uri="{FF2B5EF4-FFF2-40B4-BE49-F238E27FC236}">
                <a16:creationId xmlns:a16="http://schemas.microsoft.com/office/drawing/2014/main" id="{42202EE5-DEF3-A9E5-1B68-227F5CCCEF63}"/>
              </a:ext>
            </a:extLst>
          </p:cNvPr>
          <p:cNvGrpSpPr/>
          <p:nvPr/>
        </p:nvGrpSpPr>
        <p:grpSpPr>
          <a:xfrm>
            <a:off x="697821" y="111545"/>
            <a:ext cx="9975231" cy="1441799"/>
            <a:chOff x="826787" y="1672571"/>
            <a:chExt cx="4273810" cy="1020108"/>
          </a:xfrm>
        </p:grpSpPr>
        <p:grpSp>
          <p:nvGrpSpPr>
            <p:cNvPr id="1047" name="Group 1046">
              <a:extLst>
                <a:ext uri="{FF2B5EF4-FFF2-40B4-BE49-F238E27FC236}">
                  <a16:creationId xmlns:a16="http://schemas.microsoft.com/office/drawing/2014/main" id="{8D7FA5F7-DE5B-A807-30E1-E5405DDCBA06}"/>
                </a:ext>
              </a:extLst>
            </p:cNvPr>
            <p:cNvGrpSpPr/>
            <p:nvPr/>
          </p:nvGrpSpPr>
          <p:grpSpPr>
            <a:xfrm>
              <a:off x="826787" y="1672571"/>
              <a:ext cx="4273810" cy="996806"/>
              <a:chOff x="372600" y="1585114"/>
              <a:chExt cx="4273810" cy="996806"/>
            </a:xfrm>
          </p:grpSpPr>
          <p:sp>
            <p:nvSpPr>
              <p:cNvPr id="1049" name="Rectangle: Rounded Corners 1048">
                <a:extLst>
                  <a:ext uri="{FF2B5EF4-FFF2-40B4-BE49-F238E27FC236}">
                    <a16:creationId xmlns:a16="http://schemas.microsoft.com/office/drawing/2014/main" id="{2ACF09D2-BE83-8D0D-6F50-974922B0FB09}"/>
                  </a:ext>
                </a:extLst>
              </p:cNvPr>
              <p:cNvSpPr/>
              <p:nvPr/>
            </p:nvSpPr>
            <p:spPr>
              <a:xfrm>
                <a:off x="372600" y="1866367"/>
                <a:ext cx="4273810" cy="715553"/>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grpSp>
            <p:nvGrpSpPr>
              <p:cNvPr id="1050" name="Group 1049">
                <a:extLst>
                  <a:ext uri="{FF2B5EF4-FFF2-40B4-BE49-F238E27FC236}">
                    <a16:creationId xmlns:a16="http://schemas.microsoft.com/office/drawing/2014/main" id="{83FC5F48-3B07-5349-E935-A02CAA9BDECD}"/>
                  </a:ext>
                </a:extLst>
              </p:cNvPr>
              <p:cNvGrpSpPr/>
              <p:nvPr/>
            </p:nvGrpSpPr>
            <p:grpSpPr>
              <a:xfrm>
                <a:off x="438706" y="1585114"/>
                <a:ext cx="977045" cy="812670"/>
                <a:chOff x="438706" y="1585114"/>
                <a:chExt cx="977045" cy="812670"/>
              </a:xfrm>
            </p:grpSpPr>
            <p:sp>
              <p:nvSpPr>
                <p:cNvPr id="1051" name="Google Shape;1153;p46">
                  <a:extLst>
                    <a:ext uri="{FF2B5EF4-FFF2-40B4-BE49-F238E27FC236}">
                      <a16:creationId xmlns:a16="http://schemas.microsoft.com/office/drawing/2014/main" id="{2AB51E7D-29A8-FB62-C0E7-50ABAABA00CC}"/>
                    </a:ext>
                  </a:extLst>
                </p:cNvPr>
                <p:cNvSpPr/>
                <p:nvPr/>
              </p:nvSpPr>
              <p:spPr>
                <a:xfrm rot="10800000" flipH="1">
                  <a:off x="587945" y="1736195"/>
                  <a:ext cx="827806"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effectLst>
                      <a:glow rad="127000">
                        <a:schemeClr val="bg1"/>
                      </a:glow>
                    </a:effectLst>
                    <a:latin typeface="+mj-lt"/>
                  </a:endParaRPr>
                </a:p>
              </p:txBody>
            </p:sp>
            <p:sp>
              <p:nvSpPr>
                <p:cNvPr id="1052" name="TextBox 1051">
                  <a:extLst>
                    <a:ext uri="{FF2B5EF4-FFF2-40B4-BE49-F238E27FC236}">
                      <a16:creationId xmlns:a16="http://schemas.microsoft.com/office/drawing/2014/main" id="{B2726D59-4931-CC25-BEF3-B1C7344D61ED}"/>
                    </a:ext>
                  </a:extLst>
                </p:cNvPr>
                <p:cNvSpPr txBox="1"/>
                <p:nvPr/>
              </p:nvSpPr>
              <p:spPr>
                <a:xfrm>
                  <a:off x="438706" y="1585114"/>
                  <a:ext cx="914417" cy="500847"/>
                </a:xfrm>
                <a:prstGeom prst="rect">
                  <a:avLst/>
                </a:prstGeom>
                <a:noFill/>
              </p:spPr>
              <p:txBody>
                <a:bodyPr wrap="square">
                  <a:spAutoFit/>
                </a:bodyPr>
                <a:lstStyle/>
                <a:p>
                  <a:pPr algn="ctr"/>
                  <a:endParaRPr lang="vi-VN" sz="4000" dirty="0">
                    <a:solidFill>
                      <a:srgbClr val="005E69"/>
                    </a:solidFill>
                    <a:effectLst>
                      <a:glow rad="127000">
                        <a:schemeClr val="bg1"/>
                      </a:glow>
                    </a:effectLst>
                    <a:latin typeface="+mj-lt"/>
                    <a:ea typeface="Segoe UI Black" panose="020B0A02040204020203" pitchFamily="34" charset="0"/>
                  </a:endParaRPr>
                </a:p>
              </p:txBody>
            </p:sp>
          </p:grpSp>
        </p:grpSp>
        <p:sp>
          <p:nvSpPr>
            <p:cNvPr id="1048" name="TextBox 1047">
              <a:extLst>
                <a:ext uri="{FF2B5EF4-FFF2-40B4-BE49-F238E27FC236}">
                  <a16:creationId xmlns:a16="http://schemas.microsoft.com/office/drawing/2014/main" id="{9729B69B-A566-1E90-63BE-521A5B7F46B0}"/>
                </a:ext>
              </a:extLst>
            </p:cNvPr>
            <p:cNvSpPr txBox="1"/>
            <p:nvPr/>
          </p:nvSpPr>
          <p:spPr>
            <a:xfrm>
              <a:off x="1820368" y="1930521"/>
              <a:ext cx="3026367" cy="762158"/>
            </a:xfrm>
            <a:prstGeom prst="rect">
              <a:avLst/>
            </a:prstGeom>
            <a:noFill/>
          </p:spPr>
          <p:txBody>
            <a:bodyPr wrap="square">
              <a:spAutoFit/>
            </a:bodyPr>
            <a:lstStyle/>
            <a:p>
              <a:pPr algn="ctr"/>
              <a:r>
                <a:rPr lang="vi-VN" sz="3200" b="1" dirty="0" smtClean="0">
                  <a:solidFill>
                    <a:schemeClr val="bg1"/>
                  </a:solidFill>
                  <a:effectLst>
                    <a:outerShdw blurRad="50800" dist="38100" dir="5400000" algn="t" rotWithShape="0">
                      <a:prstClr val="black">
                        <a:alpha val="40000"/>
                      </a:prstClr>
                    </a:outerShdw>
                  </a:effectLst>
                  <a:latin typeface="+mj-lt"/>
                </a:rPr>
                <a:t>Vai trò của lịch sử và văn hóa đối với sự phát triển du lịch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pic>
        <p:nvPicPr>
          <p:cNvPr id="9" name="Picture 8"/>
          <p:cNvPicPr>
            <a:picLocks noChangeAspect="1"/>
          </p:cNvPicPr>
          <p:nvPr/>
        </p:nvPicPr>
        <p:blipFill>
          <a:blip r:embed="rId3"/>
          <a:stretch>
            <a:fillRect/>
          </a:stretch>
        </p:blipFill>
        <p:spPr>
          <a:xfrm>
            <a:off x="879229" y="1933168"/>
            <a:ext cx="10975314" cy="4863339"/>
          </a:xfrm>
          <a:prstGeom prst="rect">
            <a:avLst/>
          </a:prstGeom>
        </p:spPr>
      </p:pic>
    </p:spTree>
    <p:custDataLst>
      <p:tags r:id="rId1"/>
    </p:custDataLst>
    <p:extLst>
      <p:ext uri="{BB962C8B-B14F-4D97-AF65-F5344CB8AC3E}">
        <p14:creationId xmlns:p14="http://schemas.microsoft.com/office/powerpoint/2010/main" val="24192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1000" fill="hold"/>
                                        <p:tgtEl>
                                          <p:spTgt spid="1029"/>
                                        </p:tgtEl>
                                        <p:attrNameLst>
                                          <p:attrName>ppt_x</p:attrName>
                                        </p:attrNameLst>
                                      </p:cBhvr>
                                      <p:tavLst>
                                        <p:tav tm="0">
                                          <p:val>
                                            <p:strVal val="0-#ppt_w/2"/>
                                          </p:val>
                                        </p:tav>
                                        <p:tav tm="100000">
                                          <p:val>
                                            <p:strVal val="#ppt_x"/>
                                          </p:val>
                                        </p:tav>
                                      </p:tavLst>
                                    </p:anim>
                                    <p:anim calcmode="lin" valueType="num">
                                      <p:cBhvr additive="base">
                                        <p:cTn id="8" dur="1000" fill="hold"/>
                                        <p:tgtEl>
                                          <p:spTgt spid="102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1000" fill="hold"/>
                                        <p:tgtEl>
                                          <p:spTgt spid="53"/>
                                        </p:tgtEl>
                                        <p:attrNameLst>
                                          <p:attrName>ppt_x</p:attrName>
                                        </p:attrNameLst>
                                      </p:cBhvr>
                                      <p:tavLst>
                                        <p:tav tm="0">
                                          <p:val>
                                            <p:strVal val="1+#ppt_w/2"/>
                                          </p:val>
                                        </p:tav>
                                        <p:tav tm="100000">
                                          <p:val>
                                            <p:strVal val="#ppt_x"/>
                                          </p:val>
                                        </p:tav>
                                      </p:tavLst>
                                    </p:anim>
                                    <p:anim calcmode="lin" valueType="num">
                                      <p:cBhvr additive="base">
                                        <p:cTn id="12" dur="10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1000" fill="hold"/>
                                        <p:tgtEl>
                                          <p:spTgt spid="52"/>
                                        </p:tgtEl>
                                        <p:attrNameLst>
                                          <p:attrName>ppt_x</p:attrName>
                                        </p:attrNameLst>
                                      </p:cBhvr>
                                      <p:tavLst>
                                        <p:tav tm="0">
                                          <p:val>
                                            <p:strVal val="1+#ppt_w/2"/>
                                          </p:val>
                                        </p:tav>
                                        <p:tav tm="100000">
                                          <p:val>
                                            <p:strVal val="#ppt_x"/>
                                          </p:val>
                                        </p:tav>
                                      </p:tavLst>
                                    </p:anim>
                                    <p:anim calcmode="lin" valueType="num">
                                      <p:cBhvr additive="base">
                                        <p:cTn id="16" dur="1000" fill="hold"/>
                                        <p:tgtEl>
                                          <p:spTgt spid="5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1+#ppt_w/2"/>
                                          </p:val>
                                        </p:tav>
                                        <p:tav tm="100000">
                                          <p:val>
                                            <p:strVal val="#ppt_x"/>
                                          </p:val>
                                        </p:tav>
                                      </p:tavLst>
                                    </p:anim>
                                    <p:anim calcmode="lin" valueType="num">
                                      <p:cBhvr additive="base">
                                        <p:cTn id="20"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50" grpId="0" animBg="1"/>
      <p:bldP spid="52"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1028">
            <a:extLst>
              <a:ext uri="{FF2B5EF4-FFF2-40B4-BE49-F238E27FC236}">
                <a16:creationId xmlns:a16="http://schemas.microsoft.com/office/drawing/2014/main" id="{CA0145D2-3456-7598-BC95-C7E717A48133}"/>
              </a:ext>
            </a:extLst>
          </p:cNvPr>
          <p:cNvSpPr/>
          <p:nvPr/>
        </p:nvSpPr>
        <p:spPr>
          <a:xfrm>
            <a:off x="326202" y="306019"/>
            <a:ext cx="9939848" cy="886837"/>
          </a:xfrm>
          <a:prstGeom prst="rect">
            <a:avLst/>
          </a:prstGeom>
          <a:gradFill flip="none" rotWithShape="1">
            <a:gsLst>
              <a:gs pos="0">
                <a:srgbClr val="E9F7F9"/>
              </a:gs>
              <a:gs pos="100000">
                <a:srgbClr val="E9F7F9">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50" name="!!CQQ">
            <a:extLst>
              <a:ext uri="{FF2B5EF4-FFF2-40B4-BE49-F238E27FC236}">
                <a16:creationId xmlns:a16="http://schemas.microsoft.com/office/drawing/2014/main" id="{ED4F2867-E500-8156-24DD-A2C166E3D0DC}"/>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52" name="Arrow: Chevron 51">
            <a:extLst>
              <a:ext uri="{FF2B5EF4-FFF2-40B4-BE49-F238E27FC236}">
                <a16:creationId xmlns:a16="http://schemas.microsoft.com/office/drawing/2014/main" id="{E916F68A-CE58-6737-9718-9F8421DD2962}"/>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53" name="Arrow: Chevron 52">
            <a:extLst>
              <a:ext uri="{FF2B5EF4-FFF2-40B4-BE49-F238E27FC236}">
                <a16:creationId xmlns:a16="http://schemas.microsoft.com/office/drawing/2014/main" id="{1D2697E8-E52B-2A6E-94AB-FF6324909FF7}"/>
              </a:ext>
            </a:extLst>
          </p:cNvPr>
          <p:cNvSpPr/>
          <p:nvPr/>
        </p:nvSpPr>
        <p:spPr>
          <a:xfrm flipH="1">
            <a:off x="1162500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grpSp>
        <p:nvGrpSpPr>
          <p:cNvPr id="1046" name="!!DQ">
            <a:extLst>
              <a:ext uri="{FF2B5EF4-FFF2-40B4-BE49-F238E27FC236}">
                <a16:creationId xmlns:a16="http://schemas.microsoft.com/office/drawing/2014/main" id="{42202EE5-DEF3-A9E5-1B68-227F5CCCEF63}"/>
              </a:ext>
            </a:extLst>
          </p:cNvPr>
          <p:cNvGrpSpPr/>
          <p:nvPr/>
        </p:nvGrpSpPr>
        <p:grpSpPr>
          <a:xfrm>
            <a:off x="697821" y="111545"/>
            <a:ext cx="9975231" cy="1441799"/>
            <a:chOff x="826787" y="1672571"/>
            <a:chExt cx="4273810" cy="1020108"/>
          </a:xfrm>
        </p:grpSpPr>
        <p:grpSp>
          <p:nvGrpSpPr>
            <p:cNvPr id="1047" name="Group 1046">
              <a:extLst>
                <a:ext uri="{FF2B5EF4-FFF2-40B4-BE49-F238E27FC236}">
                  <a16:creationId xmlns:a16="http://schemas.microsoft.com/office/drawing/2014/main" id="{8D7FA5F7-DE5B-A807-30E1-E5405DDCBA06}"/>
                </a:ext>
              </a:extLst>
            </p:cNvPr>
            <p:cNvGrpSpPr/>
            <p:nvPr/>
          </p:nvGrpSpPr>
          <p:grpSpPr>
            <a:xfrm>
              <a:off x="826787" y="1672571"/>
              <a:ext cx="4273810" cy="996806"/>
              <a:chOff x="372600" y="1585114"/>
              <a:chExt cx="4273810" cy="996806"/>
            </a:xfrm>
          </p:grpSpPr>
          <p:sp>
            <p:nvSpPr>
              <p:cNvPr id="1049" name="Rectangle: Rounded Corners 1048">
                <a:extLst>
                  <a:ext uri="{FF2B5EF4-FFF2-40B4-BE49-F238E27FC236}">
                    <a16:creationId xmlns:a16="http://schemas.microsoft.com/office/drawing/2014/main" id="{2ACF09D2-BE83-8D0D-6F50-974922B0FB09}"/>
                  </a:ext>
                </a:extLst>
              </p:cNvPr>
              <p:cNvSpPr/>
              <p:nvPr/>
            </p:nvSpPr>
            <p:spPr>
              <a:xfrm>
                <a:off x="372600" y="1866367"/>
                <a:ext cx="4273810" cy="715553"/>
              </a:xfrm>
              <a:prstGeom prst="roundRect">
                <a:avLst>
                  <a:gd name="adj" fmla="val 8540"/>
                </a:avLst>
              </a:prstGeom>
              <a:solidFill>
                <a:srgbClr val="005E69"/>
              </a:solidFill>
              <a:ln w="19050">
                <a:gradFill flip="none" rotWithShape="1">
                  <a:gsLst>
                    <a:gs pos="0">
                      <a:srgbClr val="005E69"/>
                    </a:gs>
                    <a:gs pos="100000">
                      <a:srgbClr val="89D4DF"/>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grpSp>
            <p:nvGrpSpPr>
              <p:cNvPr id="1050" name="Group 1049">
                <a:extLst>
                  <a:ext uri="{FF2B5EF4-FFF2-40B4-BE49-F238E27FC236}">
                    <a16:creationId xmlns:a16="http://schemas.microsoft.com/office/drawing/2014/main" id="{83FC5F48-3B07-5349-E935-A02CAA9BDECD}"/>
                  </a:ext>
                </a:extLst>
              </p:cNvPr>
              <p:cNvGrpSpPr/>
              <p:nvPr/>
            </p:nvGrpSpPr>
            <p:grpSpPr>
              <a:xfrm>
                <a:off x="438706" y="1585114"/>
                <a:ext cx="977045" cy="812670"/>
                <a:chOff x="438706" y="1585114"/>
                <a:chExt cx="977045" cy="812670"/>
              </a:xfrm>
            </p:grpSpPr>
            <p:sp>
              <p:nvSpPr>
                <p:cNvPr id="1051" name="Google Shape;1153;p46">
                  <a:extLst>
                    <a:ext uri="{FF2B5EF4-FFF2-40B4-BE49-F238E27FC236}">
                      <a16:creationId xmlns:a16="http://schemas.microsoft.com/office/drawing/2014/main" id="{2AB51E7D-29A8-FB62-C0E7-50ABAABA00CC}"/>
                    </a:ext>
                  </a:extLst>
                </p:cNvPr>
                <p:cNvSpPr/>
                <p:nvPr/>
              </p:nvSpPr>
              <p:spPr>
                <a:xfrm rot="10800000" flipH="1">
                  <a:off x="587945" y="1736195"/>
                  <a:ext cx="827806" cy="661589"/>
                </a:xfrm>
                <a:custGeom>
                  <a:avLst/>
                  <a:gdLst/>
                  <a:ahLst/>
                  <a:cxnLst/>
                  <a:rect l="l" t="t" r="r" b="b"/>
                  <a:pathLst>
                    <a:path w="13483" h="10421" extrusionOk="0">
                      <a:moveTo>
                        <a:pt x="8498" y="1"/>
                      </a:moveTo>
                      <a:cubicBezTo>
                        <a:pt x="8471" y="1"/>
                        <a:pt x="8444" y="5"/>
                        <a:pt x="8417" y="14"/>
                      </a:cubicBezTo>
                      <a:cubicBezTo>
                        <a:pt x="8329" y="49"/>
                        <a:pt x="8277" y="131"/>
                        <a:pt x="8277" y="224"/>
                      </a:cubicBezTo>
                      <a:lnTo>
                        <a:pt x="8277" y="1777"/>
                      </a:lnTo>
                      <a:lnTo>
                        <a:pt x="123" y="1777"/>
                      </a:lnTo>
                      <a:cubicBezTo>
                        <a:pt x="53" y="1777"/>
                        <a:pt x="1" y="1829"/>
                        <a:pt x="1" y="1900"/>
                      </a:cubicBezTo>
                      <a:cubicBezTo>
                        <a:pt x="1" y="1970"/>
                        <a:pt x="53" y="2022"/>
                        <a:pt x="123" y="2022"/>
                      </a:cubicBezTo>
                      <a:lnTo>
                        <a:pt x="8300" y="2022"/>
                      </a:lnTo>
                      <a:cubicBezTo>
                        <a:pt x="8428" y="2022"/>
                        <a:pt x="8528" y="1923"/>
                        <a:pt x="8528" y="1800"/>
                      </a:cubicBezTo>
                      <a:lnTo>
                        <a:pt x="8528" y="289"/>
                      </a:lnTo>
                      <a:lnTo>
                        <a:pt x="13203" y="5209"/>
                      </a:lnTo>
                      <a:lnTo>
                        <a:pt x="8528" y="10135"/>
                      </a:lnTo>
                      <a:lnTo>
                        <a:pt x="8528" y="8623"/>
                      </a:lnTo>
                      <a:cubicBezTo>
                        <a:pt x="8528" y="8553"/>
                        <a:pt x="8469" y="8495"/>
                        <a:pt x="8399" y="8495"/>
                      </a:cubicBezTo>
                      <a:cubicBezTo>
                        <a:pt x="8329" y="8495"/>
                        <a:pt x="8277" y="8553"/>
                        <a:pt x="8277" y="8623"/>
                      </a:cubicBezTo>
                      <a:lnTo>
                        <a:pt x="8277" y="10199"/>
                      </a:lnTo>
                      <a:cubicBezTo>
                        <a:pt x="8277" y="10286"/>
                        <a:pt x="8335" y="10368"/>
                        <a:pt x="8417" y="10403"/>
                      </a:cubicBezTo>
                      <a:cubicBezTo>
                        <a:pt x="8446" y="10415"/>
                        <a:pt x="8475" y="10421"/>
                        <a:pt x="8498" y="10421"/>
                      </a:cubicBezTo>
                      <a:cubicBezTo>
                        <a:pt x="8563" y="10421"/>
                        <a:pt x="8621" y="10397"/>
                        <a:pt x="8662" y="10351"/>
                      </a:cubicBezTo>
                      <a:lnTo>
                        <a:pt x="13401" y="5366"/>
                      </a:lnTo>
                      <a:cubicBezTo>
                        <a:pt x="13483" y="5279"/>
                        <a:pt x="13483" y="5145"/>
                        <a:pt x="13401" y="5057"/>
                      </a:cubicBezTo>
                      <a:lnTo>
                        <a:pt x="8662" y="73"/>
                      </a:lnTo>
                      <a:cubicBezTo>
                        <a:pt x="8617" y="24"/>
                        <a:pt x="8559" y="1"/>
                        <a:pt x="8498" y="1"/>
                      </a:cubicBezTo>
                      <a:close/>
                    </a:path>
                  </a:pathLst>
                </a:custGeom>
                <a:solidFill>
                  <a:srgbClr val="89D4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glow rad="127000">
                        <a:schemeClr val="bg1"/>
                      </a:glow>
                    </a:effectLst>
                    <a:latin typeface="+mj-lt"/>
                  </a:endParaRPr>
                </a:p>
              </p:txBody>
            </p:sp>
            <p:sp>
              <p:nvSpPr>
                <p:cNvPr id="1052" name="TextBox 1051">
                  <a:extLst>
                    <a:ext uri="{FF2B5EF4-FFF2-40B4-BE49-F238E27FC236}">
                      <a16:creationId xmlns:a16="http://schemas.microsoft.com/office/drawing/2014/main" id="{B2726D59-4931-CC25-BEF3-B1C7344D61ED}"/>
                    </a:ext>
                  </a:extLst>
                </p:cNvPr>
                <p:cNvSpPr txBox="1"/>
                <p:nvPr/>
              </p:nvSpPr>
              <p:spPr>
                <a:xfrm>
                  <a:off x="438706" y="1585114"/>
                  <a:ext cx="914417" cy="500847"/>
                </a:xfrm>
                <a:prstGeom prst="rect">
                  <a:avLst/>
                </a:prstGeom>
                <a:noFill/>
              </p:spPr>
              <p:txBody>
                <a:bodyPr wrap="square">
                  <a:spAutoFit/>
                </a:bodyPr>
                <a:lstStyle/>
                <a:p>
                  <a:endParaRPr lang="vi-VN" sz="4000" dirty="0">
                    <a:solidFill>
                      <a:srgbClr val="005E69"/>
                    </a:solidFill>
                    <a:effectLst>
                      <a:glow rad="127000">
                        <a:schemeClr val="bg1"/>
                      </a:glow>
                    </a:effectLst>
                    <a:latin typeface="+mj-lt"/>
                    <a:ea typeface="Segoe UI Black" panose="020B0A02040204020203" pitchFamily="34" charset="0"/>
                  </a:endParaRPr>
                </a:p>
              </p:txBody>
            </p:sp>
          </p:grpSp>
        </p:grpSp>
        <p:sp>
          <p:nvSpPr>
            <p:cNvPr id="1048" name="TextBox 1047">
              <a:extLst>
                <a:ext uri="{FF2B5EF4-FFF2-40B4-BE49-F238E27FC236}">
                  <a16:creationId xmlns:a16="http://schemas.microsoft.com/office/drawing/2014/main" id="{9729B69B-A566-1E90-63BE-521A5B7F46B0}"/>
                </a:ext>
              </a:extLst>
            </p:cNvPr>
            <p:cNvSpPr txBox="1"/>
            <p:nvPr/>
          </p:nvSpPr>
          <p:spPr>
            <a:xfrm>
              <a:off x="1820368" y="1930521"/>
              <a:ext cx="3026367" cy="762158"/>
            </a:xfrm>
            <a:prstGeom prst="rect">
              <a:avLst/>
            </a:prstGeom>
            <a:noFill/>
          </p:spPr>
          <p:txBody>
            <a:bodyPr wrap="square">
              <a:spAutoFit/>
            </a:bodyPr>
            <a:lstStyle/>
            <a:p>
              <a:pPr algn="ctr"/>
              <a:r>
                <a:rPr lang="vi-VN" sz="3200" b="1" dirty="0" smtClean="0">
                  <a:solidFill>
                    <a:schemeClr val="bg1"/>
                  </a:solidFill>
                  <a:effectLst>
                    <a:outerShdw blurRad="50800" dist="38100" dir="5400000" algn="t" rotWithShape="0">
                      <a:prstClr val="black">
                        <a:alpha val="40000"/>
                      </a:prstClr>
                    </a:outerShdw>
                  </a:effectLst>
                  <a:latin typeface="+mj-lt"/>
                </a:rPr>
                <a:t>Vai trò của lịch sử và văn hóa đối với sự phát triển du lịch </a:t>
              </a:r>
              <a:endParaRPr lang="vi-VN" sz="3200" b="1" i="0" u="none" strike="noStrike" dirty="0">
                <a:solidFill>
                  <a:schemeClr val="bg1"/>
                </a:solidFill>
                <a:effectLst>
                  <a:outerShdw blurRad="50800" dist="38100" dir="5400000" algn="t" rotWithShape="0">
                    <a:prstClr val="black">
                      <a:alpha val="40000"/>
                    </a:prstClr>
                  </a:outerShdw>
                </a:effectLst>
                <a:latin typeface="+mj-lt"/>
              </a:endParaRPr>
            </a:p>
          </p:txBody>
        </p:sp>
      </p:grpSp>
      <p:pic>
        <p:nvPicPr>
          <p:cNvPr id="2" name="Picture 1"/>
          <p:cNvPicPr>
            <a:picLocks noChangeAspect="1"/>
          </p:cNvPicPr>
          <p:nvPr/>
        </p:nvPicPr>
        <p:blipFill>
          <a:blip r:embed="rId3"/>
          <a:stretch>
            <a:fillRect/>
          </a:stretch>
        </p:blipFill>
        <p:spPr>
          <a:xfrm>
            <a:off x="1200444" y="1444137"/>
            <a:ext cx="11041472" cy="6032399"/>
          </a:xfrm>
          <a:prstGeom prst="rect">
            <a:avLst/>
          </a:prstGeom>
        </p:spPr>
      </p:pic>
    </p:spTree>
    <p:custDataLst>
      <p:tags r:id="rId1"/>
    </p:custDataLst>
    <p:extLst>
      <p:ext uri="{BB962C8B-B14F-4D97-AF65-F5344CB8AC3E}">
        <p14:creationId xmlns:p14="http://schemas.microsoft.com/office/powerpoint/2010/main" val="342415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1000" fill="hold"/>
                                        <p:tgtEl>
                                          <p:spTgt spid="1029"/>
                                        </p:tgtEl>
                                        <p:attrNameLst>
                                          <p:attrName>ppt_x</p:attrName>
                                        </p:attrNameLst>
                                      </p:cBhvr>
                                      <p:tavLst>
                                        <p:tav tm="0">
                                          <p:val>
                                            <p:strVal val="0-#ppt_w/2"/>
                                          </p:val>
                                        </p:tav>
                                        <p:tav tm="100000">
                                          <p:val>
                                            <p:strVal val="#ppt_x"/>
                                          </p:val>
                                        </p:tav>
                                      </p:tavLst>
                                    </p:anim>
                                    <p:anim calcmode="lin" valueType="num">
                                      <p:cBhvr additive="base">
                                        <p:cTn id="8" dur="1000" fill="hold"/>
                                        <p:tgtEl>
                                          <p:spTgt spid="102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1000" fill="hold"/>
                                        <p:tgtEl>
                                          <p:spTgt spid="53"/>
                                        </p:tgtEl>
                                        <p:attrNameLst>
                                          <p:attrName>ppt_x</p:attrName>
                                        </p:attrNameLst>
                                      </p:cBhvr>
                                      <p:tavLst>
                                        <p:tav tm="0">
                                          <p:val>
                                            <p:strVal val="1+#ppt_w/2"/>
                                          </p:val>
                                        </p:tav>
                                        <p:tav tm="100000">
                                          <p:val>
                                            <p:strVal val="#ppt_x"/>
                                          </p:val>
                                        </p:tav>
                                      </p:tavLst>
                                    </p:anim>
                                    <p:anim calcmode="lin" valueType="num">
                                      <p:cBhvr additive="base">
                                        <p:cTn id="12" dur="10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1000" fill="hold"/>
                                        <p:tgtEl>
                                          <p:spTgt spid="52"/>
                                        </p:tgtEl>
                                        <p:attrNameLst>
                                          <p:attrName>ppt_x</p:attrName>
                                        </p:attrNameLst>
                                      </p:cBhvr>
                                      <p:tavLst>
                                        <p:tav tm="0">
                                          <p:val>
                                            <p:strVal val="1+#ppt_w/2"/>
                                          </p:val>
                                        </p:tav>
                                        <p:tav tm="100000">
                                          <p:val>
                                            <p:strVal val="#ppt_x"/>
                                          </p:val>
                                        </p:tav>
                                      </p:tavLst>
                                    </p:anim>
                                    <p:anim calcmode="lin" valueType="num">
                                      <p:cBhvr additive="base">
                                        <p:cTn id="16" dur="1000" fill="hold"/>
                                        <p:tgtEl>
                                          <p:spTgt spid="5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1+#ppt_w/2"/>
                                          </p:val>
                                        </p:tav>
                                        <p:tav tm="100000">
                                          <p:val>
                                            <p:strVal val="#ppt_x"/>
                                          </p:val>
                                        </p:tav>
                                      </p:tavLst>
                                    </p:anim>
                                    <p:anim calcmode="lin" valueType="num">
                                      <p:cBhvr additive="base">
                                        <p:cTn id="20"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50" grpId="0" animBg="1"/>
      <p:bldP spid="52"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713C0-5672-AC8F-5C73-F5ECAC1D534A}"/>
            </a:ext>
          </a:extLst>
        </p:cNvPr>
        <p:cNvGrpSpPr/>
        <p:nvPr/>
      </p:nvGrpSpPr>
      <p:grpSpPr>
        <a:xfrm>
          <a:off x="0" y="0"/>
          <a:ext cx="0" cy="0"/>
          <a:chOff x="0" y="0"/>
          <a:chExt cx="0" cy="0"/>
        </a:xfrm>
      </p:grpSpPr>
      <p:grpSp>
        <p:nvGrpSpPr>
          <p:cNvPr id="26" name="Google Shape;122;p17">
            <a:extLst>
              <a:ext uri="{FF2B5EF4-FFF2-40B4-BE49-F238E27FC236}">
                <a16:creationId xmlns:a16="http://schemas.microsoft.com/office/drawing/2014/main" id="{81C1FDB9-0DB8-47B9-42D9-63DAC5C82385}"/>
              </a:ext>
            </a:extLst>
          </p:cNvPr>
          <p:cNvGrpSpPr/>
          <p:nvPr/>
        </p:nvGrpSpPr>
        <p:grpSpPr>
          <a:xfrm>
            <a:off x="11570948" y="-868725"/>
            <a:ext cx="2727651" cy="2834776"/>
            <a:chOff x="3197500" y="1599125"/>
            <a:chExt cx="2749074" cy="2749074"/>
          </a:xfrm>
        </p:grpSpPr>
        <p:sp>
          <p:nvSpPr>
            <p:cNvPr id="27" name="Google Shape;123;p17">
              <a:extLst>
                <a:ext uri="{FF2B5EF4-FFF2-40B4-BE49-F238E27FC236}">
                  <a16:creationId xmlns:a16="http://schemas.microsoft.com/office/drawing/2014/main" id="{4A2EA834-52DF-FF10-A949-80AC3B6A6BCF}"/>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 name="Google Shape;124;p17">
              <a:extLst>
                <a:ext uri="{FF2B5EF4-FFF2-40B4-BE49-F238E27FC236}">
                  <a16:creationId xmlns:a16="http://schemas.microsoft.com/office/drawing/2014/main" id="{6B856995-97CB-ABA3-9BF4-69A758A09060}"/>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6" name="Arrow: Chevron 5">
            <a:extLst>
              <a:ext uri="{FF2B5EF4-FFF2-40B4-BE49-F238E27FC236}">
                <a16:creationId xmlns:a16="http://schemas.microsoft.com/office/drawing/2014/main" id="{0A0072CD-F361-74E6-CAA2-6D45B8D697BF}"/>
              </a:ext>
            </a:extLst>
          </p:cNvPr>
          <p:cNvSpPr/>
          <p:nvPr/>
        </p:nvSpPr>
        <p:spPr>
          <a:xfrm>
            <a:off x="-50258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22" name="Arrow: Up 21">
            <a:extLst>
              <a:ext uri="{FF2B5EF4-FFF2-40B4-BE49-F238E27FC236}">
                <a16:creationId xmlns:a16="http://schemas.microsoft.com/office/drawing/2014/main" id="{93975A7F-6016-AAE8-2940-8F9FE056DB91}"/>
              </a:ext>
            </a:extLst>
          </p:cNvPr>
          <p:cNvSpPr/>
          <p:nvPr/>
        </p:nvSpPr>
        <p:spPr>
          <a:xfrm rot="10800000" flipH="1">
            <a:off x="11144249" y="332702"/>
            <a:ext cx="271265" cy="813127"/>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3" name="Arrow: Up 22">
            <a:extLst>
              <a:ext uri="{FF2B5EF4-FFF2-40B4-BE49-F238E27FC236}">
                <a16:creationId xmlns:a16="http://schemas.microsoft.com/office/drawing/2014/main" id="{659E9D22-AC97-5CAC-56D6-5ED9BCB4F593}"/>
              </a:ext>
            </a:extLst>
          </p:cNvPr>
          <p:cNvSpPr/>
          <p:nvPr/>
        </p:nvSpPr>
        <p:spPr>
          <a:xfrm rot="10800000" flipH="1">
            <a:off x="6796285" y="332701"/>
            <a:ext cx="176016" cy="618425"/>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24" name="Arrow: Up 23">
            <a:extLst>
              <a:ext uri="{FF2B5EF4-FFF2-40B4-BE49-F238E27FC236}">
                <a16:creationId xmlns:a16="http://schemas.microsoft.com/office/drawing/2014/main" id="{881DACAA-4807-B4BF-408F-B95EA62D4354}"/>
              </a:ext>
            </a:extLst>
          </p:cNvPr>
          <p:cNvSpPr/>
          <p:nvPr/>
        </p:nvSpPr>
        <p:spPr>
          <a:xfrm rot="10800000" flipH="1">
            <a:off x="7034411" y="332699"/>
            <a:ext cx="176016" cy="871711"/>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8" name="Arrow: Chevron 7">
            <a:extLst>
              <a:ext uri="{FF2B5EF4-FFF2-40B4-BE49-F238E27FC236}">
                <a16:creationId xmlns:a16="http://schemas.microsoft.com/office/drawing/2014/main" id="{CFBC64B0-9271-5BDA-F75B-AC3C8E40DAF7}"/>
              </a:ext>
            </a:extLst>
          </p:cNvPr>
          <p:cNvSpPr/>
          <p:nvPr/>
        </p:nvSpPr>
        <p:spPr>
          <a:xfrm>
            <a:off x="-828023"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5" name="Arrow: Chevron 44">
            <a:extLst>
              <a:ext uri="{FF2B5EF4-FFF2-40B4-BE49-F238E27FC236}">
                <a16:creationId xmlns:a16="http://schemas.microsoft.com/office/drawing/2014/main" id="{1F1FF6AA-5FA8-D4E5-2F02-5B5F8C5DE4A1}"/>
              </a:ext>
            </a:extLst>
          </p:cNvPr>
          <p:cNvSpPr/>
          <p:nvPr/>
        </p:nvSpPr>
        <p:spPr>
          <a:xfrm flipH="1">
            <a:off x="11643904"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6" name="Arrow: Chevron 45">
            <a:extLst>
              <a:ext uri="{FF2B5EF4-FFF2-40B4-BE49-F238E27FC236}">
                <a16:creationId xmlns:a16="http://schemas.microsoft.com/office/drawing/2014/main" id="{0DA62D6A-4BAB-B3F3-D632-5576D72A30FF}"/>
              </a:ext>
            </a:extLst>
          </p:cNvPr>
          <p:cNvSpPr/>
          <p:nvPr/>
        </p:nvSpPr>
        <p:spPr>
          <a:xfrm flipH="1">
            <a:off x="11318469"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7" name="TextBox 6">
            <a:extLst>
              <a:ext uri="{FF2B5EF4-FFF2-40B4-BE49-F238E27FC236}">
                <a16:creationId xmlns:a16="http://schemas.microsoft.com/office/drawing/2014/main" id="{410C8ACA-03ED-08AF-707E-654275409955}"/>
              </a:ext>
            </a:extLst>
          </p:cNvPr>
          <p:cNvSpPr txBox="1"/>
          <p:nvPr/>
        </p:nvSpPr>
        <p:spPr>
          <a:xfrm>
            <a:off x="415678" y="588116"/>
            <a:ext cx="10315656" cy="638701"/>
          </a:xfrm>
          <a:prstGeom prst="rect">
            <a:avLst/>
          </a:prstGeom>
          <a:noFill/>
        </p:spPr>
        <p:txBody>
          <a:bodyPr wrap="square">
            <a:spAutoFit/>
          </a:bodyPr>
          <a:lstStyle/>
          <a:p>
            <a:pPr algn="ctr">
              <a:lnSpc>
                <a:spcPct val="70000"/>
              </a:lnSpc>
              <a:spcBef>
                <a:spcPts val="600"/>
              </a:spcBef>
              <a:spcAft>
                <a:spcPts val="600"/>
              </a:spcAft>
            </a:pPr>
            <a:r>
              <a:rPr lang="en-US" sz="4800" b="1" kern="0" dirty="0">
                <a:solidFill>
                  <a:srgbClr val="005E68"/>
                </a:solidFill>
                <a:latin typeface="+mj-lt"/>
                <a:ea typeface="Segoe UI Black" panose="020B0A02040204020203" pitchFamily="34" charset="0"/>
              </a:rPr>
              <a:t>	</a:t>
            </a:r>
            <a:r>
              <a:rPr lang="vi-VN" sz="4800" b="1" kern="0" dirty="0" smtClean="0">
                <a:solidFill>
                  <a:srgbClr val="005E68"/>
                </a:solidFill>
                <a:latin typeface="+mj-lt"/>
                <a:ea typeface="Segoe UI Black" panose="020B0A02040204020203" pitchFamily="34" charset="0"/>
              </a:rPr>
              <a:t>LUYỆN TẬP – THỰC HÀNH  </a:t>
            </a:r>
            <a:endParaRPr lang="en-US" sz="4800" b="1" kern="0" dirty="0">
              <a:solidFill>
                <a:srgbClr val="005E68"/>
              </a:solidFill>
              <a:latin typeface="+mj-lt"/>
              <a:ea typeface="Segoe UI Black" panose="020B0A02040204020203" pitchFamily="34" charset="0"/>
            </a:endParaRPr>
          </a:p>
        </p:txBody>
      </p:sp>
      <p:sp>
        <p:nvSpPr>
          <p:cNvPr id="49" name="!!CQQ">
            <a:extLst>
              <a:ext uri="{FF2B5EF4-FFF2-40B4-BE49-F238E27FC236}">
                <a16:creationId xmlns:a16="http://schemas.microsoft.com/office/drawing/2014/main" id="{992A092F-1C65-2F94-AE99-001F0A3DD96B}"/>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50" name="!!CQQ">
            <a:extLst>
              <a:ext uri="{FF2B5EF4-FFF2-40B4-BE49-F238E27FC236}">
                <a16:creationId xmlns:a16="http://schemas.microsoft.com/office/drawing/2014/main" id="{1CC4DD77-6353-C9F8-E6F9-93808F9D8B63}"/>
              </a:ext>
            </a:extLst>
          </p:cNvPr>
          <p:cNvSpPr/>
          <p:nvPr/>
        </p:nvSpPr>
        <p:spPr>
          <a:xfrm rot="10800000">
            <a:off x="-11891" y="220636"/>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17" name="Rectangle 16">
            <a:extLst>
              <a:ext uri="{FF2B5EF4-FFF2-40B4-BE49-F238E27FC236}">
                <a16:creationId xmlns:a16="http://schemas.microsoft.com/office/drawing/2014/main" id="{C1BFB296-4C43-8857-9837-BA246FA6B15A}"/>
              </a:ext>
            </a:extLst>
          </p:cNvPr>
          <p:cNvSpPr/>
          <p:nvPr/>
        </p:nvSpPr>
        <p:spPr>
          <a:xfrm>
            <a:off x="0" y="6608474"/>
            <a:ext cx="12192000" cy="268991"/>
          </a:xfrm>
          <a:prstGeom prst="rect">
            <a:avLst/>
          </a:prstGeom>
          <a:solidFill>
            <a:srgbClr val="005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868" y="2458492"/>
            <a:ext cx="8820630" cy="4149982"/>
          </a:xfrm>
          <a:prstGeom prst="rect">
            <a:avLst/>
          </a:prstGeom>
        </p:spPr>
      </p:pic>
    </p:spTree>
    <p:custDataLst>
      <p:tags r:id="rId1"/>
    </p:custDataLst>
    <p:extLst>
      <p:ext uri="{BB962C8B-B14F-4D97-AF65-F5344CB8AC3E}">
        <p14:creationId xmlns:p14="http://schemas.microsoft.com/office/powerpoint/2010/main" val="13045980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F7825-A50F-93D7-5573-7F1BEF05C3D4}"/>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5846BF7A-80DE-6A22-01DE-C9DDBEE69151}"/>
              </a:ext>
            </a:extLst>
          </p:cNvPr>
          <p:cNvPicPr>
            <a:picLocks noChangeAspect="1" noChangeArrowheads="1"/>
          </p:cNvPicPr>
          <p:nvPr/>
        </p:nvPicPr>
        <p:blipFill>
          <a:blip r:embed="rId3">
            <a:lum bright="70000" contrast="-70000"/>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30018" y="63487"/>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736B97-8497-7C55-861F-EDB507266A02}"/>
              </a:ext>
            </a:extLst>
          </p:cNvPr>
          <p:cNvGrpSpPr/>
          <p:nvPr/>
        </p:nvGrpSpPr>
        <p:grpSpPr>
          <a:xfrm rot="16200000" flipH="1">
            <a:off x="9743981" y="-1714539"/>
            <a:ext cx="486377" cy="4409661"/>
            <a:chOff x="9785834" y="4938335"/>
            <a:chExt cx="188844" cy="1924052"/>
          </a:xfrm>
        </p:grpSpPr>
        <p:sp>
          <p:nvSpPr>
            <p:cNvPr id="14" name="Rectangle: Top Corners Rounded 13">
              <a:extLst>
                <a:ext uri="{FF2B5EF4-FFF2-40B4-BE49-F238E27FC236}">
                  <a16:creationId xmlns:a16="http://schemas.microsoft.com/office/drawing/2014/main" id="{4FD1043B-00B9-DF19-3EBE-4567E5005925}"/>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cxnSp>
          <p:nvCxnSpPr>
            <p:cNvPr id="15" name="Straight Connector 14">
              <a:extLst>
                <a:ext uri="{FF2B5EF4-FFF2-40B4-BE49-F238E27FC236}">
                  <a16:creationId xmlns:a16="http://schemas.microsoft.com/office/drawing/2014/main" id="{69A3B6E7-8884-B55B-A3F0-ABAA9F44CCBB}"/>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934AE1-F559-72AA-FB42-32DF0F78A5F1}"/>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E077D2E0-5955-7557-E5AB-042A4FF52433}"/>
              </a:ext>
            </a:extLst>
          </p:cNvPr>
          <p:cNvSpPr/>
          <p:nvPr/>
        </p:nvSpPr>
        <p:spPr>
          <a:xfrm>
            <a:off x="3169488" y="4304940"/>
            <a:ext cx="1331858" cy="351029"/>
          </a:xfrm>
          <a:prstGeom prst="rect">
            <a:avLst/>
          </a:prstGeom>
          <a:solidFill>
            <a:srgbClr val="FF57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nvGrpSpPr>
          <p:cNvPr id="4" name="Group 3">
            <a:extLst>
              <a:ext uri="{FF2B5EF4-FFF2-40B4-BE49-F238E27FC236}">
                <a16:creationId xmlns:a16="http://schemas.microsoft.com/office/drawing/2014/main" id="{F31E9066-E6EB-81BE-8E5F-EE2F766A7530}"/>
              </a:ext>
            </a:extLst>
          </p:cNvPr>
          <p:cNvGrpSpPr/>
          <p:nvPr/>
        </p:nvGrpSpPr>
        <p:grpSpPr>
          <a:xfrm>
            <a:off x="607484" y="2533847"/>
            <a:ext cx="3310545" cy="2818871"/>
            <a:chOff x="1846908" y="2584765"/>
            <a:chExt cx="2399168" cy="2399168"/>
          </a:xfrm>
        </p:grpSpPr>
        <p:sp>
          <p:nvSpPr>
            <p:cNvPr id="22" name="Oval 21">
              <a:extLst>
                <a:ext uri="{FF2B5EF4-FFF2-40B4-BE49-F238E27FC236}">
                  <a16:creationId xmlns:a16="http://schemas.microsoft.com/office/drawing/2014/main" id="{42FA0956-7C88-4056-4077-8B39D8A0E100}"/>
                </a:ext>
              </a:extLst>
            </p:cNvPr>
            <p:cNvSpPr/>
            <p:nvPr/>
          </p:nvSpPr>
          <p:spPr>
            <a:xfrm>
              <a:off x="1846908" y="2584765"/>
              <a:ext cx="2399168" cy="2399168"/>
            </a:xfrm>
            <a:prstGeom prst="ellipse">
              <a:avLst/>
            </a:prstGeom>
            <a:solidFill>
              <a:srgbClr val="900C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Oval 31">
              <a:extLst>
                <a:ext uri="{FF2B5EF4-FFF2-40B4-BE49-F238E27FC236}">
                  <a16:creationId xmlns:a16="http://schemas.microsoft.com/office/drawing/2014/main" id="{7821A0C2-ACE1-4F8C-624F-845822998643}"/>
                </a:ext>
              </a:extLst>
            </p:cNvPr>
            <p:cNvSpPr/>
            <p:nvPr/>
          </p:nvSpPr>
          <p:spPr>
            <a:xfrm>
              <a:off x="2157085" y="2894942"/>
              <a:ext cx="1778815" cy="177881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grpSp>
      <p:sp>
        <p:nvSpPr>
          <p:cNvPr id="52" name="Freeform: Shape 51">
            <a:extLst>
              <a:ext uri="{FF2B5EF4-FFF2-40B4-BE49-F238E27FC236}">
                <a16:creationId xmlns:a16="http://schemas.microsoft.com/office/drawing/2014/main" id="{52A909A3-547D-419F-59AC-842CCD284010}"/>
              </a:ext>
            </a:extLst>
          </p:cNvPr>
          <p:cNvSpPr/>
          <p:nvPr/>
        </p:nvSpPr>
        <p:spPr>
          <a:xfrm flipV="1">
            <a:off x="4479750" y="4304939"/>
            <a:ext cx="947185" cy="1447727"/>
          </a:xfrm>
          <a:custGeom>
            <a:avLst/>
            <a:gdLst>
              <a:gd name="connsiteX0" fmla="*/ 0 w 830580"/>
              <a:gd name="connsiteY0" fmla="*/ 944880 h 1242060"/>
              <a:gd name="connsiteX1" fmla="*/ 830580 w 830580"/>
              <a:gd name="connsiteY1" fmla="*/ 0 h 1242060"/>
              <a:gd name="connsiteX2" fmla="*/ 830580 w 830580"/>
              <a:gd name="connsiteY2" fmla="*/ 937260 h 1242060"/>
              <a:gd name="connsiteX3" fmla="*/ 15240 w 830580"/>
              <a:gd name="connsiteY3" fmla="*/ 1242060 h 1242060"/>
              <a:gd name="connsiteX4" fmla="*/ 0 w 830580"/>
              <a:gd name="connsiteY4" fmla="*/ 944880 h 1242060"/>
              <a:gd name="connsiteX0" fmla="*/ 0 w 830580"/>
              <a:gd name="connsiteY0" fmla="*/ 944880 h 1244441"/>
              <a:gd name="connsiteX1" fmla="*/ 830580 w 830580"/>
              <a:gd name="connsiteY1" fmla="*/ 0 h 1244441"/>
              <a:gd name="connsiteX2" fmla="*/ 830580 w 830580"/>
              <a:gd name="connsiteY2" fmla="*/ 937260 h 1244441"/>
              <a:gd name="connsiteX3" fmla="*/ 3334 w 830580"/>
              <a:gd name="connsiteY3" fmla="*/ 1244441 h 1244441"/>
              <a:gd name="connsiteX4" fmla="*/ 0 w 830580"/>
              <a:gd name="connsiteY4" fmla="*/ 944880 h 1244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 h="1244441">
                <a:moveTo>
                  <a:pt x="0" y="944880"/>
                </a:moveTo>
                <a:lnTo>
                  <a:pt x="830580" y="0"/>
                </a:lnTo>
                <a:lnTo>
                  <a:pt x="830580" y="937260"/>
                </a:lnTo>
                <a:lnTo>
                  <a:pt x="3334" y="1244441"/>
                </a:lnTo>
                <a:cubicBezTo>
                  <a:pt x="2223" y="1144587"/>
                  <a:pt x="1111" y="1044734"/>
                  <a:pt x="0" y="944880"/>
                </a:cubicBezTo>
                <a:close/>
              </a:path>
            </a:pathLst>
          </a:custGeom>
          <a:solidFill>
            <a:srgbClr val="FF5733">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59" name="Freeform: Shape 58">
            <a:extLst>
              <a:ext uri="{FF2B5EF4-FFF2-40B4-BE49-F238E27FC236}">
                <a16:creationId xmlns:a16="http://schemas.microsoft.com/office/drawing/2014/main" id="{6132D5A8-E63E-C4D6-C742-FBBFCEB6BE01}"/>
              </a:ext>
            </a:extLst>
          </p:cNvPr>
          <p:cNvSpPr/>
          <p:nvPr/>
        </p:nvSpPr>
        <p:spPr>
          <a:xfrm>
            <a:off x="5426935" y="4643298"/>
            <a:ext cx="5781708" cy="1074362"/>
          </a:xfrm>
          <a:custGeom>
            <a:avLst/>
            <a:gdLst>
              <a:gd name="connsiteX0" fmla="*/ 0 w 5069940"/>
              <a:gd name="connsiteY0" fmla="*/ 0 h 914400"/>
              <a:gd name="connsiteX1" fmla="*/ 4612740 w 5069940"/>
              <a:gd name="connsiteY1" fmla="*/ 0 h 914400"/>
              <a:gd name="connsiteX2" fmla="*/ 5069940 w 5069940"/>
              <a:gd name="connsiteY2" fmla="*/ 457200 h 914400"/>
              <a:gd name="connsiteX3" fmla="*/ 4612740 w 5069940"/>
              <a:gd name="connsiteY3" fmla="*/ 914400 h 914400"/>
              <a:gd name="connsiteX4" fmla="*/ 0 w 5069940"/>
              <a:gd name="connsiteY4" fmla="*/ 914400 h 914400"/>
              <a:gd name="connsiteX5" fmla="*/ 0 w 5069940"/>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9940" h="914400">
                <a:moveTo>
                  <a:pt x="0" y="0"/>
                </a:moveTo>
                <a:lnTo>
                  <a:pt x="4612740" y="0"/>
                </a:lnTo>
                <a:cubicBezTo>
                  <a:pt x="4865245" y="0"/>
                  <a:pt x="5069940" y="204695"/>
                  <a:pt x="5069940" y="457200"/>
                </a:cubicBezTo>
                <a:cubicBezTo>
                  <a:pt x="5069940" y="709705"/>
                  <a:pt x="4865245" y="914400"/>
                  <a:pt x="4612740" y="914400"/>
                </a:cubicBezTo>
                <a:lnTo>
                  <a:pt x="0" y="914400"/>
                </a:lnTo>
                <a:lnTo>
                  <a:pt x="0" y="0"/>
                </a:lnTo>
                <a:close/>
              </a:path>
            </a:pathLst>
          </a:custGeom>
          <a:solidFill>
            <a:srgbClr val="FF573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mj-lt"/>
              <a:ea typeface="+mn-ea"/>
              <a:cs typeface="+mn-cs"/>
            </a:endParaRPr>
          </a:p>
        </p:txBody>
      </p:sp>
      <p:sp>
        <p:nvSpPr>
          <p:cNvPr id="60" name="Oval 59">
            <a:extLst>
              <a:ext uri="{FF2B5EF4-FFF2-40B4-BE49-F238E27FC236}">
                <a16:creationId xmlns:a16="http://schemas.microsoft.com/office/drawing/2014/main" id="{B97E5ECC-2B63-3300-3A7A-0DFD7680C48B}"/>
              </a:ext>
            </a:extLst>
          </p:cNvPr>
          <p:cNvSpPr/>
          <p:nvPr/>
        </p:nvSpPr>
        <p:spPr>
          <a:xfrm>
            <a:off x="10286323" y="4830371"/>
            <a:ext cx="702065" cy="72333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ea typeface="+mn-ea"/>
                <a:cs typeface="+mn-cs"/>
              </a:rPr>
              <a:t>03</a:t>
            </a:r>
            <a:endParaRPr kumimoji="0" lang="en-IN" sz="1400" b="1" i="0" u="none" strike="noStrike" kern="0" cap="none" spc="0" normalizeH="0" baseline="0" noProof="0" dirty="0">
              <a:ln>
                <a:noFill/>
              </a:ln>
              <a:solidFill>
                <a:prstClr val="black"/>
              </a:solidFill>
              <a:effectLst/>
              <a:uLnTx/>
              <a:uFillTx/>
              <a:latin typeface="+mj-lt"/>
              <a:ea typeface="+mn-ea"/>
              <a:cs typeface="+mn-cs"/>
            </a:endParaRPr>
          </a:p>
        </p:txBody>
      </p:sp>
      <p:sp>
        <p:nvSpPr>
          <p:cNvPr id="2" name="Rectangle 1"/>
          <p:cNvSpPr/>
          <p:nvPr/>
        </p:nvSpPr>
        <p:spPr>
          <a:xfrm>
            <a:off x="515821" y="2921952"/>
            <a:ext cx="3578017" cy="1938992"/>
          </a:xfrm>
          <a:prstGeom prst="rect">
            <a:avLst/>
          </a:prstGeom>
        </p:spPr>
        <p:txBody>
          <a:bodyPr wrap="square">
            <a:spAutoFit/>
          </a:bodyPr>
          <a:lstStyle/>
          <a:p>
            <a:pPr lvl="0" algn="ctr">
              <a:lnSpc>
                <a:spcPct val="200000"/>
              </a:lnSpc>
            </a:pPr>
            <a:r>
              <a:rPr lang="vi-VN" sz="2000" b="1" dirty="0">
                <a:solidFill>
                  <a:srgbClr val="FF0000"/>
                </a:solidFill>
                <a:latin typeface="+mj-lt"/>
                <a:ea typeface="Noto Serif Display"/>
                <a:cs typeface="Times New Roman" panose="02020603050405020304" pitchFamily="18" charset="0"/>
                <a:sym typeface="Noto Serif Display"/>
              </a:rPr>
              <a:t>CUỘC THI </a:t>
            </a: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a:t>
            </a:r>
            <a:r>
              <a:rPr lang="vi-VN" sz="2000" b="1" dirty="0">
                <a:solidFill>
                  <a:srgbClr val="543110"/>
                </a:solidFill>
                <a:latin typeface="+mj-lt"/>
                <a:ea typeface="Noto Serif Display"/>
                <a:cs typeface="Times New Roman" panose="02020603050405020304" pitchFamily="18" charset="0"/>
                <a:sym typeface="Noto Serif Display"/>
              </a:rPr>
              <a:t>NHÀ SỬ HỌC </a:t>
            </a:r>
            <a:endParaRPr lang="vi-VN" sz="2000" b="1" dirty="0" smtClean="0">
              <a:solidFill>
                <a:srgbClr val="543110"/>
              </a:solidFill>
              <a:latin typeface="+mj-lt"/>
              <a:ea typeface="Noto Serif Display"/>
              <a:cs typeface="Times New Roman" panose="02020603050405020304" pitchFamily="18" charset="0"/>
              <a:sym typeface="Noto Serif Display"/>
            </a:endParaRPr>
          </a:p>
          <a:p>
            <a:pPr lvl="0" algn="ctr">
              <a:lnSpc>
                <a:spcPct val="200000"/>
              </a:lnSpc>
            </a:pPr>
            <a:r>
              <a:rPr lang="vi-VN" sz="2000" b="1" dirty="0" smtClean="0">
                <a:solidFill>
                  <a:srgbClr val="543110"/>
                </a:solidFill>
                <a:latin typeface="+mj-lt"/>
                <a:ea typeface="Noto Serif Display"/>
                <a:cs typeface="Times New Roman" panose="02020603050405020304" pitchFamily="18" charset="0"/>
                <a:sym typeface="Noto Serif Display"/>
              </a:rPr>
              <a:t>TÀI </a:t>
            </a:r>
            <a:r>
              <a:rPr lang="vi-VN" sz="2000" b="1" dirty="0">
                <a:solidFill>
                  <a:srgbClr val="543110"/>
                </a:solidFill>
                <a:latin typeface="+mj-lt"/>
                <a:ea typeface="Noto Serif Display"/>
                <a:cs typeface="Times New Roman" panose="02020603050405020304" pitchFamily="18" charset="0"/>
                <a:sym typeface="Noto Serif Display"/>
              </a:rPr>
              <a:t>NĂNG”</a:t>
            </a:r>
            <a:r>
              <a:rPr lang="en-US" sz="2000" b="1" dirty="0">
                <a:solidFill>
                  <a:srgbClr val="543110"/>
                </a:solidFill>
                <a:latin typeface="+mj-lt"/>
                <a:ea typeface="Noto Serif Display"/>
                <a:cs typeface="Times New Roman" panose="02020603050405020304" pitchFamily="18" charset="0"/>
                <a:sym typeface="Noto Serif Display"/>
              </a:rPr>
              <a:t>   </a:t>
            </a:r>
          </a:p>
        </p:txBody>
      </p:sp>
      <p:sp>
        <p:nvSpPr>
          <p:cNvPr id="18" name="Rectangle 17"/>
          <p:cNvSpPr/>
          <p:nvPr/>
        </p:nvSpPr>
        <p:spPr>
          <a:xfrm>
            <a:off x="5352577" y="5050386"/>
            <a:ext cx="3071675" cy="553357"/>
          </a:xfrm>
          <a:prstGeom prst="rect">
            <a:avLst/>
          </a:prstGeom>
        </p:spPr>
        <p:txBody>
          <a:bodyPr wrap="none">
            <a:spAutoFit/>
          </a:bodyPr>
          <a:lstStyle/>
          <a:p>
            <a:pPr lvl="1" algn="just">
              <a:lnSpc>
                <a:spcPct val="107000"/>
              </a:lnSpc>
            </a:pPr>
            <a:r>
              <a:rPr lang="vi-VN" sz="2800" b="1" dirty="0" smtClean="0">
                <a:solidFill>
                  <a:schemeClr val="bg1"/>
                </a:solidFill>
                <a:latin typeface="+mj-lt"/>
                <a:ea typeface="Times New Roman" panose="02020603050405020304" pitchFamily="18" charset="0"/>
                <a:cs typeface="Times New Roman" panose="02020603050405020304" pitchFamily="18" charset="0"/>
              </a:rPr>
              <a:t>Di </a:t>
            </a:r>
            <a:r>
              <a:rPr lang="vi-VN" sz="2800" b="1" dirty="0">
                <a:solidFill>
                  <a:schemeClr val="bg1"/>
                </a:solidFill>
                <a:latin typeface="+mj-lt"/>
                <a:ea typeface="Times New Roman" panose="02020603050405020304" pitchFamily="18" charset="0"/>
                <a:cs typeface="Times New Roman" panose="02020603050405020304" pitchFamily="18" charset="0"/>
              </a:rPr>
              <a:t>sản sống </a:t>
            </a:r>
            <a:r>
              <a:rPr lang="vi-VN" sz="2800" b="1" dirty="0" smtClean="0">
                <a:solidFill>
                  <a:schemeClr val="bg1"/>
                </a:solidFill>
                <a:latin typeface="+mj-lt"/>
                <a:ea typeface="Times New Roman" panose="02020603050405020304" pitchFamily="18" charset="0"/>
                <a:cs typeface="Times New Roman" panose="02020603050405020304" pitchFamily="18" charset="0"/>
              </a:rPr>
              <a:t>mãi</a:t>
            </a:r>
            <a:endParaRPr lang="vi-VN" sz="2800" dirty="0">
              <a:solidFill>
                <a:schemeClr val="bg1"/>
              </a:solidFill>
              <a:latin typeface="+mj-lt"/>
              <a:ea typeface="Times New Roman" panose="02020603050405020304" pitchFamily="18" charset="0"/>
              <a:cs typeface="Times New Roman" panose="02020603050405020304" pitchFamily="18" charset="0"/>
              <a:sym typeface="TT Interphases Bold"/>
            </a:endParaRPr>
          </a:p>
        </p:txBody>
      </p:sp>
    </p:spTree>
    <p:custDataLst>
      <p:tags r:id="rId1"/>
    </p:custDataLst>
    <p:extLst>
      <p:ext uri="{BB962C8B-B14F-4D97-AF65-F5344CB8AC3E}">
        <p14:creationId xmlns:p14="http://schemas.microsoft.com/office/powerpoint/2010/main" val="408776633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250"/>
                                        <p:tgtEl>
                                          <p:spTgt spid="4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250"/>
                                        <p:tgtEl>
                                          <p:spTgt spid="52"/>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250"/>
                                        <p:tgtEl>
                                          <p:spTgt spid="59"/>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animBg="1"/>
      <p:bldP spid="59"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480E3-43BF-0760-BA2A-C9ED8078750F}"/>
            </a:ext>
          </a:extLst>
        </p:cNvPr>
        <p:cNvGrpSpPr/>
        <p:nvPr/>
      </p:nvGrpSpPr>
      <p:grpSpPr>
        <a:xfrm>
          <a:off x="0" y="0"/>
          <a:ext cx="0" cy="0"/>
          <a:chOff x="0" y="0"/>
          <a:chExt cx="0" cy="0"/>
        </a:xfrm>
      </p:grpSpPr>
      <p:sp>
        <p:nvSpPr>
          <p:cNvPr id="29" name="Arrow: Chevron 28">
            <a:extLst>
              <a:ext uri="{FF2B5EF4-FFF2-40B4-BE49-F238E27FC236}">
                <a16:creationId xmlns:a16="http://schemas.microsoft.com/office/drawing/2014/main" id="{B8DF71F3-4DAC-AFBF-19C9-CA8ABE138074}"/>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black"/>
              </a:solidFill>
              <a:latin typeface="+mj-lt"/>
            </a:endParaRPr>
          </a:p>
        </p:txBody>
      </p:sp>
      <p:sp>
        <p:nvSpPr>
          <p:cNvPr id="30" name="Arrow: Chevron 29">
            <a:extLst>
              <a:ext uri="{FF2B5EF4-FFF2-40B4-BE49-F238E27FC236}">
                <a16:creationId xmlns:a16="http://schemas.microsoft.com/office/drawing/2014/main" id="{AA8B9419-36BD-3B98-A70B-1B41715D76CC}"/>
              </a:ext>
            </a:extLst>
          </p:cNvPr>
          <p:cNvSpPr/>
          <p:nvPr/>
        </p:nvSpPr>
        <p:spPr>
          <a:xfrm flipH="1">
            <a:off x="11625010"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black"/>
              </a:solidFill>
              <a:latin typeface="+mj-lt"/>
            </a:endParaRPr>
          </a:p>
        </p:txBody>
      </p:sp>
      <p:sp>
        <p:nvSpPr>
          <p:cNvPr id="6" name="Flowchart: Data 5">
            <a:extLst>
              <a:ext uri="{FF2B5EF4-FFF2-40B4-BE49-F238E27FC236}">
                <a16:creationId xmlns:a16="http://schemas.microsoft.com/office/drawing/2014/main" id="{B6C1A785-D653-F47B-F20D-40D0676D9996}"/>
              </a:ext>
            </a:extLst>
          </p:cNvPr>
          <p:cNvSpPr/>
          <p:nvPr/>
        </p:nvSpPr>
        <p:spPr>
          <a:xfrm flipH="1">
            <a:off x="-588515" y="-12275"/>
            <a:ext cx="3783965" cy="6858000"/>
          </a:xfrm>
          <a:prstGeom prst="flowChartInputOutput">
            <a:avLst/>
          </a:prstGeom>
          <a:solidFill>
            <a:srgbClr val="89D4DF">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mj-lt"/>
            </a:endParaRPr>
          </a:p>
        </p:txBody>
      </p:sp>
      <p:sp>
        <p:nvSpPr>
          <p:cNvPr id="2" name="Flowchart: Data 1">
            <a:extLst>
              <a:ext uri="{FF2B5EF4-FFF2-40B4-BE49-F238E27FC236}">
                <a16:creationId xmlns:a16="http://schemas.microsoft.com/office/drawing/2014/main" id="{FDAEED88-FF9A-B51D-91C8-EF56875C1AE0}"/>
              </a:ext>
            </a:extLst>
          </p:cNvPr>
          <p:cNvSpPr/>
          <p:nvPr/>
        </p:nvSpPr>
        <p:spPr>
          <a:xfrm flipH="1">
            <a:off x="-342157" y="0"/>
            <a:ext cx="3072766" cy="6858000"/>
          </a:xfrm>
          <a:prstGeom prst="flowChartInputOutput">
            <a:avLst/>
          </a:prstGeom>
          <a:solidFill>
            <a:srgbClr val="005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mj-lt"/>
            </a:endParaRPr>
          </a:p>
        </p:txBody>
      </p:sp>
      <p:sp>
        <p:nvSpPr>
          <p:cNvPr id="20" name="Rectangle: Rounded Corners 19">
            <a:extLst>
              <a:ext uri="{FF2B5EF4-FFF2-40B4-BE49-F238E27FC236}">
                <a16:creationId xmlns:a16="http://schemas.microsoft.com/office/drawing/2014/main" id="{30EC22D9-F674-39A0-14C7-71409E4772C5}"/>
              </a:ext>
            </a:extLst>
          </p:cNvPr>
          <p:cNvSpPr/>
          <p:nvPr/>
        </p:nvSpPr>
        <p:spPr>
          <a:xfrm>
            <a:off x="2140500" y="302077"/>
            <a:ext cx="9282874" cy="1089564"/>
          </a:xfrm>
          <a:prstGeom prst="roundRect">
            <a:avLst/>
          </a:prstGeom>
          <a:solidFill>
            <a:srgbClr val="005E6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algn="ctr" defTabSz="914446">
              <a:lnSpc>
                <a:spcPct val="150000"/>
              </a:lnSpc>
            </a:pPr>
            <a:endParaRPr lang="vi-VN" sz="4800" b="1" dirty="0">
              <a:solidFill>
                <a:prstClr val="white"/>
              </a:solidFill>
              <a:effectLst>
                <a:outerShdw blurRad="50800" dist="38100" dir="5400000" algn="t" rotWithShape="0">
                  <a:prstClr val="black">
                    <a:alpha val="40000"/>
                  </a:prstClr>
                </a:outerShdw>
              </a:effectLst>
              <a:latin typeface="+mj-lt"/>
              <a:ea typeface="Segoe UI Black" panose="020B0A02040204020203" pitchFamily="34" charset="0"/>
              <a:cs typeface="Arial" panose="020B0604020202020204"/>
            </a:endParaRPr>
          </a:p>
        </p:txBody>
      </p:sp>
      <p:grpSp>
        <p:nvGrpSpPr>
          <p:cNvPr id="26" name="Group 25">
            <a:extLst>
              <a:ext uri="{FF2B5EF4-FFF2-40B4-BE49-F238E27FC236}">
                <a16:creationId xmlns:a16="http://schemas.microsoft.com/office/drawing/2014/main" id="{3F34F0CC-52BE-2404-9561-63800904260D}"/>
              </a:ext>
            </a:extLst>
          </p:cNvPr>
          <p:cNvGrpSpPr/>
          <p:nvPr/>
        </p:nvGrpSpPr>
        <p:grpSpPr>
          <a:xfrm>
            <a:off x="-966720" y="267856"/>
            <a:ext cx="3697329" cy="1097280"/>
            <a:chOff x="-1552426" y="973767"/>
            <a:chExt cx="3780289" cy="1097280"/>
          </a:xfrm>
        </p:grpSpPr>
        <p:sp>
          <p:nvSpPr>
            <p:cNvPr id="27" name="Oval 26">
              <a:extLst>
                <a:ext uri="{FF2B5EF4-FFF2-40B4-BE49-F238E27FC236}">
                  <a16:creationId xmlns:a16="http://schemas.microsoft.com/office/drawing/2014/main" id="{59C8A6EA-A7A5-079B-9BBF-B5317AD6A7DC}"/>
                </a:ext>
              </a:extLst>
            </p:cNvPr>
            <p:cNvSpPr/>
            <p:nvPr/>
          </p:nvSpPr>
          <p:spPr>
            <a:xfrm>
              <a:off x="1130583" y="973767"/>
              <a:ext cx="1097280" cy="109728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mj-lt"/>
              </a:endParaRPr>
            </a:p>
          </p:txBody>
        </p:sp>
        <p:sp>
          <p:nvSpPr>
            <p:cNvPr id="28" name="Oval 27">
              <a:extLst>
                <a:ext uri="{FF2B5EF4-FFF2-40B4-BE49-F238E27FC236}">
                  <a16:creationId xmlns:a16="http://schemas.microsoft.com/office/drawing/2014/main" id="{D978383E-2D86-796B-0FC3-9008081126F0}"/>
                </a:ext>
              </a:extLst>
            </p:cNvPr>
            <p:cNvSpPr/>
            <p:nvPr/>
          </p:nvSpPr>
          <p:spPr>
            <a:xfrm>
              <a:off x="-1552426" y="1117147"/>
              <a:ext cx="3662597" cy="914400"/>
            </a:xfrm>
            <a:prstGeom prst="ellipse">
              <a:avLst/>
            </a:prstGeom>
            <a:solidFill>
              <a:srgbClr val="005E69"/>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vi-VN" sz="3600" b="1" dirty="0" smtClean="0">
                  <a:solidFill>
                    <a:prstClr val="white"/>
                  </a:solidFill>
                  <a:effectLst>
                    <a:outerShdw blurRad="50800" dist="38100" dir="5400000" algn="t" rotWithShape="0">
                      <a:prstClr val="black">
                        <a:alpha val="40000"/>
                      </a:prstClr>
                    </a:outerShdw>
                  </a:effectLst>
                  <a:latin typeface="+mj-lt"/>
                  <a:ea typeface="Segoe UI Black" panose="020B0A02040204020203" pitchFamily="34" charset="0"/>
                </a:rPr>
                <a:t>Vòng </a:t>
              </a:r>
              <a:r>
                <a:rPr lang="en-US" sz="3600" b="1" dirty="0" smtClean="0">
                  <a:solidFill>
                    <a:prstClr val="white"/>
                  </a:solidFill>
                  <a:effectLst>
                    <a:outerShdw blurRad="50800" dist="38100" dir="5400000" algn="t" rotWithShape="0">
                      <a:prstClr val="black">
                        <a:alpha val="40000"/>
                      </a:prstClr>
                    </a:outerShdw>
                  </a:effectLst>
                  <a:latin typeface="+mj-lt"/>
                  <a:ea typeface="Segoe UI Black" panose="020B0A02040204020203" pitchFamily="34" charset="0"/>
                </a:rPr>
                <a:t>3</a:t>
              </a:r>
              <a:endParaRPr lang="vi-VN" sz="3600" b="1" dirty="0">
                <a:solidFill>
                  <a:prstClr val="white"/>
                </a:solidFill>
                <a:effectLst>
                  <a:outerShdw blurRad="50800" dist="38100" dir="5400000" algn="t" rotWithShape="0">
                    <a:prstClr val="black">
                      <a:alpha val="40000"/>
                    </a:prstClr>
                  </a:outerShdw>
                </a:effectLst>
                <a:latin typeface="+mj-lt"/>
                <a:ea typeface="Segoe UI Black" panose="020B0A02040204020203" pitchFamily="34" charset="0"/>
              </a:endParaRPr>
            </a:p>
          </p:txBody>
        </p:sp>
      </p:grpSp>
      <p:sp>
        <p:nvSpPr>
          <p:cNvPr id="92" name="Arrow: Chevron 91">
            <a:extLst>
              <a:ext uri="{FF2B5EF4-FFF2-40B4-BE49-F238E27FC236}">
                <a16:creationId xmlns:a16="http://schemas.microsoft.com/office/drawing/2014/main" id="{5ABBF18F-BCA6-003A-3617-EDAD89765FB1}"/>
              </a:ext>
            </a:extLst>
          </p:cNvPr>
          <p:cNvSpPr/>
          <p:nvPr/>
        </p:nvSpPr>
        <p:spPr>
          <a:xfrm>
            <a:off x="-225273"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black"/>
              </a:solidFill>
              <a:latin typeface="+mj-lt"/>
            </a:endParaRPr>
          </a:p>
        </p:txBody>
      </p:sp>
      <p:sp>
        <p:nvSpPr>
          <p:cNvPr id="93" name="Arrow: Chevron 92">
            <a:extLst>
              <a:ext uri="{FF2B5EF4-FFF2-40B4-BE49-F238E27FC236}">
                <a16:creationId xmlns:a16="http://schemas.microsoft.com/office/drawing/2014/main" id="{FBED38BD-917F-112C-8A48-9D28DE8AC651}"/>
              </a:ext>
            </a:extLst>
          </p:cNvPr>
          <p:cNvSpPr/>
          <p:nvPr/>
        </p:nvSpPr>
        <p:spPr>
          <a:xfrm>
            <a:off x="-999027"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black"/>
              </a:solidFill>
              <a:latin typeface="+mj-lt"/>
            </a:endParaRPr>
          </a:p>
        </p:txBody>
      </p:sp>
      <p:sp>
        <p:nvSpPr>
          <p:cNvPr id="99" name="Google Shape;1159;p38">
            <a:extLst>
              <a:ext uri="{FF2B5EF4-FFF2-40B4-BE49-F238E27FC236}">
                <a16:creationId xmlns:a16="http://schemas.microsoft.com/office/drawing/2014/main" id="{EC9A4FF7-0EEF-A307-10BE-96C82BE8C95F}"/>
              </a:ext>
            </a:extLst>
          </p:cNvPr>
          <p:cNvSpPr/>
          <p:nvPr/>
        </p:nvSpPr>
        <p:spPr>
          <a:xfrm>
            <a:off x="2362975" y="2786023"/>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D4EFF3"/>
              </a:gs>
              <a:gs pos="100000">
                <a:schemeClr val="bg1"/>
              </a:gs>
            </a:gsLst>
            <a:lin ang="16200000" scaled="1"/>
          </a:gradFill>
          <a:ln>
            <a:noFill/>
          </a:ln>
        </p:spPr>
        <p:txBody>
          <a:bodyPr spcFirstLastPara="1" wrap="square" lIns="91425" tIns="45700" rIns="91425" bIns="45700" anchor="ctr" anchorCtr="0">
            <a:noAutofit/>
          </a:bodyPr>
          <a:lstStyle/>
          <a:p>
            <a:pPr defTabSz="914446"/>
            <a:endParaRPr>
              <a:solidFill>
                <a:srgbClr val="000000"/>
              </a:solidFill>
              <a:latin typeface="+mj-lt"/>
              <a:ea typeface="Arial"/>
              <a:cs typeface="Arial"/>
              <a:sym typeface="Arial"/>
            </a:endParaRPr>
          </a:p>
        </p:txBody>
      </p:sp>
      <p:sp>
        <p:nvSpPr>
          <p:cNvPr id="100" name="Google Shape;1159;p38">
            <a:extLst>
              <a:ext uri="{FF2B5EF4-FFF2-40B4-BE49-F238E27FC236}">
                <a16:creationId xmlns:a16="http://schemas.microsoft.com/office/drawing/2014/main" id="{051EFB9E-20B1-4F39-7273-D9A4B4E6714A}"/>
              </a:ext>
            </a:extLst>
          </p:cNvPr>
          <p:cNvSpPr/>
          <p:nvPr/>
        </p:nvSpPr>
        <p:spPr>
          <a:xfrm>
            <a:off x="1695994" y="2616432"/>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D4EFF3"/>
              </a:gs>
              <a:gs pos="100000">
                <a:schemeClr val="bg1"/>
              </a:gs>
            </a:gsLst>
            <a:lin ang="16200000" scaled="1"/>
          </a:gradFill>
          <a:ln>
            <a:noFill/>
          </a:ln>
        </p:spPr>
        <p:txBody>
          <a:bodyPr spcFirstLastPara="1" wrap="square" lIns="91425" tIns="45700" rIns="91425" bIns="45700" anchor="ctr" anchorCtr="0">
            <a:noAutofit/>
          </a:bodyPr>
          <a:lstStyle/>
          <a:p>
            <a:pPr defTabSz="914446"/>
            <a:endParaRPr>
              <a:solidFill>
                <a:srgbClr val="000000"/>
              </a:solidFill>
              <a:latin typeface="+mj-lt"/>
              <a:ea typeface="Arial"/>
              <a:cs typeface="Arial"/>
              <a:sym typeface="Arial"/>
            </a:endParaRPr>
          </a:p>
        </p:txBody>
      </p:sp>
      <p:sp>
        <p:nvSpPr>
          <p:cNvPr id="101" name="Google Shape;1159;p38">
            <a:extLst>
              <a:ext uri="{FF2B5EF4-FFF2-40B4-BE49-F238E27FC236}">
                <a16:creationId xmlns:a16="http://schemas.microsoft.com/office/drawing/2014/main" id="{66D374D6-BA2B-552F-F7D2-293E2188B073}"/>
              </a:ext>
            </a:extLst>
          </p:cNvPr>
          <p:cNvSpPr/>
          <p:nvPr/>
        </p:nvSpPr>
        <p:spPr>
          <a:xfrm>
            <a:off x="1204163" y="2152418"/>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D4EFF3"/>
              </a:gs>
              <a:gs pos="100000">
                <a:schemeClr val="bg1"/>
              </a:gs>
            </a:gsLst>
            <a:lin ang="16200000" scaled="1"/>
          </a:gradFill>
          <a:ln>
            <a:noFill/>
          </a:ln>
        </p:spPr>
        <p:txBody>
          <a:bodyPr spcFirstLastPara="1" wrap="square" lIns="91425" tIns="45700" rIns="91425" bIns="45700" anchor="ctr" anchorCtr="0">
            <a:noAutofit/>
          </a:bodyPr>
          <a:lstStyle/>
          <a:p>
            <a:pPr defTabSz="914446"/>
            <a:endParaRPr>
              <a:solidFill>
                <a:srgbClr val="000000"/>
              </a:solidFill>
              <a:latin typeface="+mj-lt"/>
              <a:ea typeface="Arial"/>
              <a:cs typeface="Arial"/>
              <a:sym typeface="Arial"/>
            </a:endParaRPr>
          </a:p>
        </p:txBody>
      </p:sp>
      <p:sp>
        <p:nvSpPr>
          <p:cNvPr id="102" name="Google Shape;1159;p38">
            <a:extLst>
              <a:ext uri="{FF2B5EF4-FFF2-40B4-BE49-F238E27FC236}">
                <a16:creationId xmlns:a16="http://schemas.microsoft.com/office/drawing/2014/main" id="{153FB4D1-618B-E1C9-46EB-DA6FA562D87F}"/>
              </a:ext>
            </a:extLst>
          </p:cNvPr>
          <p:cNvSpPr/>
          <p:nvPr/>
        </p:nvSpPr>
        <p:spPr>
          <a:xfrm>
            <a:off x="948024" y="1528628"/>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D4EFF3"/>
              </a:gs>
              <a:gs pos="100000">
                <a:schemeClr val="bg1"/>
              </a:gs>
            </a:gsLst>
            <a:lin ang="16200000" scaled="1"/>
          </a:gradFill>
          <a:ln>
            <a:noFill/>
          </a:ln>
        </p:spPr>
        <p:txBody>
          <a:bodyPr spcFirstLastPara="1" wrap="square" lIns="91425" tIns="45700" rIns="91425" bIns="45700" anchor="ctr" anchorCtr="0">
            <a:noAutofit/>
          </a:bodyPr>
          <a:lstStyle/>
          <a:p>
            <a:pPr defTabSz="914446"/>
            <a:endParaRPr>
              <a:solidFill>
                <a:srgbClr val="000000"/>
              </a:solidFill>
              <a:latin typeface="+mj-lt"/>
              <a:ea typeface="Arial"/>
              <a:cs typeface="Arial"/>
              <a:sym typeface="Arial"/>
            </a:endParaRPr>
          </a:p>
        </p:txBody>
      </p:sp>
      <p:sp>
        <p:nvSpPr>
          <p:cNvPr id="150" name="TextBox 149">
            <a:extLst>
              <a:ext uri="{FF2B5EF4-FFF2-40B4-BE49-F238E27FC236}">
                <a16:creationId xmlns:a16="http://schemas.microsoft.com/office/drawing/2014/main" id="{7FE161C0-5DBF-E2B4-A75B-2736516A560E}"/>
              </a:ext>
            </a:extLst>
          </p:cNvPr>
          <p:cNvSpPr txBox="1"/>
          <p:nvPr/>
        </p:nvSpPr>
        <p:spPr>
          <a:xfrm>
            <a:off x="3366268" y="206329"/>
            <a:ext cx="6987746" cy="1200329"/>
          </a:xfrm>
          <a:prstGeom prst="rect">
            <a:avLst/>
          </a:prstGeom>
          <a:noFill/>
        </p:spPr>
        <p:txBody>
          <a:bodyPr wrap="square">
            <a:spAutoFit/>
          </a:bodyPr>
          <a:lstStyle/>
          <a:p>
            <a:pPr algn="ctr" defTabSz="914446">
              <a:lnSpc>
                <a:spcPct val="150000"/>
              </a:lnSpc>
              <a:defRPr/>
            </a:pPr>
            <a:r>
              <a:rPr lang="vi-VN" sz="4800" b="1" dirty="0" smtClean="0">
                <a:solidFill>
                  <a:prstClr val="white"/>
                </a:solidFill>
                <a:effectLst>
                  <a:outerShdw blurRad="50800" dist="38100" dir="5400000" algn="t" rotWithShape="0">
                    <a:prstClr val="black">
                      <a:alpha val="40000"/>
                    </a:prstClr>
                  </a:outerShdw>
                </a:effectLst>
                <a:latin typeface="+mj-lt"/>
                <a:ea typeface="Segoe UI Black" panose="020B0A02040204020203" pitchFamily="34" charset="0"/>
                <a:cs typeface="Arial" panose="020B0604020202020204"/>
              </a:rPr>
              <a:t>DI SẢN SỐNG MÃI </a:t>
            </a:r>
            <a:endParaRPr lang="vi-VN" sz="4800" b="1" dirty="0">
              <a:solidFill>
                <a:prstClr val="white"/>
              </a:solidFill>
              <a:effectLst>
                <a:outerShdw blurRad="50800" dist="38100" dir="5400000" algn="t" rotWithShape="0">
                  <a:prstClr val="black">
                    <a:alpha val="40000"/>
                  </a:prstClr>
                </a:outerShdw>
              </a:effectLst>
              <a:latin typeface="+mj-lt"/>
              <a:ea typeface="Segoe UI Black" panose="020B0A02040204020203" pitchFamily="34" charset="0"/>
              <a:cs typeface="Arial" panose="020B0604020202020204"/>
            </a:endParaRPr>
          </a:p>
        </p:txBody>
      </p:sp>
      <p:sp>
        <p:nvSpPr>
          <p:cNvPr id="3" name="Rectangle 40">
            <a:extLst>
              <a:ext uri="{FF2B5EF4-FFF2-40B4-BE49-F238E27FC236}">
                <a16:creationId xmlns:a16="http://schemas.microsoft.com/office/drawing/2014/main" id="{74EAB385-9832-6511-BF5E-DEE2B1701A6D}"/>
              </a:ext>
            </a:extLst>
          </p:cNvPr>
          <p:cNvSpPr/>
          <p:nvPr/>
        </p:nvSpPr>
        <p:spPr>
          <a:xfrm rot="10800000" flipH="1">
            <a:off x="4920759" y="6026154"/>
            <a:ext cx="2624950" cy="683402"/>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mj-lt"/>
            </a:endParaRPr>
          </a:p>
        </p:txBody>
      </p:sp>
      <p:grpSp>
        <p:nvGrpSpPr>
          <p:cNvPr id="9" name="Group 8">
            <a:extLst>
              <a:ext uri="{FF2B5EF4-FFF2-40B4-BE49-F238E27FC236}">
                <a16:creationId xmlns:a16="http://schemas.microsoft.com/office/drawing/2014/main" id="{74900BDF-D314-5521-163B-45CF1682A468}"/>
              </a:ext>
            </a:extLst>
          </p:cNvPr>
          <p:cNvGrpSpPr/>
          <p:nvPr/>
        </p:nvGrpSpPr>
        <p:grpSpPr>
          <a:xfrm>
            <a:off x="6516372" y="1611704"/>
            <a:ext cx="4974261" cy="2004063"/>
            <a:chOff x="12087184" y="2372023"/>
            <a:chExt cx="3814959" cy="2254585"/>
          </a:xfrm>
        </p:grpSpPr>
        <p:sp>
          <p:nvSpPr>
            <p:cNvPr id="10" name="Rectangle 9">
              <a:extLst>
                <a:ext uri="{FF2B5EF4-FFF2-40B4-BE49-F238E27FC236}">
                  <a16:creationId xmlns:a16="http://schemas.microsoft.com/office/drawing/2014/main" id="{2F0F27EC-0522-07F4-A099-17AE5E5CE854}"/>
                </a:ext>
              </a:extLst>
            </p:cNvPr>
            <p:cNvSpPr/>
            <p:nvPr/>
          </p:nvSpPr>
          <p:spPr>
            <a:xfrm>
              <a:off x="12087184" y="2396273"/>
              <a:ext cx="3658905" cy="2206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sz="1467">
                <a:solidFill>
                  <a:prstClr val="white"/>
                </a:solidFill>
                <a:latin typeface="+mj-lt"/>
              </a:endParaRPr>
            </a:p>
          </p:txBody>
        </p:sp>
        <p:sp>
          <p:nvSpPr>
            <p:cNvPr id="11" name="Rectangle 10">
              <a:extLst>
                <a:ext uri="{FF2B5EF4-FFF2-40B4-BE49-F238E27FC236}">
                  <a16:creationId xmlns:a16="http://schemas.microsoft.com/office/drawing/2014/main" id="{B8C216D3-3559-E1B7-9CCD-1C9478DF67BB}"/>
                </a:ext>
              </a:extLst>
            </p:cNvPr>
            <p:cNvSpPr/>
            <p:nvPr/>
          </p:nvSpPr>
          <p:spPr>
            <a:xfrm>
              <a:off x="15628078" y="2372023"/>
              <a:ext cx="274065" cy="225458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sz="1467" dirty="0">
                <a:solidFill>
                  <a:prstClr val="white"/>
                </a:solidFill>
                <a:latin typeface="+mj-lt"/>
              </a:endParaRPr>
            </a:p>
          </p:txBody>
        </p:sp>
        <p:sp>
          <p:nvSpPr>
            <p:cNvPr id="12" name="TextBox 11">
              <a:extLst>
                <a:ext uri="{FF2B5EF4-FFF2-40B4-BE49-F238E27FC236}">
                  <a16:creationId xmlns:a16="http://schemas.microsoft.com/office/drawing/2014/main" id="{57B3BBA0-90A9-B631-B694-91D514BA9405}"/>
                </a:ext>
              </a:extLst>
            </p:cNvPr>
            <p:cNvSpPr txBox="1"/>
            <p:nvPr/>
          </p:nvSpPr>
          <p:spPr>
            <a:xfrm>
              <a:off x="12160518" y="2481464"/>
              <a:ext cx="3467560" cy="1835129"/>
            </a:xfrm>
            <a:prstGeom prst="rect">
              <a:avLst/>
            </a:prstGeom>
            <a:noFill/>
          </p:spPr>
          <p:txBody>
            <a:bodyPr wrap="square" rtlCol="0">
              <a:spAutoFit/>
            </a:bodyPr>
            <a:lstStyle/>
            <a:p>
              <a:pPr algn="just" defTabSz="609630"/>
              <a:r>
                <a:rPr lang="vi-VN" sz="2000" dirty="0" smtClean="0">
                  <a:latin typeface="+mj-lt"/>
                  <a:ea typeface="DengXian" panose="02010600030101010101" pitchFamily="2" charset="-122"/>
                </a:rPr>
                <a:t>Hết 5 phút các </a:t>
              </a:r>
              <a:r>
                <a:rPr lang="vi-VN" sz="2000" dirty="0" smtClean="0">
                  <a:latin typeface="+mj-lt"/>
                  <a:ea typeface="DengXian" panose="02010600030101010101" pitchFamily="2" charset="-122"/>
                </a:rPr>
                <a:t>em </a:t>
              </a:r>
              <a:r>
                <a:rPr lang="vi-VN" sz="2000" dirty="0">
                  <a:latin typeface="+mj-lt"/>
                  <a:ea typeface="DengXian" panose="02010600030101010101" pitchFamily="2" charset="-122"/>
                </a:rPr>
                <a:t>về chỗ thảo luận, hoàn thành phiếu “Hôm nay, mình học được...” với chủ đề “</a:t>
              </a:r>
              <a:r>
                <a:rPr lang="vi-VN" sz="2000" i="1" dirty="0">
                  <a:latin typeface="+mj-lt"/>
                  <a:ea typeface="Times New Roman" panose="02020603050405020304" pitchFamily="18" charset="0"/>
                </a:rPr>
                <a:t>Sử học với công tác bảo tồn và phát huy giá trị di sản văn hóa, di sản thiên nhiên và phát triển du lịch.</a:t>
              </a:r>
              <a:r>
                <a:rPr lang="vi-VN" sz="2000" dirty="0">
                  <a:latin typeface="+mj-lt"/>
                  <a:ea typeface="DengXian" panose="02010600030101010101" pitchFamily="2" charset="-122"/>
                </a:rPr>
                <a:t>”.</a:t>
              </a:r>
              <a:endParaRPr lang="en-US" dirty="0">
                <a:latin typeface="+mj-lt"/>
                <a:cs typeface="Arial" panose="020B0604020202020204" pitchFamily="34" charset="0"/>
              </a:endParaRPr>
            </a:p>
          </p:txBody>
        </p:sp>
      </p:grpSp>
      <p:grpSp>
        <p:nvGrpSpPr>
          <p:cNvPr id="23" name="Group 22">
            <a:extLst>
              <a:ext uri="{FF2B5EF4-FFF2-40B4-BE49-F238E27FC236}">
                <a16:creationId xmlns:a16="http://schemas.microsoft.com/office/drawing/2014/main" id="{94B14912-9C6F-5D7C-203A-B4A22C6ED7C2}"/>
              </a:ext>
            </a:extLst>
          </p:cNvPr>
          <p:cNvGrpSpPr/>
          <p:nvPr/>
        </p:nvGrpSpPr>
        <p:grpSpPr>
          <a:xfrm>
            <a:off x="395160" y="5071371"/>
            <a:ext cx="4508640" cy="1455574"/>
            <a:chOff x="2819815" y="4799079"/>
            <a:chExt cx="2462986" cy="969265"/>
          </a:xfrm>
        </p:grpSpPr>
        <p:sp>
          <p:nvSpPr>
            <p:cNvPr id="24" name="Rectangle 23">
              <a:extLst>
                <a:ext uri="{FF2B5EF4-FFF2-40B4-BE49-F238E27FC236}">
                  <a16:creationId xmlns:a16="http://schemas.microsoft.com/office/drawing/2014/main" id="{18ECCE30-F218-BB2E-7551-866F40D555E3}"/>
                </a:ext>
              </a:extLst>
            </p:cNvPr>
            <p:cNvSpPr/>
            <p:nvPr/>
          </p:nvSpPr>
          <p:spPr>
            <a:xfrm>
              <a:off x="3017877" y="4799080"/>
              <a:ext cx="2264924" cy="969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sz="1467">
                <a:solidFill>
                  <a:prstClr val="white"/>
                </a:solidFill>
                <a:latin typeface="+mj-lt"/>
              </a:endParaRPr>
            </a:p>
          </p:txBody>
        </p:sp>
        <p:sp>
          <p:nvSpPr>
            <p:cNvPr id="25" name="Rectangle 24">
              <a:extLst>
                <a:ext uri="{FF2B5EF4-FFF2-40B4-BE49-F238E27FC236}">
                  <a16:creationId xmlns:a16="http://schemas.microsoft.com/office/drawing/2014/main" id="{2AE4899A-5DFB-7EED-33D5-EED30E8B8E3A}"/>
                </a:ext>
              </a:extLst>
            </p:cNvPr>
            <p:cNvSpPr/>
            <p:nvPr/>
          </p:nvSpPr>
          <p:spPr>
            <a:xfrm>
              <a:off x="2819815" y="4799079"/>
              <a:ext cx="198062" cy="969264"/>
            </a:xfrm>
            <a:prstGeom prst="rect">
              <a:avLst/>
            </a:prstGeom>
            <a:solidFill>
              <a:srgbClr val="FE82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sz="1467" dirty="0">
                <a:solidFill>
                  <a:prstClr val="white"/>
                </a:solidFill>
                <a:latin typeface="+mj-lt"/>
              </a:endParaRPr>
            </a:p>
          </p:txBody>
        </p:sp>
        <p:sp>
          <p:nvSpPr>
            <p:cNvPr id="35" name="TextBox 34">
              <a:extLst>
                <a:ext uri="{FF2B5EF4-FFF2-40B4-BE49-F238E27FC236}">
                  <a16:creationId xmlns:a16="http://schemas.microsoft.com/office/drawing/2014/main" id="{611215DC-F0B4-786C-867E-9502D0453DFB}"/>
                </a:ext>
              </a:extLst>
            </p:cNvPr>
            <p:cNvSpPr txBox="1"/>
            <p:nvPr/>
          </p:nvSpPr>
          <p:spPr>
            <a:xfrm>
              <a:off x="3019435" y="4945546"/>
              <a:ext cx="2219933" cy="676329"/>
            </a:xfrm>
            <a:prstGeom prst="rect">
              <a:avLst/>
            </a:prstGeom>
            <a:noFill/>
          </p:spPr>
          <p:txBody>
            <a:bodyPr wrap="square" rtlCol="0">
              <a:spAutoFit/>
            </a:bodyPr>
            <a:lstStyle/>
            <a:p>
              <a:pPr algn="just" defTabSz="609630"/>
              <a:r>
                <a:rPr lang="vi-VN" sz="2000" dirty="0" smtClean="0">
                  <a:solidFill>
                    <a:prstClr val="black"/>
                  </a:solidFill>
                  <a:latin typeface="+mj-lt"/>
                  <a:cs typeface="Arial" panose="020B0604020202020204" pitchFamily="34" charset="0"/>
                </a:rPr>
                <a:t>Các em tiến hành triển lãm, tham quan, trải </a:t>
              </a:r>
              <a:r>
                <a:rPr lang="vi-VN" sz="2000" dirty="0" smtClean="0">
                  <a:solidFill>
                    <a:prstClr val="black"/>
                  </a:solidFill>
                  <a:latin typeface="+mj-lt"/>
                  <a:cs typeface="Arial" panose="020B0604020202020204" pitchFamily="34" charset="0"/>
                </a:rPr>
                <a:t>nghiệm VR 360 về di sản văn hóa tại tỉnh Lạng Sơn </a:t>
              </a:r>
              <a:endParaRPr lang="en-US" sz="2000" dirty="0">
                <a:solidFill>
                  <a:prstClr val="black"/>
                </a:solidFill>
                <a:latin typeface="+mj-lt"/>
                <a:cs typeface="Arial" panose="020B0604020202020204" pitchFamily="34" charset="0"/>
              </a:endParaRPr>
            </a:p>
          </p:txBody>
        </p:sp>
      </p:grpSp>
      <p:grpSp>
        <p:nvGrpSpPr>
          <p:cNvPr id="36" name="Group 35">
            <a:extLst>
              <a:ext uri="{FF2B5EF4-FFF2-40B4-BE49-F238E27FC236}">
                <a16:creationId xmlns:a16="http://schemas.microsoft.com/office/drawing/2014/main" id="{83DC6994-F673-70FA-9206-235014500488}"/>
              </a:ext>
            </a:extLst>
          </p:cNvPr>
          <p:cNvGrpSpPr/>
          <p:nvPr/>
        </p:nvGrpSpPr>
        <p:grpSpPr>
          <a:xfrm>
            <a:off x="7281766" y="4461153"/>
            <a:ext cx="4565677" cy="1410086"/>
            <a:chOff x="11392536" y="6370459"/>
            <a:chExt cx="4032124" cy="2260926"/>
          </a:xfrm>
        </p:grpSpPr>
        <p:sp>
          <p:nvSpPr>
            <p:cNvPr id="37" name="Rectangle 36">
              <a:extLst>
                <a:ext uri="{FF2B5EF4-FFF2-40B4-BE49-F238E27FC236}">
                  <a16:creationId xmlns:a16="http://schemas.microsoft.com/office/drawing/2014/main" id="{FEF7D5AA-8D8D-0FCE-CA2A-F00AC1CB7408}"/>
                </a:ext>
              </a:extLst>
            </p:cNvPr>
            <p:cNvSpPr/>
            <p:nvPr/>
          </p:nvSpPr>
          <p:spPr>
            <a:xfrm>
              <a:off x="11392536" y="6391577"/>
              <a:ext cx="3589580" cy="22398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sz="1467">
                <a:solidFill>
                  <a:prstClr val="white"/>
                </a:solidFill>
                <a:latin typeface="+mj-lt"/>
              </a:endParaRPr>
            </a:p>
          </p:txBody>
        </p:sp>
        <p:sp>
          <p:nvSpPr>
            <p:cNvPr id="38" name="Rectangle 37">
              <a:extLst>
                <a:ext uri="{FF2B5EF4-FFF2-40B4-BE49-F238E27FC236}">
                  <a16:creationId xmlns:a16="http://schemas.microsoft.com/office/drawing/2014/main" id="{EE24B7C8-0C2D-F109-6789-670B8BBB4AF1}"/>
                </a:ext>
              </a:extLst>
            </p:cNvPr>
            <p:cNvSpPr/>
            <p:nvPr/>
          </p:nvSpPr>
          <p:spPr>
            <a:xfrm>
              <a:off x="14938825" y="6370459"/>
              <a:ext cx="231094" cy="21731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sz="1467">
                <a:solidFill>
                  <a:prstClr val="white"/>
                </a:solidFill>
                <a:latin typeface="+mj-lt"/>
              </a:endParaRPr>
            </a:p>
          </p:txBody>
        </p:sp>
        <p:sp>
          <p:nvSpPr>
            <p:cNvPr id="39" name="TextBox 38">
              <a:extLst>
                <a:ext uri="{FF2B5EF4-FFF2-40B4-BE49-F238E27FC236}">
                  <a16:creationId xmlns:a16="http://schemas.microsoft.com/office/drawing/2014/main" id="{CD0694BE-C6CF-7385-51A0-2F4EB0C1FD3E}"/>
                </a:ext>
              </a:extLst>
            </p:cNvPr>
            <p:cNvSpPr txBox="1"/>
            <p:nvPr/>
          </p:nvSpPr>
          <p:spPr>
            <a:xfrm>
              <a:off x="11911294" y="7130177"/>
              <a:ext cx="3513366" cy="789581"/>
            </a:xfrm>
            <a:prstGeom prst="rect">
              <a:avLst/>
            </a:prstGeom>
            <a:noFill/>
          </p:spPr>
          <p:txBody>
            <a:bodyPr wrap="square" rtlCol="0">
              <a:spAutoFit/>
            </a:bodyPr>
            <a:lstStyle/>
            <a:p>
              <a:pPr defTabSz="609630">
                <a:lnSpc>
                  <a:spcPct val="130000"/>
                </a:lnSpc>
              </a:pPr>
              <a:r>
                <a:rPr lang="vi-VN" sz="2000" dirty="0" smtClean="0">
                  <a:solidFill>
                    <a:prstClr val="black"/>
                  </a:solidFill>
                  <a:latin typeface="+mj-lt"/>
                  <a:ea typeface="Calibri" panose="020F0502020204030204" pitchFamily="34" charset="0"/>
                  <a:cs typeface="Arial" panose="020B0604020202020204" pitchFamily="34" charset="0"/>
                </a:rPr>
                <a:t>Trong thời gian là 5 phút </a:t>
              </a:r>
              <a:endParaRPr lang="en-US" sz="2000" dirty="0">
                <a:solidFill>
                  <a:prstClr val="black"/>
                </a:solidFill>
                <a:latin typeface="+mj-lt"/>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7303F908-E626-590B-F12A-588F024752A9}"/>
              </a:ext>
            </a:extLst>
          </p:cNvPr>
          <p:cNvGrpSpPr/>
          <p:nvPr/>
        </p:nvGrpSpPr>
        <p:grpSpPr>
          <a:xfrm>
            <a:off x="5014942" y="2770658"/>
            <a:ext cx="1557762" cy="3437298"/>
            <a:chOff x="5295664" y="1974722"/>
            <a:chExt cx="1557762" cy="3667579"/>
          </a:xfrm>
        </p:grpSpPr>
        <p:grpSp>
          <p:nvGrpSpPr>
            <p:cNvPr id="41" name="Group 40">
              <a:extLst>
                <a:ext uri="{FF2B5EF4-FFF2-40B4-BE49-F238E27FC236}">
                  <a16:creationId xmlns:a16="http://schemas.microsoft.com/office/drawing/2014/main" id="{ED5E9D17-43F0-9D78-99B2-4D57337D42F3}"/>
                </a:ext>
              </a:extLst>
            </p:cNvPr>
            <p:cNvGrpSpPr/>
            <p:nvPr/>
          </p:nvGrpSpPr>
          <p:grpSpPr>
            <a:xfrm>
              <a:off x="5320332" y="1974722"/>
              <a:ext cx="1533094" cy="3667579"/>
              <a:chOff x="2514434" y="1839545"/>
              <a:chExt cx="1533094" cy="3667579"/>
            </a:xfrm>
          </p:grpSpPr>
          <p:sp>
            <p:nvSpPr>
              <p:cNvPr id="44" name="Freeform: Shape 43">
                <a:extLst>
                  <a:ext uri="{FF2B5EF4-FFF2-40B4-BE49-F238E27FC236}">
                    <a16:creationId xmlns:a16="http://schemas.microsoft.com/office/drawing/2014/main" id="{6E424A41-82E7-0EDD-8F55-79AA0812C017}"/>
                  </a:ext>
                </a:extLst>
              </p:cNvPr>
              <p:cNvSpPr/>
              <p:nvPr/>
            </p:nvSpPr>
            <p:spPr>
              <a:xfrm rot="5400000">
                <a:off x="1804020" y="3266508"/>
                <a:ext cx="3667579" cy="813654"/>
              </a:xfrm>
              <a:custGeom>
                <a:avLst/>
                <a:gdLst>
                  <a:gd name="connsiteX0" fmla="*/ 0 w 3667579"/>
                  <a:gd name="connsiteY0" fmla="*/ 786385 h 828734"/>
                  <a:gd name="connsiteX1" fmla="*/ 393192 w 3667579"/>
                  <a:gd name="connsiteY1" fmla="*/ 0 h 828734"/>
                  <a:gd name="connsiteX2" fmla="*/ 3274387 w 3667579"/>
                  <a:gd name="connsiteY2" fmla="*/ 1 h 828734"/>
                  <a:gd name="connsiteX3" fmla="*/ 3667579 w 3667579"/>
                  <a:gd name="connsiteY3" fmla="*/ 786385 h 828734"/>
                  <a:gd name="connsiteX4" fmla="*/ 3646404 w 3667579"/>
                  <a:gd name="connsiteY4" fmla="*/ 828734 h 828734"/>
                  <a:gd name="connsiteX5" fmla="*/ 21174 w 3667579"/>
                  <a:gd name="connsiteY5" fmla="*/ 828734 h 828734"/>
                  <a:gd name="connsiteX6" fmla="*/ 0 w 3667579"/>
                  <a:gd name="connsiteY6" fmla="*/ 786385 h 82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7579" h="828734">
                    <a:moveTo>
                      <a:pt x="0" y="786385"/>
                    </a:moveTo>
                    <a:lnTo>
                      <a:pt x="393192" y="0"/>
                    </a:lnTo>
                    <a:lnTo>
                      <a:pt x="3274387" y="1"/>
                    </a:lnTo>
                    <a:lnTo>
                      <a:pt x="3667579" y="786385"/>
                    </a:lnTo>
                    <a:lnTo>
                      <a:pt x="3646404" y="828734"/>
                    </a:lnTo>
                    <a:lnTo>
                      <a:pt x="21174" y="828734"/>
                    </a:lnTo>
                    <a:lnTo>
                      <a:pt x="0" y="786385"/>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a:solidFill>
                    <a:prstClr val="white"/>
                  </a:solidFill>
                  <a:latin typeface="+mj-lt"/>
                </a:endParaRPr>
              </a:p>
            </p:txBody>
          </p:sp>
          <p:sp>
            <p:nvSpPr>
              <p:cNvPr id="45" name="Freeform: Shape 44">
                <a:extLst>
                  <a:ext uri="{FF2B5EF4-FFF2-40B4-BE49-F238E27FC236}">
                    <a16:creationId xmlns:a16="http://schemas.microsoft.com/office/drawing/2014/main" id="{20D53D13-BEDF-C752-7C48-10AE0D5891A8}"/>
                  </a:ext>
                </a:extLst>
              </p:cNvPr>
              <p:cNvSpPr/>
              <p:nvPr/>
            </p:nvSpPr>
            <p:spPr>
              <a:xfrm rot="5400000">
                <a:off x="1080435" y="3302903"/>
                <a:ext cx="3625230" cy="744035"/>
              </a:xfrm>
              <a:custGeom>
                <a:avLst/>
                <a:gdLst>
                  <a:gd name="connsiteX0" fmla="*/ 0 w 3625230"/>
                  <a:gd name="connsiteY0" fmla="*/ 0 h 744035"/>
                  <a:gd name="connsiteX1" fmla="*/ 3625230 w 3625230"/>
                  <a:gd name="connsiteY1" fmla="*/ 0 h 744035"/>
                  <a:gd name="connsiteX2" fmla="*/ 3253213 w 3625230"/>
                  <a:gd name="connsiteY2" fmla="*/ 744035 h 744035"/>
                  <a:gd name="connsiteX3" fmla="*/ 372017 w 3625230"/>
                  <a:gd name="connsiteY3" fmla="*/ 744035 h 744035"/>
                  <a:gd name="connsiteX4" fmla="*/ 0 w 3625230"/>
                  <a:gd name="connsiteY4" fmla="*/ 0 h 74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230" h="744035">
                    <a:moveTo>
                      <a:pt x="0" y="0"/>
                    </a:moveTo>
                    <a:lnTo>
                      <a:pt x="3625230" y="0"/>
                    </a:lnTo>
                    <a:lnTo>
                      <a:pt x="3253213" y="744035"/>
                    </a:lnTo>
                    <a:lnTo>
                      <a:pt x="372017" y="7440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a:solidFill>
                    <a:prstClr val="white"/>
                  </a:solidFill>
                  <a:latin typeface="+mj-lt"/>
                </a:endParaRPr>
              </a:p>
            </p:txBody>
          </p:sp>
          <p:sp>
            <p:nvSpPr>
              <p:cNvPr id="46" name="Diamond 45">
                <a:extLst>
                  <a:ext uri="{FF2B5EF4-FFF2-40B4-BE49-F238E27FC236}">
                    <a16:creationId xmlns:a16="http://schemas.microsoft.com/office/drawing/2014/main" id="{CF591691-F38B-9F46-8FA4-E3894437657D}"/>
                  </a:ext>
                </a:extLst>
              </p:cNvPr>
              <p:cNvSpPr/>
              <p:nvPr/>
            </p:nvSpPr>
            <p:spPr>
              <a:xfrm>
                <a:off x="2514434" y="1862305"/>
                <a:ext cx="1533094" cy="758952"/>
              </a:xfrm>
              <a:prstGeom prst="diamond">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a:solidFill>
                    <a:prstClr val="white"/>
                  </a:solidFill>
                  <a:latin typeface="+mj-lt"/>
                </a:endParaRPr>
              </a:p>
            </p:txBody>
          </p:sp>
        </p:grpSp>
        <p:sp>
          <p:nvSpPr>
            <p:cNvPr id="42" name="TextBox 41">
              <a:extLst>
                <a:ext uri="{FF2B5EF4-FFF2-40B4-BE49-F238E27FC236}">
                  <a16:creationId xmlns:a16="http://schemas.microsoft.com/office/drawing/2014/main" id="{18D334BB-C47B-E587-0748-98A10915AE36}"/>
                </a:ext>
              </a:extLst>
            </p:cNvPr>
            <p:cNvSpPr txBox="1"/>
            <p:nvPr/>
          </p:nvSpPr>
          <p:spPr>
            <a:xfrm>
              <a:off x="5295664" y="2600317"/>
              <a:ext cx="772672" cy="755311"/>
            </a:xfrm>
            <a:prstGeom prst="rect">
              <a:avLst/>
            </a:prstGeom>
            <a:noFill/>
          </p:spPr>
          <p:txBody>
            <a:bodyPr wrap="square" rtlCol="0">
              <a:spAutoFit/>
              <a:scene3d>
                <a:camera prst="isometricLeftDown"/>
                <a:lightRig rig="threePt" dir="t"/>
              </a:scene3d>
            </a:bodyPr>
            <a:lstStyle/>
            <a:p>
              <a:pPr defTabSz="609630"/>
              <a:r>
                <a:rPr lang="en-US" sz="4000" b="1" dirty="0">
                  <a:solidFill>
                    <a:prstClr val="white"/>
                  </a:solidFill>
                  <a:latin typeface="+mj-lt"/>
                  <a:cs typeface="Arial" panose="020B0604020202020204" pitchFamily="34" charset="0"/>
                </a:rPr>
                <a:t>03</a:t>
              </a:r>
            </a:p>
          </p:txBody>
        </p:sp>
        <p:pic>
          <p:nvPicPr>
            <p:cNvPr id="43" name="Graphic 42" descr="Walk">
              <a:extLst>
                <a:ext uri="{FF2B5EF4-FFF2-40B4-BE49-F238E27FC236}">
                  <a16:creationId xmlns:a16="http://schemas.microsoft.com/office/drawing/2014/main" id="{89370CF8-F28B-E8DA-7D52-669708E5AF6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771450" y="2019640"/>
              <a:ext cx="619846" cy="619846"/>
            </a:xfrm>
            <a:prstGeom prst="rect">
              <a:avLst/>
            </a:prstGeom>
          </p:spPr>
        </p:pic>
      </p:grpSp>
      <p:grpSp>
        <p:nvGrpSpPr>
          <p:cNvPr id="47" name="Group 46">
            <a:extLst>
              <a:ext uri="{FF2B5EF4-FFF2-40B4-BE49-F238E27FC236}">
                <a16:creationId xmlns:a16="http://schemas.microsoft.com/office/drawing/2014/main" id="{30B21EFC-A216-2664-2425-8C2EAD61A05A}"/>
              </a:ext>
            </a:extLst>
          </p:cNvPr>
          <p:cNvGrpSpPr/>
          <p:nvPr/>
        </p:nvGrpSpPr>
        <p:grpSpPr>
          <a:xfrm>
            <a:off x="5698634" y="3708332"/>
            <a:ext cx="1630725" cy="2815048"/>
            <a:chOff x="6040075" y="3020033"/>
            <a:chExt cx="1630725" cy="2815048"/>
          </a:xfrm>
        </p:grpSpPr>
        <p:grpSp>
          <p:nvGrpSpPr>
            <p:cNvPr id="48" name="Group 47">
              <a:extLst>
                <a:ext uri="{FF2B5EF4-FFF2-40B4-BE49-F238E27FC236}">
                  <a16:creationId xmlns:a16="http://schemas.microsoft.com/office/drawing/2014/main" id="{4DA9C739-1323-4B57-BE95-C21D5AE7C400}"/>
                </a:ext>
              </a:extLst>
            </p:cNvPr>
            <p:cNvGrpSpPr/>
            <p:nvPr/>
          </p:nvGrpSpPr>
          <p:grpSpPr>
            <a:xfrm>
              <a:off x="6043579" y="3030923"/>
              <a:ext cx="1627221" cy="2804158"/>
              <a:chOff x="6082283" y="3054100"/>
              <a:chExt cx="1627221" cy="2804158"/>
            </a:xfrm>
          </p:grpSpPr>
          <p:sp>
            <p:nvSpPr>
              <p:cNvPr id="51" name="Freeform: Shape 50">
                <a:extLst>
                  <a:ext uri="{FF2B5EF4-FFF2-40B4-BE49-F238E27FC236}">
                    <a16:creationId xmlns:a16="http://schemas.microsoft.com/office/drawing/2014/main" id="{661268A5-E43F-0E2D-B154-B914A0818174}"/>
                  </a:ext>
                </a:extLst>
              </p:cNvPr>
              <p:cNvSpPr/>
              <p:nvPr/>
            </p:nvSpPr>
            <p:spPr>
              <a:xfrm rot="5400000">
                <a:off x="5906356" y="4048253"/>
                <a:ext cx="2786032" cy="820265"/>
              </a:xfrm>
              <a:custGeom>
                <a:avLst/>
                <a:gdLst>
                  <a:gd name="connsiteX0" fmla="*/ 0 w 2786032"/>
                  <a:gd name="connsiteY0" fmla="*/ 772671 h 772671"/>
                  <a:gd name="connsiteX1" fmla="*/ 386335 w 2786032"/>
                  <a:gd name="connsiteY1" fmla="*/ 0 h 772671"/>
                  <a:gd name="connsiteX2" fmla="*/ 2399698 w 2786032"/>
                  <a:gd name="connsiteY2" fmla="*/ 0 h 772671"/>
                  <a:gd name="connsiteX3" fmla="*/ 2786032 w 2786032"/>
                  <a:gd name="connsiteY3" fmla="*/ 772671 h 772671"/>
                  <a:gd name="connsiteX4" fmla="*/ 0 w 2786032"/>
                  <a:gd name="connsiteY4" fmla="*/ 772671 h 77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32" h="772671">
                    <a:moveTo>
                      <a:pt x="0" y="772671"/>
                    </a:moveTo>
                    <a:lnTo>
                      <a:pt x="386335" y="0"/>
                    </a:lnTo>
                    <a:lnTo>
                      <a:pt x="2399698" y="0"/>
                    </a:lnTo>
                    <a:lnTo>
                      <a:pt x="2786032" y="772671"/>
                    </a:lnTo>
                    <a:lnTo>
                      <a:pt x="0" y="772671"/>
                    </a:lnTo>
                    <a:close/>
                  </a:path>
                </a:pathLst>
              </a:cu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a:solidFill>
                    <a:prstClr val="white"/>
                  </a:solidFill>
                  <a:latin typeface="+mj-lt"/>
                </a:endParaRPr>
              </a:p>
            </p:txBody>
          </p:sp>
          <p:sp>
            <p:nvSpPr>
              <p:cNvPr id="52" name="Freeform: Shape 51">
                <a:extLst>
                  <a:ext uri="{FF2B5EF4-FFF2-40B4-BE49-F238E27FC236}">
                    <a16:creationId xmlns:a16="http://schemas.microsoft.com/office/drawing/2014/main" id="{9C4EC94D-5AAA-D2DA-75B2-3011B5919CED}"/>
                  </a:ext>
                </a:extLst>
              </p:cNvPr>
              <p:cNvSpPr/>
              <p:nvPr/>
            </p:nvSpPr>
            <p:spPr>
              <a:xfrm rot="5400000">
                <a:off x="5089318" y="4058336"/>
                <a:ext cx="2799746" cy="800098"/>
              </a:xfrm>
              <a:custGeom>
                <a:avLst/>
                <a:gdLst>
                  <a:gd name="connsiteX0" fmla="*/ 0 w 2799746"/>
                  <a:gd name="connsiteY0" fmla="*/ 13714 h 800098"/>
                  <a:gd name="connsiteX1" fmla="*/ 6857 w 2799746"/>
                  <a:gd name="connsiteY1" fmla="*/ 0 h 800098"/>
                  <a:gd name="connsiteX2" fmla="*/ 2792889 w 2799746"/>
                  <a:gd name="connsiteY2" fmla="*/ 0 h 800098"/>
                  <a:gd name="connsiteX3" fmla="*/ 2799746 w 2799746"/>
                  <a:gd name="connsiteY3" fmla="*/ 13714 h 800098"/>
                  <a:gd name="connsiteX4" fmla="*/ 2406554 w 2799746"/>
                  <a:gd name="connsiteY4" fmla="*/ 800098 h 800098"/>
                  <a:gd name="connsiteX5" fmla="*/ 393192 w 2799746"/>
                  <a:gd name="connsiteY5" fmla="*/ 800098 h 800098"/>
                  <a:gd name="connsiteX6" fmla="*/ 0 w 2799746"/>
                  <a:gd name="connsiteY6" fmla="*/ 13714 h 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746" h="800098">
                    <a:moveTo>
                      <a:pt x="0" y="13714"/>
                    </a:moveTo>
                    <a:lnTo>
                      <a:pt x="6857" y="0"/>
                    </a:lnTo>
                    <a:lnTo>
                      <a:pt x="2792889" y="0"/>
                    </a:lnTo>
                    <a:lnTo>
                      <a:pt x="2799746" y="13714"/>
                    </a:lnTo>
                    <a:lnTo>
                      <a:pt x="2406554" y="800098"/>
                    </a:lnTo>
                    <a:lnTo>
                      <a:pt x="393192" y="800098"/>
                    </a:lnTo>
                    <a:lnTo>
                      <a:pt x="0" y="1371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a:solidFill>
                    <a:prstClr val="white"/>
                  </a:solidFill>
                  <a:latin typeface="+mj-lt"/>
                </a:endParaRPr>
              </a:p>
            </p:txBody>
          </p:sp>
          <p:sp>
            <p:nvSpPr>
              <p:cNvPr id="53" name="Diamond 52">
                <a:extLst>
                  <a:ext uri="{FF2B5EF4-FFF2-40B4-BE49-F238E27FC236}">
                    <a16:creationId xmlns:a16="http://schemas.microsoft.com/office/drawing/2014/main" id="{FB369B36-DFE0-DAEF-BCB4-FE24A0213E5C}"/>
                  </a:ext>
                </a:extLst>
              </p:cNvPr>
              <p:cNvSpPr/>
              <p:nvPr/>
            </p:nvSpPr>
            <p:spPr>
              <a:xfrm>
                <a:off x="6082283" y="3054100"/>
                <a:ext cx="1627221" cy="758952"/>
              </a:xfrm>
              <a:prstGeom prst="diamond">
                <a:avLst/>
              </a:prstGeom>
              <a:solidFill>
                <a:srgbClr val="F8F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a:solidFill>
                    <a:prstClr val="white"/>
                  </a:solidFill>
                  <a:latin typeface="+mj-lt"/>
                </a:endParaRPr>
              </a:p>
            </p:txBody>
          </p:sp>
        </p:grpSp>
        <p:sp>
          <p:nvSpPr>
            <p:cNvPr id="49" name="TextBox 48">
              <a:extLst>
                <a:ext uri="{FF2B5EF4-FFF2-40B4-BE49-F238E27FC236}">
                  <a16:creationId xmlns:a16="http://schemas.microsoft.com/office/drawing/2014/main" id="{E070FBDE-9FF8-6B5D-BD71-334D9EF5DF85}"/>
                </a:ext>
              </a:extLst>
            </p:cNvPr>
            <p:cNvSpPr txBox="1"/>
            <p:nvPr/>
          </p:nvSpPr>
          <p:spPr>
            <a:xfrm>
              <a:off x="6040075" y="3538786"/>
              <a:ext cx="772672" cy="707886"/>
            </a:xfrm>
            <a:prstGeom prst="rect">
              <a:avLst/>
            </a:prstGeom>
            <a:noFill/>
          </p:spPr>
          <p:txBody>
            <a:bodyPr wrap="square" rtlCol="0">
              <a:spAutoFit/>
              <a:scene3d>
                <a:camera prst="isometricLeftDown"/>
                <a:lightRig rig="threePt" dir="t"/>
              </a:scene3d>
            </a:bodyPr>
            <a:lstStyle/>
            <a:p>
              <a:pPr defTabSz="609630"/>
              <a:r>
                <a:rPr lang="en-US" sz="4000" b="1">
                  <a:solidFill>
                    <a:prstClr val="white"/>
                  </a:solidFill>
                  <a:latin typeface="+mj-lt"/>
                  <a:cs typeface="Arial" panose="020B0604020202020204" pitchFamily="34" charset="0"/>
                </a:rPr>
                <a:t>02</a:t>
              </a:r>
            </a:p>
          </p:txBody>
        </p:sp>
        <p:pic>
          <p:nvPicPr>
            <p:cNvPr id="50" name="Graphic 49" descr="Crawl">
              <a:extLst>
                <a:ext uri="{FF2B5EF4-FFF2-40B4-BE49-F238E27FC236}">
                  <a16:creationId xmlns:a16="http://schemas.microsoft.com/office/drawing/2014/main" id="{EDE84054-D150-E0DB-F72E-137DEC8C30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flipH="1">
              <a:off x="6479678" y="3020033"/>
              <a:ext cx="619846" cy="619846"/>
            </a:xfrm>
            <a:prstGeom prst="rect">
              <a:avLst/>
            </a:prstGeom>
          </p:spPr>
        </p:pic>
      </p:grpSp>
      <p:grpSp>
        <p:nvGrpSpPr>
          <p:cNvPr id="54" name="Group 53">
            <a:extLst>
              <a:ext uri="{FF2B5EF4-FFF2-40B4-BE49-F238E27FC236}">
                <a16:creationId xmlns:a16="http://schemas.microsoft.com/office/drawing/2014/main" id="{F44C7ABA-7D77-D384-28BB-7EB24BC5E887}"/>
              </a:ext>
            </a:extLst>
          </p:cNvPr>
          <p:cNvGrpSpPr/>
          <p:nvPr/>
        </p:nvGrpSpPr>
        <p:grpSpPr>
          <a:xfrm>
            <a:off x="4907020" y="4733631"/>
            <a:ext cx="1600200" cy="1941990"/>
            <a:chOff x="5882607" y="4503360"/>
            <a:chExt cx="1600200" cy="2201474"/>
          </a:xfrm>
        </p:grpSpPr>
        <p:grpSp>
          <p:nvGrpSpPr>
            <p:cNvPr id="55" name="Group 54">
              <a:extLst>
                <a:ext uri="{FF2B5EF4-FFF2-40B4-BE49-F238E27FC236}">
                  <a16:creationId xmlns:a16="http://schemas.microsoft.com/office/drawing/2014/main" id="{04B350A6-1DBB-98C5-6AE1-1634A2179D70}"/>
                </a:ext>
              </a:extLst>
            </p:cNvPr>
            <p:cNvGrpSpPr/>
            <p:nvPr/>
          </p:nvGrpSpPr>
          <p:grpSpPr>
            <a:xfrm>
              <a:off x="5882607" y="4503360"/>
              <a:ext cx="1600200" cy="2201474"/>
              <a:chOff x="5295900" y="3953251"/>
              <a:chExt cx="1600200" cy="2201474"/>
            </a:xfrm>
          </p:grpSpPr>
          <p:grpSp>
            <p:nvGrpSpPr>
              <p:cNvPr id="57" name="Group 56">
                <a:extLst>
                  <a:ext uri="{FF2B5EF4-FFF2-40B4-BE49-F238E27FC236}">
                    <a16:creationId xmlns:a16="http://schemas.microsoft.com/office/drawing/2014/main" id="{1F6C0A58-F200-FC2B-7ED8-4C2F63341369}"/>
                  </a:ext>
                </a:extLst>
              </p:cNvPr>
              <p:cNvGrpSpPr/>
              <p:nvPr/>
            </p:nvGrpSpPr>
            <p:grpSpPr>
              <a:xfrm>
                <a:off x="5295900" y="3975147"/>
                <a:ext cx="1600200" cy="2179578"/>
                <a:chOff x="5295900" y="4076703"/>
                <a:chExt cx="1600200" cy="2179578"/>
              </a:xfrm>
            </p:grpSpPr>
            <p:sp>
              <p:nvSpPr>
                <p:cNvPr id="59" name="Freeform: Shape 58">
                  <a:extLst>
                    <a:ext uri="{FF2B5EF4-FFF2-40B4-BE49-F238E27FC236}">
                      <a16:creationId xmlns:a16="http://schemas.microsoft.com/office/drawing/2014/main" id="{9B7DED18-3D4F-476B-C419-0A67977F1022}"/>
                    </a:ext>
                  </a:extLst>
                </p:cNvPr>
                <p:cNvSpPr/>
                <p:nvPr/>
              </p:nvSpPr>
              <p:spPr>
                <a:xfrm rot="5400000">
                  <a:off x="5428048" y="4798517"/>
                  <a:ext cx="2122287" cy="786384"/>
                </a:xfrm>
                <a:custGeom>
                  <a:avLst/>
                  <a:gdLst>
                    <a:gd name="connsiteX0" fmla="*/ 0 w 2708910"/>
                    <a:gd name="connsiteY0" fmla="*/ 779526 h 779526"/>
                    <a:gd name="connsiteX1" fmla="*/ 389763 w 2708910"/>
                    <a:gd name="connsiteY1" fmla="*/ 0 h 779526"/>
                    <a:gd name="connsiteX2" fmla="*/ 2319147 w 2708910"/>
                    <a:gd name="connsiteY2" fmla="*/ 0 h 779526"/>
                    <a:gd name="connsiteX3" fmla="*/ 2708910 w 2708910"/>
                    <a:gd name="connsiteY3" fmla="*/ 779526 h 779526"/>
                    <a:gd name="connsiteX4" fmla="*/ 0 w 2708910"/>
                    <a:gd name="connsiteY4" fmla="*/ 779526 h 77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910" h="779526">
                      <a:moveTo>
                        <a:pt x="0" y="779526"/>
                      </a:moveTo>
                      <a:lnTo>
                        <a:pt x="389763" y="0"/>
                      </a:lnTo>
                      <a:lnTo>
                        <a:pt x="2319147" y="0"/>
                      </a:lnTo>
                      <a:lnTo>
                        <a:pt x="2708910" y="779526"/>
                      </a:lnTo>
                      <a:lnTo>
                        <a:pt x="0" y="779526"/>
                      </a:lnTo>
                      <a:close/>
                    </a:path>
                  </a:pathLst>
                </a:custGeom>
                <a:solidFill>
                  <a:srgbClr val="FE82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dirty="0">
                    <a:solidFill>
                      <a:prstClr val="white"/>
                    </a:solidFill>
                    <a:latin typeface="+mj-lt"/>
                  </a:endParaRPr>
                </a:p>
              </p:txBody>
            </p:sp>
            <p:sp>
              <p:nvSpPr>
                <p:cNvPr id="60" name="Freeform: Shape 59">
                  <a:extLst>
                    <a:ext uri="{FF2B5EF4-FFF2-40B4-BE49-F238E27FC236}">
                      <a16:creationId xmlns:a16="http://schemas.microsoft.com/office/drawing/2014/main" id="{5BE67C24-B7C3-5E52-396C-A1A956F205D1}"/>
                    </a:ext>
                  </a:extLst>
                </p:cNvPr>
                <p:cNvSpPr/>
                <p:nvPr/>
              </p:nvSpPr>
              <p:spPr>
                <a:xfrm rot="5400000">
                  <a:off x="4641604" y="4795027"/>
                  <a:ext cx="2122287" cy="800221"/>
                </a:xfrm>
                <a:custGeom>
                  <a:avLst/>
                  <a:gdLst>
                    <a:gd name="connsiteX0" fmla="*/ 0 w 2715768"/>
                    <a:gd name="connsiteY0" fmla="*/ 6858 h 793242"/>
                    <a:gd name="connsiteX1" fmla="*/ 3429 w 2715768"/>
                    <a:gd name="connsiteY1" fmla="*/ 0 h 793242"/>
                    <a:gd name="connsiteX2" fmla="*/ 2712339 w 2715768"/>
                    <a:gd name="connsiteY2" fmla="*/ 0 h 793242"/>
                    <a:gd name="connsiteX3" fmla="*/ 2715768 w 2715768"/>
                    <a:gd name="connsiteY3" fmla="*/ 6858 h 793242"/>
                    <a:gd name="connsiteX4" fmla="*/ 2322576 w 2715768"/>
                    <a:gd name="connsiteY4" fmla="*/ 793242 h 793242"/>
                    <a:gd name="connsiteX5" fmla="*/ 393192 w 2715768"/>
                    <a:gd name="connsiteY5" fmla="*/ 793242 h 793242"/>
                    <a:gd name="connsiteX6" fmla="*/ 0 w 2715768"/>
                    <a:gd name="connsiteY6" fmla="*/ 6858 h 79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768" h="793242">
                      <a:moveTo>
                        <a:pt x="0" y="6858"/>
                      </a:moveTo>
                      <a:lnTo>
                        <a:pt x="3429" y="0"/>
                      </a:lnTo>
                      <a:lnTo>
                        <a:pt x="2712339" y="0"/>
                      </a:lnTo>
                      <a:lnTo>
                        <a:pt x="2715768" y="6858"/>
                      </a:lnTo>
                      <a:lnTo>
                        <a:pt x="2322576" y="793242"/>
                      </a:lnTo>
                      <a:lnTo>
                        <a:pt x="393192" y="793242"/>
                      </a:lnTo>
                      <a:lnTo>
                        <a:pt x="0" y="6858"/>
                      </a:lnTo>
                      <a:close/>
                    </a:path>
                  </a:pathLst>
                </a:custGeom>
                <a:solidFill>
                  <a:srgbClr val="EA32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dirty="0">
                    <a:solidFill>
                      <a:prstClr val="white"/>
                    </a:solidFill>
                    <a:latin typeface="+mj-lt"/>
                  </a:endParaRPr>
                </a:p>
              </p:txBody>
            </p:sp>
            <p:sp>
              <p:nvSpPr>
                <p:cNvPr id="61" name="Diamond 60">
                  <a:extLst>
                    <a:ext uri="{FF2B5EF4-FFF2-40B4-BE49-F238E27FC236}">
                      <a16:creationId xmlns:a16="http://schemas.microsoft.com/office/drawing/2014/main" id="{2625B094-B31D-995A-0F91-C22DBAF25D1F}"/>
                    </a:ext>
                  </a:extLst>
                </p:cNvPr>
                <p:cNvSpPr/>
                <p:nvPr/>
              </p:nvSpPr>
              <p:spPr>
                <a:xfrm>
                  <a:off x="5295900" y="4076703"/>
                  <a:ext cx="1600200" cy="758952"/>
                </a:xfrm>
                <a:prstGeom prst="diamond">
                  <a:avLst/>
                </a:prstGeom>
                <a:solidFill>
                  <a:srgbClr val="FC64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630"/>
                  <a:endParaRPr lang="en-US" dirty="0">
                    <a:solidFill>
                      <a:prstClr val="white"/>
                    </a:solidFill>
                    <a:latin typeface="+mj-lt"/>
                  </a:endParaRPr>
                </a:p>
              </p:txBody>
            </p:sp>
          </p:grpSp>
          <p:pic>
            <p:nvPicPr>
              <p:cNvPr id="58" name="Graphic 57" descr="Baby crawling">
                <a:extLst>
                  <a:ext uri="{FF2B5EF4-FFF2-40B4-BE49-F238E27FC236}">
                    <a16:creationId xmlns:a16="http://schemas.microsoft.com/office/drawing/2014/main" id="{10F2C356-9C68-71A5-65F8-5B90EF46475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717943" y="3953251"/>
                <a:ext cx="619846" cy="619846"/>
              </a:xfrm>
              <a:prstGeom prst="rect">
                <a:avLst/>
              </a:prstGeom>
            </p:spPr>
          </p:pic>
        </p:grpSp>
        <p:sp>
          <p:nvSpPr>
            <p:cNvPr id="56" name="TextBox 55">
              <a:extLst>
                <a:ext uri="{FF2B5EF4-FFF2-40B4-BE49-F238E27FC236}">
                  <a16:creationId xmlns:a16="http://schemas.microsoft.com/office/drawing/2014/main" id="{B75ACC9C-CCEF-E3B4-81CD-BA4EE1ABC6BA}"/>
                </a:ext>
              </a:extLst>
            </p:cNvPr>
            <p:cNvSpPr txBox="1"/>
            <p:nvPr/>
          </p:nvSpPr>
          <p:spPr>
            <a:xfrm>
              <a:off x="5913480" y="5056973"/>
              <a:ext cx="772672" cy="802472"/>
            </a:xfrm>
            <a:prstGeom prst="rect">
              <a:avLst/>
            </a:prstGeom>
            <a:noFill/>
          </p:spPr>
          <p:txBody>
            <a:bodyPr wrap="square" rtlCol="0">
              <a:spAutoFit/>
              <a:scene3d>
                <a:camera prst="isometricLeftDown"/>
                <a:lightRig rig="threePt" dir="t"/>
              </a:scene3d>
            </a:bodyPr>
            <a:lstStyle/>
            <a:p>
              <a:pPr defTabSz="609630"/>
              <a:r>
                <a:rPr lang="en-US" sz="4000" b="1">
                  <a:solidFill>
                    <a:prstClr val="white"/>
                  </a:solidFill>
                  <a:latin typeface="+mj-lt"/>
                  <a:cs typeface="Arial" panose="020B0604020202020204" pitchFamily="34" charset="0"/>
                </a:rPr>
                <a:t>01</a:t>
              </a:r>
            </a:p>
          </p:txBody>
        </p:sp>
      </p:grpSp>
    </p:spTree>
    <p:extLst>
      <p:ext uri="{BB962C8B-B14F-4D97-AF65-F5344CB8AC3E}">
        <p14:creationId xmlns:p14="http://schemas.microsoft.com/office/powerpoint/2010/main" val="1568152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par>
                          <p:cTn id="8" fill="hold">
                            <p:stCondLst>
                              <p:cond delay="500"/>
                            </p:stCondLst>
                            <p:childTnLst>
                              <p:par>
                                <p:cTn id="9" presetID="17"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ppt_w/2"/>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childTnLst>
                          </p:cTn>
                        </p:par>
                        <p:par>
                          <p:cTn id="20" fill="hold">
                            <p:stCondLst>
                              <p:cond delay="500"/>
                            </p:stCondLst>
                            <p:childTnLst>
                              <p:par>
                                <p:cTn id="21" presetID="17" presetClass="entr" presetSubtype="8"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ppt_x</p:attrName>
                                        </p:attrNameLst>
                                      </p:cBhvr>
                                      <p:tavLst>
                                        <p:tav tm="0">
                                          <p:val>
                                            <p:strVal val="#ppt_x-#ppt_w/2"/>
                                          </p:val>
                                        </p:tav>
                                        <p:tav tm="100000">
                                          <p:val>
                                            <p:strVal val="#ppt_x"/>
                                          </p:val>
                                        </p:tav>
                                      </p:tavLst>
                                    </p:anim>
                                    <p:anim calcmode="lin" valueType="num">
                                      <p:cBhvr>
                                        <p:cTn id="24" dur="500" fill="hold"/>
                                        <p:tgtEl>
                                          <p:spTgt spid="36"/>
                                        </p:tgtEl>
                                        <p:attrNameLst>
                                          <p:attrName>ppt_y</p:attrName>
                                        </p:attrNameLst>
                                      </p:cBhvr>
                                      <p:tavLst>
                                        <p:tav tm="0">
                                          <p:val>
                                            <p:strVal val="#ppt_y"/>
                                          </p:val>
                                        </p:tav>
                                        <p:tav tm="100000">
                                          <p:val>
                                            <p:strVal val="#ppt_y"/>
                                          </p:val>
                                        </p:tav>
                                      </p:tavLst>
                                    </p:anim>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par>
                          <p:cTn id="32" fill="hold">
                            <p:stCondLst>
                              <p:cond delay="500"/>
                            </p:stCondLst>
                            <p:childTnLst>
                              <p:par>
                                <p:cTn id="33" presetID="17"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ppt_w/2"/>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strVal val="#ppt_h"/>
                                          </p:val>
                                        </p:tav>
                                        <p:tav tm="100000">
                                          <p:val>
                                            <p:strVal val="#ppt_h"/>
                                          </p:val>
                                        </p:tav>
                                      </p:tavLst>
                                    </p:anim>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a:extLst>
            <a:ext uri="{FF2B5EF4-FFF2-40B4-BE49-F238E27FC236}">
              <a16:creationId xmlns:a16="http://schemas.microsoft.com/office/drawing/2014/main" id="{9F6F1B98-D74A-29D9-6C40-4FC57C1054C7}"/>
            </a:ext>
          </a:extLst>
        </p:cNvPr>
        <p:cNvGrpSpPr/>
        <p:nvPr/>
      </p:nvGrpSpPr>
      <p:grpSpPr>
        <a:xfrm>
          <a:off x="0" y="0"/>
          <a:ext cx="0" cy="0"/>
          <a:chOff x="0" y="0"/>
          <a:chExt cx="0" cy="0"/>
        </a:xfrm>
      </p:grpSpPr>
      <p:sp>
        <p:nvSpPr>
          <p:cNvPr id="65" name="Arrow: Chevron 64">
            <a:extLst>
              <a:ext uri="{FF2B5EF4-FFF2-40B4-BE49-F238E27FC236}">
                <a16:creationId xmlns:a16="http://schemas.microsoft.com/office/drawing/2014/main" id="{43A71D23-6D64-9041-7646-841F8EBC5D68}"/>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6" name="Arrow: Chevron 65">
            <a:extLst>
              <a:ext uri="{FF2B5EF4-FFF2-40B4-BE49-F238E27FC236}">
                <a16:creationId xmlns:a16="http://schemas.microsoft.com/office/drawing/2014/main" id="{AFD05133-87FE-C0DC-342F-C7B91FB95980}"/>
              </a:ext>
            </a:extLst>
          </p:cNvPr>
          <p:cNvSpPr/>
          <p:nvPr/>
        </p:nvSpPr>
        <p:spPr>
          <a:xfrm flipH="1">
            <a:off x="1162500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nvGrpSpPr>
          <p:cNvPr id="61" name="Group 60">
            <a:extLst>
              <a:ext uri="{FF2B5EF4-FFF2-40B4-BE49-F238E27FC236}">
                <a16:creationId xmlns:a16="http://schemas.microsoft.com/office/drawing/2014/main" id="{821D59D2-F31C-006F-1C1C-72D669B7AA4F}"/>
              </a:ext>
            </a:extLst>
          </p:cNvPr>
          <p:cNvGrpSpPr/>
          <p:nvPr/>
        </p:nvGrpSpPr>
        <p:grpSpPr>
          <a:xfrm rot="16200000" flipH="1">
            <a:off x="11040008" y="-249599"/>
            <a:ext cx="486377" cy="1817606"/>
            <a:chOff x="9785834" y="4938335"/>
            <a:chExt cx="188844" cy="1924052"/>
          </a:xfrm>
        </p:grpSpPr>
        <p:sp>
          <p:nvSpPr>
            <p:cNvPr id="62" name="Rectangle: Top Corners Rounded 61">
              <a:extLst>
                <a:ext uri="{FF2B5EF4-FFF2-40B4-BE49-F238E27FC236}">
                  <a16:creationId xmlns:a16="http://schemas.microsoft.com/office/drawing/2014/main" id="{3E209EA9-1860-EA21-1665-80F20161AF45}"/>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cxnSp>
          <p:nvCxnSpPr>
            <p:cNvPr id="63" name="Straight Connector 62">
              <a:extLst>
                <a:ext uri="{FF2B5EF4-FFF2-40B4-BE49-F238E27FC236}">
                  <a16:creationId xmlns:a16="http://schemas.microsoft.com/office/drawing/2014/main" id="{12007DE2-9BD5-BDF1-67D2-4E43075F652B}"/>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FB7FBE8-5F66-5FA2-91D8-67763B5A3A16}"/>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pic>
        <p:nvPicPr>
          <p:cNvPr id="1026" name="Picture 2" descr="https://langson.qweb.com.vn/wp-content/uploads/2026/04/DI-SAN-LANG-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500" y="902393"/>
            <a:ext cx="5149283" cy="5149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54187" y="6197775"/>
            <a:ext cx="6271910" cy="452432"/>
          </a:xfrm>
          <a:prstGeom prst="rect">
            <a:avLst/>
          </a:prstGeom>
        </p:spPr>
        <p:txBody>
          <a:bodyPr wrap="none">
            <a:spAutoFit/>
          </a:bodyPr>
          <a:lstStyle/>
          <a:p>
            <a:pPr defTabSz="609630">
              <a:lnSpc>
                <a:spcPct val="130000"/>
              </a:lnSpc>
            </a:pPr>
            <a:r>
              <a:rPr lang="vi-VN" smtClean="0">
                <a:solidFill>
                  <a:prstClr val="black"/>
                </a:solidFill>
                <a:latin typeface="+mj-lt"/>
                <a:ea typeface="Calibri" panose="020F0502020204030204" pitchFamily="34" charset="0"/>
                <a:cs typeface="Arial" panose="020B0604020202020204" pitchFamily="34" charset="0"/>
              </a:rPr>
              <a:t>Quét mã QR để trải nghiệm VR360 di sản văn hóa tỉnh Lạng Sơn </a:t>
            </a:r>
            <a:endParaRPr lang="en-US" dirty="0">
              <a:solidFill>
                <a:prstClr val="black"/>
              </a:solidFill>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13191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713C0-5672-AC8F-5C73-F5ECAC1D534A}"/>
            </a:ext>
          </a:extLst>
        </p:cNvPr>
        <p:cNvGrpSpPr/>
        <p:nvPr/>
      </p:nvGrpSpPr>
      <p:grpSpPr>
        <a:xfrm>
          <a:off x="0" y="0"/>
          <a:ext cx="0" cy="0"/>
          <a:chOff x="0" y="0"/>
          <a:chExt cx="0" cy="0"/>
        </a:xfrm>
      </p:grpSpPr>
      <p:grpSp>
        <p:nvGrpSpPr>
          <p:cNvPr id="26" name="Google Shape;122;p17">
            <a:extLst>
              <a:ext uri="{FF2B5EF4-FFF2-40B4-BE49-F238E27FC236}">
                <a16:creationId xmlns:a16="http://schemas.microsoft.com/office/drawing/2014/main" id="{81C1FDB9-0DB8-47B9-42D9-63DAC5C82385}"/>
              </a:ext>
            </a:extLst>
          </p:cNvPr>
          <p:cNvGrpSpPr/>
          <p:nvPr/>
        </p:nvGrpSpPr>
        <p:grpSpPr>
          <a:xfrm>
            <a:off x="11570948" y="-868725"/>
            <a:ext cx="2727651" cy="2834776"/>
            <a:chOff x="3197500" y="1599125"/>
            <a:chExt cx="2749074" cy="2749074"/>
          </a:xfrm>
        </p:grpSpPr>
        <p:sp>
          <p:nvSpPr>
            <p:cNvPr id="27" name="Google Shape;123;p17">
              <a:extLst>
                <a:ext uri="{FF2B5EF4-FFF2-40B4-BE49-F238E27FC236}">
                  <a16:creationId xmlns:a16="http://schemas.microsoft.com/office/drawing/2014/main" id="{4A2EA834-52DF-FF10-A949-80AC3B6A6BCF}"/>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4;p17">
              <a:extLst>
                <a:ext uri="{FF2B5EF4-FFF2-40B4-BE49-F238E27FC236}">
                  <a16:creationId xmlns:a16="http://schemas.microsoft.com/office/drawing/2014/main" id="{6B856995-97CB-ABA3-9BF4-69A758A09060}"/>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Arrow: Chevron 5">
            <a:extLst>
              <a:ext uri="{FF2B5EF4-FFF2-40B4-BE49-F238E27FC236}">
                <a16:creationId xmlns:a16="http://schemas.microsoft.com/office/drawing/2014/main" id="{0A0072CD-F361-74E6-CAA2-6D45B8D697BF}"/>
              </a:ext>
            </a:extLst>
          </p:cNvPr>
          <p:cNvSpPr/>
          <p:nvPr/>
        </p:nvSpPr>
        <p:spPr>
          <a:xfrm>
            <a:off x="-50258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2" name="Arrow: Up 21">
            <a:extLst>
              <a:ext uri="{FF2B5EF4-FFF2-40B4-BE49-F238E27FC236}">
                <a16:creationId xmlns:a16="http://schemas.microsoft.com/office/drawing/2014/main" id="{93975A7F-6016-AAE8-2940-8F9FE056DB91}"/>
              </a:ext>
            </a:extLst>
          </p:cNvPr>
          <p:cNvSpPr/>
          <p:nvPr/>
        </p:nvSpPr>
        <p:spPr>
          <a:xfrm rot="10800000" flipH="1">
            <a:off x="11144249" y="332702"/>
            <a:ext cx="271265" cy="813127"/>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Up 22">
            <a:extLst>
              <a:ext uri="{FF2B5EF4-FFF2-40B4-BE49-F238E27FC236}">
                <a16:creationId xmlns:a16="http://schemas.microsoft.com/office/drawing/2014/main" id="{659E9D22-AC97-5CAC-56D6-5ED9BCB4F593}"/>
              </a:ext>
            </a:extLst>
          </p:cNvPr>
          <p:cNvSpPr/>
          <p:nvPr/>
        </p:nvSpPr>
        <p:spPr>
          <a:xfrm rot="10800000" flipH="1">
            <a:off x="6796285" y="332701"/>
            <a:ext cx="176016" cy="618425"/>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Arrow: Up 23">
            <a:extLst>
              <a:ext uri="{FF2B5EF4-FFF2-40B4-BE49-F238E27FC236}">
                <a16:creationId xmlns:a16="http://schemas.microsoft.com/office/drawing/2014/main" id="{881DACAA-4807-B4BF-408F-B95EA62D4354}"/>
              </a:ext>
            </a:extLst>
          </p:cNvPr>
          <p:cNvSpPr/>
          <p:nvPr/>
        </p:nvSpPr>
        <p:spPr>
          <a:xfrm rot="10800000" flipH="1">
            <a:off x="7034411" y="332699"/>
            <a:ext cx="176016" cy="871711"/>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Arrow: Chevron 7">
            <a:extLst>
              <a:ext uri="{FF2B5EF4-FFF2-40B4-BE49-F238E27FC236}">
                <a16:creationId xmlns:a16="http://schemas.microsoft.com/office/drawing/2014/main" id="{CFBC64B0-9271-5BDA-F75B-AC3C8E40DAF7}"/>
              </a:ext>
            </a:extLst>
          </p:cNvPr>
          <p:cNvSpPr/>
          <p:nvPr/>
        </p:nvSpPr>
        <p:spPr>
          <a:xfrm>
            <a:off x="-828023"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5" name="Arrow: Chevron 44">
            <a:extLst>
              <a:ext uri="{FF2B5EF4-FFF2-40B4-BE49-F238E27FC236}">
                <a16:creationId xmlns:a16="http://schemas.microsoft.com/office/drawing/2014/main" id="{1F1FF6AA-5FA8-D4E5-2F02-5B5F8C5DE4A1}"/>
              </a:ext>
            </a:extLst>
          </p:cNvPr>
          <p:cNvSpPr/>
          <p:nvPr/>
        </p:nvSpPr>
        <p:spPr>
          <a:xfrm flipH="1">
            <a:off x="11643904"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6" name="Arrow: Chevron 45">
            <a:extLst>
              <a:ext uri="{FF2B5EF4-FFF2-40B4-BE49-F238E27FC236}">
                <a16:creationId xmlns:a16="http://schemas.microsoft.com/office/drawing/2014/main" id="{0DA62D6A-4BAB-B3F3-D632-5576D72A30FF}"/>
              </a:ext>
            </a:extLst>
          </p:cNvPr>
          <p:cNvSpPr/>
          <p:nvPr/>
        </p:nvSpPr>
        <p:spPr>
          <a:xfrm flipH="1">
            <a:off x="11318469"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 name="TextBox 6">
            <a:extLst>
              <a:ext uri="{FF2B5EF4-FFF2-40B4-BE49-F238E27FC236}">
                <a16:creationId xmlns:a16="http://schemas.microsoft.com/office/drawing/2014/main" id="{410C8ACA-03ED-08AF-707E-654275409955}"/>
              </a:ext>
            </a:extLst>
          </p:cNvPr>
          <p:cNvSpPr txBox="1"/>
          <p:nvPr/>
        </p:nvSpPr>
        <p:spPr>
          <a:xfrm>
            <a:off x="415678" y="588116"/>
            <a:ext cx="10315656" cy="619529"/>
          </a:xfrm>
          <a:prstGeom prst="rect">
            <a:avLst/>
          </a:prstGeom>
          <a:noFill/>
        </p:spPr>
        <p:txBody>
          <a:bodyPr wrap="square">
            <a:spAutoFit/>
          </a:bodyPr>
          <a:lstStyle/>
          <a:p>
            <a:pPr algn="ctr">
              <a:lnSpc>
                <a:spcPct val="70000"/>
              </a:lnSpc>
              <a:spcBef>
                <a:spcPts val="600"/>
              </a:spcBef>
              <a:spcAft>
                <a:spcPts val="600"/>
              </a:spcAft>
            </a:pPr>
            <a:r>
              <a:rPr lang="en-US" sz="4800" b="1" kern="0" dirty="0">
                <a:solidFill>
                  <a:srgbClr val="005E68"/>
                </a:solidFill>
                <a:latin typeface="Segoe UI Black" panose="020B0A02040204020203" pitchFamily="34" charset="0"/>
                <a:ea typeface="Segoe UI Black" panose="020B0A02040204020203" pitchFamily="34" charset="0"/>
              </a:rPr>
              <a:t>	</a:t>
            </a:r>
            <a:r>
              <a:rPr lang="vi-VN" sz="4800" b="1" kern="0" dirty="0" smtClean="0">
                <a:solidFill>
                  <a:srgbClr val="005E68"/>
                </a:solidFill>
                <a:latin typeface="Segoe UI Black" panose="020B0A02040204020203" pitchFamily="34" charset="0"/>
                <a:ea typeface="Segoe UI Black" panose="020B0A02040204020203" pitchFamily="34" charset="0"/>
              </a:rPr>
              <a:t> </a:t>
            </a:r>
            <a:endParaRPr lang="en-US" sz="4800" b="1" kern="0" dirty="0">
              <a:solidFill>
                <a:srgbClr val="005E68"/>
              </a:solidFill>
              <a:latin typeface="Segoe UI Black" panose="020B0A02040204020203" pitchFamily="34" charset="0"/>
              <a:ea typeface="Segoe UI Black" panose="020B0A02040204020203" pitchFamily="34" charset="0"/>
            </a:endParaRPr>
          </a:p>
        </p:txBody>
      </p:sp>
      <p:sp>
        <p:nvSpPr>
          <p:cNvPr id="17" name="Rectangle 16">
            <a:extLst>
              <a:ext uri="{FF2B5EF4-FFF2-40B4-BE49-F238E27FC236}">
                <a16:creationId xmlns:a16="http://schemas.microsoft.com/office/drawing/2014/main" id="{C1BFB296-4C43-8857-9837-BA246FA6B15A}"/>
              </a:ext>
            </a:extLst>
          </p:cNvPr>
          <p:cNvSpPr/>
          <p:nvPr/>
        </p:nvSpPr>
        <p:spPr>
          <a:xfrm>
            <a:off x="0" y="6608474"/>
            <a:ext cx="12192000" cy="268991"/>
          </a:xfrm>
          <a:prstGeom prst="rect">
            <a:avLst/>
          </a:prstGeom>
          <a:solidFill>
            <a:srgbClr val="005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Segoe UI Variable Display" pitchFamily="2"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704" y="1253772"/>
            <a:ext cx="9262615" cy="4848400"/>
          </a:xfrm>
          <a:prstGeom prst="rect">
            <a:avLst/>
          </a:prstGeom>
        </p:spPr>
      </p:pic>
    </p:spTree>
    <p:custDataLst>
      <p:tags r:id="rId1"/>
    </p:custDataLst>
    <p:extLst>
      <p:ext uri="{BB962C8B-B14F-4D97-AF65-F5344CB8AC3E}">
        <p14:creationId xmlns:p14="http://schemas.microsoft.com/office/powerpoint/2010/main" val="4116136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a:extLst>
            <a:ext uri="{FF2B5EF4-FFF2-40B4-BE49-F238E27FC236}">
              <a16:creationId xmlns:a16="http://schemas.microsoft.com/office/drawing/2014/main" id="{9F6F1B98-D74A-29D9-6C40-4FC57C1054C7}"/>
            </a:ext>
          </a:extLst>
        </p:cNvPr>
        <p:cNvGrpSpPr/>
        <p:nvPr/>
      </p:nvGrpSpPr>
      <p:grpSpPr>
        <a:xfrm>
          <a:off x="0" y="0"/>
          <a:ext cx="0" cy="0"/>
          <a:chOff x="0" y="0"/>
          <a:chExt cx="0" cy="0"/>
        </a:xfrm>
      </p:grpSpPr>
      <p:sp>
        <p:nvSpPr>
          <p:cNvPr id="65" name="Arrow: Chevron 64">
            <a:extLst>
              <a:ext uri="{FF2B5EF4-FFF2-40B4-BE49-F238E27FC236}">
                <a16:creationId xmlns:a16="http://schemas.microsoft.com/office/drawing/2014/main" id="{43A71D23-6D64-9041-7646-841F8EBC5D68}"/>
              </a:ext>
            </a:extLst>
          </p:cNvPr>
          <p:cNvSpPr/>
          <p:nvPr/>
        </p:nvSpPr>
        <p:spPr>
          <a:xfrm flipH="1">
            <a:off x="1091569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6" name="Arrow: Chevron 65">
            <a:extLst>
              <a:ext uri="{FF2B5EF4-FFF2-40B4-BE49-F238E27FC236}">
                <a16:creationId xmlns:a16="http://schemas.microsoft.com/office/drawing/2014/main" id="{AFD05133-87FE-C0DC-342F-C7B91FB95980}"/>
              </a:ext>
            </a:extLst>
          </p:cNvPr>
          <p:cNvSpPr/>
          <p:nvPr/>
        </p:nvSpPr>
        <p:spPr>
          <a:xfrm flipH="1">
            <a:off x="11625009"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KS">
            <a:extLst>
              <a:ext uri="{FF2B5EF4-FFF2-40B4-BE49-F238E27FC236}">
                <a16:creationId xmlns:a16="http://schemas.microsoft.com/office/drawing/2014/main" id="{44F8A725-D727-20FA-67FD-9C9A27A70A65}"/>
              </a:ext>
            </a:extLst>
          </p:cNvPr>
          <p:cNvSpPr/>
          <p:nvPr/>
        </p:nvSpPr>
        <p:spPr>
          <a:xfrm>
            <a:off x="8305800" y="873875"/>
            <a:ext cx="3795713" cy="1466850"/>
          </a:xfrm>
          <a:prstGeom prst="parallelogram">
            <a:avLst>
              <a:gd name="adj" fmla="val 30346"/>
            </a:avLst>
          </a:prstGeom>
          <a:solidFill>
            <a:srgbClr val="B7E5E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821D59D2-F31C-006F-1C1C-72D669B7AA4F}"/>
              </a:ext>
            </a:extLst>
          </p:cNvPr>
          <p:cNvGrpSpPr/>
          <p:nvPr/>
        </p:nvGrpSpPr>
        <p:grpSpPr>
          <a:xfrm rot="16200000" flipH="1">
            <a:off x="11040008" y="-249599"/>
            <a:ext cx="486377" cy="1817606"/>
            <a:chOff x="9785834" y="4938335"/>
            <a:chExt cx="188844" cy="1924052"/>
          </a:xfrm>
        </p:grpSpPr>
        <p:sp>
          <p:nvSpPr>
            <p:cNvPr id="62" name="Rectangle: Top Corners Rounded 61">
              <a:extLst>
                <a:ext uri="{FF2B5EF4-FFF2-40B4-BE49-F238E27FC236}">
                  <a16:creationId xmlns:a16="http://schemas.microsoft.com/office/drawing/2014/main" id="{3E209EA9-1860-EA21-1665-80F20161AF45}"/>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cxnSp>
          <p:nvCxnSpPr>
            <p:cNvPr id="63" name="Straight Connector 62">
              <a:extLst>
                <a:ext uri="{FF2B5EF4-FFF2-40B4-BE49-F238E27FC236}">
                  <a16:creationId xmlns:a16="http://schemas.microsoft.com/office/drawing/2014/main" id="{12007DE2-9BD5-BDF1-67D2-4E43075F652B}"/>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FB7FBE8-5F66-5FA2-91D8-67763B5A3A16}"/>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2"/>
          <a:stretch>
            <a:fillRect/>
          </a:stretch>
        </p:blipFill>
        <p:spPr>
          <a:xfrm>
            <a:off x="1048872" y="416017"/>
            <a:ext cx="10331504" cy="6289583"/>
          </a:xfrm>
          <a:prstGeom prst="rect">
            <a:avLst/>
          </a:prstGeom>
        </p:spPr>
      </p:pic>
    </p:spTree>
    <p:extLst>
      <p:ext uri="{BB962C8B-B14F-4D97-AF65-F5344CB8AC3E}">
        <p14:creationId xmlns:p14="http://schemas.microsoft.com/office/powerpoint/2010/main" val="18013383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713C0-5672-AC8F-5C73-F5ECAC1D534A}"/>
            </a:ext>
          </a:extLst>
        </p:cNvPr>
        <p:cNvGrpSpPr/>
        <p:nvPr/>
      </p:nvGrpSpPr>
      <p:grpSpPr>
        <a:xfrm>
          <a:off x="0" y="0"/>
          <a:ext cx="0" cy="0"/>
          <a:chOff x="0" y="0"/>
          <a:chExt cx="0" cy="0"/>
        </a:xfrm>
      </p:grpSpPr>
      <p:grpSp>
        <p:nvGrpSpPr>
          <p:cNvPr id="26" name="Google Shape;122;p17">
            <a:extLst>
              <a:ext uri="{FF2B5EF4-FFF2-40B4-BE49-F238E27FC236}">
                <a16:creationId xmlns:a16="http://schemas.microsoft.com/office/drawing/2014/main" id="{81C1FDB9-0DB8-47B9-42D9-63DAC5C82385}"/>
              </a:ext>
            </a:extLst>
          </p:cNvPr>
          <p:cNvGrpSpPr/>
          <p:nvPr/>
        </p:nvGrpSpPr>
        <p:grpSpPr>
          <a:xfrm>
            <a:off x="11570948" y="-868725"/>
            <a:ext cx="2727651" cy="2834776"/>
            <a:chOff x="3197500" y="1599125"/>
            <a:chExt cx="2749074" cy="2749074"/>
          </a:xfrm>
        </p:grpSpPr>
        <p:sp>
          <p:nvSpPr>
            <p:cNvPr id="27" name="Google Shape;123;p17">
              <a:extLst>
                <a:ext uri="{FF2B5EF4-FFF2-40B4-BE49-F238E27FC236}">
                  <a16:creationId xmlns:a16="http://schemas.microsoft.com/office/drawing/2014/main" id="{4A2EA834-52DF-FF10-A949-80AC3B6A6BCF}"/>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 name="Google Shape;124;p17">
              <a:extLst>
                <a:ext uri="{FF2B5EF4-FFF2-40B4-BE49-F238E27FC236}">
                  <a16:creationId xmlns:a16="http://schemas.microsoft.com/office/drawing/2014/main" id="{6B856995-97CB-ABA3-9BF4-69A758A09060}"/>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6" name="Arrow: Chevron 5">
            <a:extLst>
              <a:ext uri="{FF2B5EF4-FFF2-40B4-BE49-F238E27FC236}">
                <a16:creationId xmlns:a16="http://schemas.microsoft.com/office/drawing/2014/main" id="{0A0072CD-F361-74E6-CAA2-6D45B8D697BF}"/>
              </a:ext>
            </a:extLst>
          </p:cNvPr>
          <p:cNvSpPr/>
          <p:nvPr/>
        </p:nvSpPr>
        <p:spPr>
          <a:xfrm>
            <a:off x="-50258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22" name="Arrow: Up 21">
            <a:extLst>
              <a:ext uri="{FF2B5EF4-FFF2-40B4-BE49-F238E27FC236}">
                <a16:creationId xmlns:a16="http://schemas.microsoft.com/office/drawing/2014/main" id="{93975A7F-6016-AAE8-2940-8F9FE056DB91}"/>
              </a:ext>
            </a:extLst>
          </p:cNvPr>
          <p:cNvSpPr/>
          <p:nvPr/>
        </p:nvSpPr>
        <p:spPr>
          <a:xfrm rot="10800000" flipH="1">
            <a:off x="11144249" y="332702"/>
            <a:ext cx="271265" cy="813127"/>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3" name="Arrow: Up 22">
            <a:extLst>
              <a:ext uri="{FF2B5EF4-FFF2-40B4-BE49-F238E27FC236}">
                <a16:creationId xmlns:a16="http://schemas.microsoft.com/office/drawing/2014/main" id="{659E9D22-AC97-5CAC-56D6-5ED9BCB4F593}"/>
              </a:ext>
            </a:extLst>
          </p:cNvPr>
          <p:cNvSpPr/>
          <p:nvPr/>
        </p:nvSpPr>
        <p:spPr>
          <a:xfrm rot="10800000" flipH="1">
            <a:off x="6796285" y="332701"/>
            <a:ext cx="176016" cy="618425"/>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24" name="Arrow: Up 23">
            <a:extLst>
              <a:ext uri="{FF2B5EF4-FFF2-40B4-BE49-F238E27FC236}">
                <a16:creationId xmlns:a16="http://schemas.microsoft.com/office/drawing/2014/main" id="{881DACAA-4807-B4BF-408F-B95EA62D4354}"/>
              </a:ext>
            </a:extLst>
          </p:cNvPr>
          <p:cNvSpPr/>
          <p:nvPr/>
        </p:nvSpPr>
        <p:spPr>
          <a:xfrm rot="10800000" flipH="1">
            <a:off x="7034411" y="332699"/>
            <a:ext cx="176016" cy="871711"/>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8" name="Arrow: Chevron 7">
            <a:extLst>
              <a:ext uri="{FF2B5EF4-FFF2-40B4-BE49-F238E27FC236}">
                <a16:creationId xmlns:a16="http://schemas.microsoft.com/office/drawing/2014/main" id="{CFBC64B0-9271-5BDA-F75B-AC3C8E40DAF7}"/>
              </a:ext>
            </a:extLst>
          </p:cNvPr>
          <p:cNvSpPr/>
          <p:nvPr/>
        </p:nvSpPr>
        <p:spPr>
          <a:xfrm>
            <a:off x="-828023"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5" name="Arrow: Chevron 44">
            <a:extLst>
              <a:ext uri="{FF2B5EF4-FFF2-40B4-BE49-F238E27FC236}">
                <a16:creationId xmlns:a16="http://schemas.microsoft.com/office/drawing/2014/main" id="{1F1FF6AA-5FA8-D4E5-2F02-5B5F8C5DE4A1}"/>
              </a:ext>
            </a:extLst>
          </p:cNvPr>
          <p:cNvSpPr/>
          <p:nvPr/>
        </p:nvSpPr>
        <p:spPr>
          <a:xfrm flipH="1">
            <a:off x="11643904"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6" name="Arrow: Chevron 45">
            <a:extLst>
              <a:ext uri="{FF2B5EF4-FFF2-40B4-BE49-F238E27FC236}">
                <a16:creationId xmlns:a16="http://schemas.microsoft.com/office/drawing/2014/main" id="{0DA62D6A-4BAB-B3F3-D632-5576D72A30FF}"/>
              </a:ext>
            </a:extLst>
          </p:cNvPr>
          <p:cNvSpPr/>
          <p:nvPr/>
        </p:nvSpPr>
        <p:spPr>
          <a:xfrm flipH="1">
            <a:off x="11318469"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7" name="TextBox 6">
            <a:extLst>
              <a:ext uri="{FF2B5EF4-FFF2-40B4-BE49-F238E27FC236}">
                <a16:creationId xmlns:a16="http://schemas.microsoft.com/office/drawing/2014/main" id="{410C8ACA-03ED-08AF-707E-654275409955}"/>
              </a:ext>
            </a:extLst>
          </p:cNvPr>
          <p:cNvSpPr txBox="1"/>
          <p:nvPr/>
        </p:nvSpPr>
        <p:spPr>
          <a:xfrm>
            <a:off x="415678" y="588116"/>
            <a:ext cx="10315656" cy="638701"/>
          </a:xfrm>
          <a:prstGeom prst="rect">
            <a:avLst/>
          </a:prstGeom>
          <a:noFill/>
        </p:spPr>
        <p:txBody>
          <a:bodyPr wrap="square">
            <a:spAutoFit/>
          </a:bodyPr>
          <a:lstStyle/>
          <a:p>
            <a:pPr algn="ctr">
              <a:lnSpc>
                <a:spcPct val="70000"/>
              </a:lnSpc>
              <a:spcBef>
                <a:spcPts val="600"/>
              </a:spcBef>
              <a:spcAft>
                <a:spcPts val="600"/>
              </a:spcAft>
            </a:pPr>
            <a:r>
              <a:rPr lang="en-US" sz="4800" b="1" kern="0" dirty="0">
                <a:solidFill>
                  <a:srgbClr val="005E68"/>
                </a:solidFill>
                <a:latin typeface="+mj-lt"/>
                <a:ea typeface="Segoe UI Black" panose="020B0A02040204020203" pitchFamily="34" charset="0"/>
              </a:rPr>
              <a:t>	</a:t>
            </a:r>
            <a:r>
              <a:rPr lang="vi-VN" sz="4800" b="1" kern="0" dirty="0" smtClean="0">
                <a:solidFill>
                  <a:srgbClr val="005E68"/>
                </a:solidFill>
                <a:latin typeface="+mj-lt"/>
                <a:ea typeface="Segoe UI Black" panose="020B0A02040204020203" pitchFamily="34" charset="0"/>
              </a:rPr>
              <a:t>VẬN DỤNG – MỞ RỘNG   </a:t>
            </a:r>
            <a:endParaRPr lang="en-US" sz="4800" b="1" kern="0" dirty="0">
              <a:solidFill>
                <a:srgbClr val="005E68"/>
              </a:solidFill>
              <a:latin typeface="+mj-lt"/>
              <a:ea typeface="Segoe UI Black" panose="020B0A02040204020203" pitchFamily="34" charset="0"/>
            </a:endParaRPr>
          </a:p>
        </p:txBody>
      </p:sp>
      <p:sp>
        <p:nvSpPr>
          <p:cNvPr id="49" name="!!CQQ">
            <a:extLst>
              <a:ext uri="{FF2B5EF4-FFF2-40B4-BE49-F238E27FC236}">
                <a16:creationId xmlns:a16="http://schemas.microsoft.com/office/drawing/2014/main" id="{992A092F-1C65-2F94-AE99-001F0A3DD96B}"/>
              </a:ext>
            </a:extLst>
          </p:cNvPr>
          <p:cNvSpPr/>
          <p:nvPr/>
        </p:nvSpPr>
        <p:spPr>
          <a:xfrm>
            <a:off x="10257183" y="248410"/>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50" name="!!CQQ">
            <a:extLst>
              <a:ext uri="{FF2B5EF4-FFF2-40B4-BE49-F238E27FC236}">
                <a16:creationId xmlns:a16="http://schemas.microsoft.com/office/drawing/2014/main" id="{1CC4DD77-6353-C9F8-E6F9-93808F9D8B63}"/>
              </a:ext>
            </a:extLst>
          </p:cNvPr>
          <p:cNvSpPr/>
          <p:nvPr/>
        </p:nvSpPr>
        <p:spPr>
          <a:xfrm rot="10800000">
            <a:off x="-11891" y="220636"/>
            <a:ext cx="1934817" cy="1095835"/>
          </a:xfrm>
          <a:prstGeom prst="rect">
            <a:avLst/>
          </a:prstGeom>
          <a:gradFill flip="none" rotWithShape="1">
            <a:gsLst>
              <a:gs pos="0">
                <a:srgbClr val="008F9E"/>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endParaRPr>
          </a:p>
        </p:txBody>
      </p:sp>
      <p:sp>
        <p:nvSpPr>
          <p:cNvPr id="17" name="Rectangle 16">
            <a:extLst>
              <a:ext uri="{FF2B5EF4-FFF2-40B4-BE49-F238E27FC236}">
                <a16:creationId xmlns:a16="http://schemas.microsoft.com/office/drawing/2014/main" id="{C1BFB296-4C43-8857-9837-BA246FA6B15A}"/>
              </a:ext>
            </a:extLst>
          </p:cNvPr>
          <p:cNvSpPr/>
          <p:nvPr/>
        </p:nvSpPr>
        <p:spPr>
          <a:xfrm>
            <a:off x="0" y="6608474"/>
            <a:ext cx="12192000" cy="268991"/>
          </a:xfrm>
          <a:prstGeom prst="rect">
            <a:avLst/>
          </a:prstGeom>
          <a:solidFill>
            <a:srgbClr val="005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mj-lt"/>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013" y="1571888"/>
            <a:ext cx="9331321" cy="4874974"/>
          </a:xfrm>
          <a:prstGeom prst="rect">
            <a:avLst/>
          </a:prstGeom>
        </p:spPr>
      </p:pic>
    </p:spTree>
    <p:custDataLst>
      <p:tags r:id="rId1"/>
    </p:custDataLst>
    <p:extLst>
      <p:ext uri="{BB962C8B-B14F-4D97-AF65-F5344CB8AC3E}">
        <p14:creationId xmlns:p14="http://schemas.microsoft.com/office/powerpoint/2010/main" val="6638068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a:extLst>
            <a:ext uri="{FF2B5EF4-FFF2-40B4-BE49-F238E27FC236}">
              <a16:creationId xmlns:a16="http://schemas.microsoft.com/office/drawing/2014/main" id="{59EEDC62-C9D5-8EA2-8E61-7C3DA5D95B41}"/>
            </a:ext>
          </a:extLst>
        </p:cNvPr>
        <p:cNvGrpSpPr/>
        <p:nvPr/>
      </p:nvGrpSpPr>
      <p:grpSpPr>
        <a:xfrm>
          <a:off x="0" y="0"/>
          <a:ext cx="0" cy="0"/>
          <a:chOff x="0" y="0"/>
          <a:chExt cx="0" cy="0"/>
        </a:xfrm>
      </p:grpSpPr>
      <p:sp>
        <p:nvSpPr>
          <p:cNvPr id="2" name="!!CQQ">
            <a:extLst>
              <a:ext uri="{FF2B5EF4-FFF2-40B4-BE49-F238E27FC236}">
                <a16:creationId xmlns:a16="http://schemas.microsoft.com/office/drawing/2014/main" id="{015DB951-D1B3-5EEA-768E-8CEA689F743B}"/>
              </a:ext>
            </a:extLst>
          </p:cNvPr>
          <p:cNvSpPr/>
          <p:nvPr/>
        </p:nvSpPr>
        <p:spPr>
          <a:xfrm flipH="1">
            <a:off x="-2" y="188348"/>
            <a:ext cx="8233720" cy="1780153"/>
          </a:xfrm>
          <a:prstGeom prst="rect">
            <a:avLst/>
          </a:prstGeom>
          <a:gradFill flip="none" rotWithShape="1">
            <a:gsLst>
              <a:gs pos="0">
                <a:srgbClr val="75CDD9"/>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sz="1400" i="1" dirty="0">
              <a:solidFill>
                <a:prstClr val="white"/>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0BE2D63-F6A2-1B5E-E3F1-3A9103ECC41F}"/>
              </a:ext>
            </a:extLst>
          </p:cNvPr>
          <p:cNvSpPr/>
          <p:nvPr/>
        </p:nvSpPr>
        <p:spPr>
          <a:xfrm flipH="1">
            <a:off x="176660" y="1228381"/>
            <a:ext cx="297885"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B31D44C9-2AD7-7B6A-8F81-C0281609072E}"/>
              </a:ext>
            </a:extLst>
          </p:cNvPr>
          <p:cNvSpPr/>
          <p:nvPr/>
        </p:nvSpPr>
        <p:spPr>
          <a:xfrm flipH="1">
            <a:off x="39537" y="1087491"/>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67" name="Rectangle: Top Corners Rounded 66">
            <a:extLst>
              <a:ext uri="{FF2B5EF4-FFF2-40B4-BE49-F238E27FC236}">
                <a16:creationId xmlns:a16="http://schemas.microsoft.com/office/drawing/2014/main" id="{D915C82B-EDD2-EB1A-83D1-4E86681B333E}"/>
              </a:ext>
            </a:extLst>
          </p:cNvPr>
          <p:cNvSpPr/>
          <p:nvPr/>
        </p:nvSpPr>
        <p:spPr>
          <a:xfrm rot="5400000">
            <a:off x="4685718" y="-3127631"/>
            <a:ext cx="1104315" cy="8341349"/>
          </a:xfrm>
          <a:prstGeom prst="round2SameRect">
            <a:avLst>
              <a:gd name="adj1" fmla="val 50000"/>
              <a:gd name="adj2" fmla="val 0"/>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dirty="0">
              <a:solidFill>
                <a:prstClr val="white"/>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3A44ECEE-15E8-E7B8-13A3-78566F39F834}"/>
              </a:ext>
            </a:extLst>
          </p:cNvPr>
          <p:cNvSpPr txBox="1"/>
          <p:nvPr/>
        </p:nvSpPr>
        <p:spPr>
          <a:xfrm>
            <a:off x="1424952" y="554100"/>
            <a:ext cx="7983598" cy="1046440"/>
          </a:xfrm>
          <a:prstGeom prst="rect">
            <a:avLst/>
          </a:prstGeom>
          <a:noFill/>
        </p:spPr>
        <p:txBody>
          <a:bodyPr wrap="square">
            <a:spAutoFit/>
          </a:bodyPr>
          <a:lstStyle/>
          <a:p>
            <a:pPr algn="ctr" defTabSz="914446"/>
            <a:r>
              <a:rPr lang="vi-VN" sz="4400" b="1" kern="0" dirty="0" smtClean="0">
                <a:solidFill>
                  <a:prstClr val="black"/>
                </a:solidFill>
                <a:latin typeface="Times New Roman" panose="02020603050405020304" pitchFamily="18" charset="0"/>
                <a:cs typeface="Times New Roman" panose="02020603050405020304" pitchFamily="18" charset="0"/>
              </a:rPr>
              <a:t>Nhiệm vụ </a:t>
            </a:r>
            <a:endParaRPr lang="en-US" sz="4400" b="1" kern="0" dirty="0">
              <a:solidFill>
                <a:prstClr val="black"/>
              </a:solidFill>
              <a:latin typeface="Times New Roman" panose="02020603050405020304" pitchFamily="18" charset="0"/>
              <a:cs typeface="Times New Roman" panose="02020603050405020304" pitchFamily="18" charset="0"/>
            </a:endParaRPr>
          </a:p>
          <a:p>
            <a:pPr algn="ctr" defTabSz="914446"/>
            <a:r>
              <a:rPr lang="en-US" altLang="vi-VN" b="1" dirty="0">
                <a:solidFill>
                  <a:srgbClr val="005E68"/>
                </a:solidFill>
                <a:latin typeface="Times New Roman" panose="02020603050405020304" pitchFamily="18" charset="0"/>
                <a:cs typeface="Times New Roman" panose="02020603050405020304" pitchFamily="18" charset="0"/>
              </a:rPr>
              <a:t>  </a:t>
            </a:r>
          </a:p>
        </p:txBody>
      </p:sp>
      <p:grpSp>
        <p:nvGrpSpPr>
          <p:cNvPr id="66" name="Group 65">
            <a:extLst>
              <a:ext uri="{FF2B5EF4-FFF2-40B4-BE49-F238E27FC236}">
                <a16:creationId xmlns:a16="http://schemas.microsoft.com/office/drawing/2014/main" id="{55ECBD1A-B507-44CF-55DA-B542FE767A98}"/>
              </a:ext>
            </a:extLst>
          </p:cNvPr>
          <p:cNvGrpSpPr/>
          <p:nvPr/>
        </p:nvGrpSpPr>
        <p:grpSpPr>
          <a:xfrm>
            <a:off x="405702" y="329740"/>
            <a:ext cx="1407045" cy="1443059"/>
            <a:chOff x="1581642" y="5177771"/>
            <a:chExt cx="1076734" cy="1082365"/>
          </a:xfrm>
        </p:grpSpPr>
        <p:sp>
          <p:nvSpPr>
            <p:cNvPr id="13" name="Google Shape;131;p17">
              <a:extLst>
                <a:ext uri="{FF2B5EF4-FFF2-40B4-BE49-F238E27FC236}">
                  <a16:creationId xmlns:a16="http://schemas.microsoft.com/office/drawing/2014/main" id="{EF27635A-FBE2-3144-167D-6EA121080735}"/>
                </a:ext>
              </a:extLst>
            </p:cNvPr>
            <p:cNvSpPr/>
            <p:nvPr/>
          </p:nvSpPr>
          <p:spPr>
            <a:xfrm>
              <a:off x="1581642" y="5177771"/>
              <a:ext cx="1076734" cy="1082365"/>
            </a:xfrm>
            <a:prstGeom prst="ellipse">
              <a:avLst/>
            </a:prstGeom>
            <a:noFill/>
            <a:ln w="19050" cap="flat" cmpd="sng">
              <a:solidFill>
                <a:schemeClr val="dk1"/>
              </a:solidFill>
              <a:prstDash val="dot"/>
              <a:round/>
              <a:headEnd type="none" w="sm" len="sm"/>
              <a:tailEnd type="none" w="sm" len="sm"/>
            </a:ln>
          </p:spPr>
          <p:txBody>
            <a:bodyPr spcFirstLastPara="1" wrap="square" lIns="0" tIns="91425" rIns="0" bIns="91425" anchor="ctr" anchorCtr="0">
              <a:noAutofit/>
            </a:bodyPr>
            <a:lstStyle/>
            <a:p>
              <a:pPr algn="ctr" defTabSz="914446"/>
              <a:r>
                <a:rPr lang="en"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rPr>
                <a:t> </a:t>
              </a:r>
              <a:endParaRPr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sp>
          <p:nvSpPr>
            <p:cNvPr id="64" name="Google Shape;144;p17">
              <a:extLst>
                <a:ext uri="{FF2B5EF4-FFF2-40B4-BE49-F238E27FC236}">
                  <a16:creationId xmlns:a16="http://schemas.microsoft.com/office/drawing/2014/main" id="{31270AAB-3B8B-1316-2730-2C5E7F0BC5EF}"/>
                </a:ext>
              </a:extLst>
            </p:cNvPr>
            <p:cNvSpPr/>
            <p:nvPr/>
          </p:nvSpPr>
          <p:spPr>
            <a:xfrm>
              <a:off x="1639104" y="5235410"/>
              <a:ext cx="962140" cy="967172"/>
            </a:xfrm>
            <a:prstGeom prst="ellipse">
              <a:avLst/>
            </a:prstGeom>
            <a:solidFill>
              <a:srgbClr val="00454C"/>
            </a:solidFill>
            <a:ln>
              <a:noFill/>
            </a:ln>
          </p:spPr>
          <p:txBody>
            <a:bodyPr spcFirstLastPara="1" wrap="square" lIns="0" tIns="91425" rIns="0" bIns="91425" anchor="ctr" anchorCtr="0">
              <a:noAutofit/>
            </a:bodyPr>
            <a:lstStyle/>
            <a:p>
              <a:pPr algn="ctr" defTabSz="914446"/>
              <a:r>
                <a:rPr lang="en"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rPr>
                <a:t> </a:t>
              </a:r>
              <a:endParaRPr sz="2800">
                <a:solidFill>
                  <a:srgbClr val="008F9E"/>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sp>
          <p:nvSpPr>
            <p:cNvPr id="65" name="Google Shape;153;p17">
              <a:extLst>
                <a:ext uri="{FF2B5EF4-FFF2-40B4-BE49-F238E27FC236}">
                  <a16:creationId xmlns:a16="http://schemas.microsoft.com/office/drawing/2014/main" id="{7575F2B5-C3E3-5B85-1858-DD23249FCA3F}"/>
                </a:ext>
              </a:extLst>
            </p:cNvPr>
            <p:cNvSpPr/>
            <p:nvPr/>
          </p:nvSpPr>
          <p:spPr>
            <a:xfrm>
              <a:off x="1758349" y="5355392"/>
              <a:ext cx="723424" cy="727207"/>
            </a:xfrm>
            <a:prstGeom prst="ellipse">
              <a:avLst/>
            </a:prstGeom>
            <a:solidFill>
              <a:schemeClr val="lt1"/>
            </a:solidFill>
            <a:ln>
              <a:noFill/>
            </a:ln>
          </p:spPr>
          <p:txBody>
            <a:bodyPr spcFirstLastPara="1" wrap="square" lIns="0" tIns="91425" rIns="0" bIns="91425" anchor="ctr" anchorCtr="0">
              <a:noAutofit/>
            </a:bodyPr>
            <a:lstStyle/>
            <a:p>
              <a:pPr algn="ctr" defTabSz="914446"/>
              <a:endParaRPr sz="2800" dirty="0">
                <a:solidFill>
                  <a:srgbClr val="005E68"/>
                </a:solidFill>
                <a:latin typeface="Times New Roman" panose="02020603050405020304" pitchFamily="18" charset="0"/>
                <a:ea typeface="Segoe UI Black" panose="020B0A02040204020203" pitchFamily="34" charset="0"/>
                <a:cs typeface="Times New Roman" panose="02020603050405020304" pitchFamily="18" charset="0"/>
                <a:sym typeface="Montserrat Medium"/>
              </a:endParaRPr>
            </a:p>
          </p:txBody>
        </p:sp>
      </p:grpSp>
      <p:grpSp>
        <p:nvGrpSpPr>
          <p:cNvPr id="76" name="Group 75">
            <a:extLst>
              <a:ext uri="{FF2B5EF4-FFF2-40B4-BE49-F238E27FC236}">
                <a16:creationId xmlns:a16="http://schemas.microsoft.com/office/drawing/2014/main" id="{33FADDB0-423D-3402-6821-42DB0AA0AB5C}"/>
              </a:ext>
            </a:extLst>
          </p:cNvPr>
          <p:cNvGrpSpPr/>
          <p:nvPr/>
        </p:nvGrpSpPr>
        <p:grpSpPr>
          <a:xfrm flipH="1">
            <a:off x="11443203" y="1595200"/>
            <a:ext cx="521519" cy="5262800"/>
            <a:chOff x="9785834" y="4938335"/>
            <a:chExt cx="188844" cy="1924052"/>
          </a:xfrm>
        </p:grpSpPr>
        <p:sp>
          <p:nvSpPr>
            <p:cNvPr id="77" name="Rectangle: Top Corners Rounded 76">
              <a:extLst>
                <a:ext uri="{FF2B5EF4-FFF2-40B4-BE49-F238E27FC236}">
                  <a16:creationId xmlns:a16="http://schemas.microsoft.com/office/drawing/2014/main" id="{0C959C8C-78EF-ED48-FFBE-1E70DC660EC9}"/>
                </a:ext>
              </a:extLst>
            </p:cNvPr>
            <p:cNvSpPr/>
            <p:nvPr/>
          </p:nvSpPr>
          <p:spPr>
            <a:xfrm rot="10800000" flipV="1">
              <a:off x="9848449" y="4938335"/>
              <a:ext cx="45719" cy="1924052"/>
            </a:xfrm>
            <a:prstGeom prst="round2SameRect">
              <a:avLst>
                <a:gd name="adj1" fmla="val 50000"/>
                <a:gd name="adj2" fmla="val 0"/>
              </a:avLst>
            </a:prstGeom>
            <a:gradFill>
              <a:gsLst>
                <a:gs pos="50000">
                  <a:srgbClr val="008F9E"/>
                </a:gs>
                <a:gs pos="0">
                  <a:srgbClr val="B7E5EB">
                    <a:alpha val="0"/>
                  </a:srgbClr>
                </a:gs>
                <a:gs pos="100000">
                  <a:srgbClr val="005E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vi-VN" dirty="0">
                <a:solidFill>
                  <a:prstClr val="white"/>
                </a:solidFill>
                <a:latin typeface="Times New Roman" panose="02020603050405020304" pitchFamily="18" charset="0"/>
                <a:cs typeface="Times New Roman" panose="02020603050405020304" pitchFamily="18" charset="0"/>
              </a:endParaRPr>
            </a:p>
          </p:txBody>
        </p:sp>
        <p:cxnSp>
          <p:nvCxnSpPr>
            <p:cNvPr id="78" name="Straight Connector 77">
              <a:extLst>
                <a:ext uri="{FF2B5EF4-FFF2-40B4-BE49-F238E27FC236}">
                  <a16:creationId xmlns:a16="http://schemas.microsoft.com/office/drawing/2014/main" id="{6FF9B23C-2743-0382-0CFF-5A5509FC84D9}"/>
                </a:ext>
              </a:extLst>
            </p:cNvPr>
            <p:cNvCxnSpPr>
              <a:cxnSpLocks/>
            </p:cNvCxnSpPr>
            <p:nvPr/>
          </p:nvCxnSpPr>
          <p:spPr>
            <a:xfrm>
              <a:off x="9785834" y="6003233"/>
              <a:ext cx="0" cy="854767"/>
            </a:xfrm>
            <a:prstGeom prst="line">
              <a:avLst/>
            </a:prstGeom>
            <a:ln w="19050">
              <a:solidFill>
                <a:srgbClr val="005E6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5083927-CEE3-BBAF-4E36-754CC09CC34F}"/>
                </a:ext>
              </a:extLst>
            </p:cNvPr>
            <p:cNvCxnSpPr>
              <a:cxnSpLocks/>
            </p:cNvCxnSpPr>
            <p:nvPr/>
          </p:nvCxnSpPr>
          <p:spPr>
            <a:xfrm>
              <a:off x="9974678" y="6501382"/>
              <a:ext cx="0" cy="357811"/>
            </a:xfrm>
            <a:prstGeom prst="line">
              <a:avLst/>
            </a:prstGeom>
            <a:ln w="19050">
              <a:solidFill>
                <a:srgbClr val="008F9E"/>
              </a:solidFill>
            </a:ln>
          </p:spPr>
          <p:style>
            <a:lnRef idx="1">
              <a:schemeClr val="accent1"/>
            </a:lnRef>
            <a:fillRef idx="0">
              <a:schemeClr val="accent1"/>
            </a:fillRef>
            <a:effectRef idx="0">
              <a:schemeClr val="accent1"/>
            </a:effectRef>
            <a:fontRef idx="minor">
              <a:schemeClr val="tx1"/>
            </a:fontRef>
          </p:style>
        </p:cxnSp>
      </p:grpSp>
      <p:sp>
        <p:nvSpPr>
          <p:cNvPr id="81" name="Freeform: Shape 80">
            <a:extLst>
              <a:ext uri="{FF2B5EF4-FFF2-40B4-BE49-F238E27FC236}">
                <a16:creationId xmlns:a16="http://schemas.microsoft.com/office/drawing/2014/main" id="{E1AAE1BF-87CF-8358-F576-2F4530B7C163}"/>
              </a:ext>
            </a:extLst>
          </p:cNvPr>
          <p:cNvSpPr/>
          <p:nvPr/>
        </p:nvSpPr>
        <p:spPr>
          <a:xfrm rot="2078509">
            <a:off x="10764773" y="3444830"/>
            <a:ext cx="320040"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1F651A02-B65E-C879-B4DC-B1F5BB7CCA19}"/>
              </a:ext>
            </a:extLst>
          </p:cNvPr>
          <p:cNvSpPr/>
          <p:nvPr/>
        </p:nvSpPr>
        <p:spPr>
          <a:xfrm rot="2078509">
            <a:off x="11140452" y="3465907"/>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8539CD84-BB1A-2F78-3677-78523BEC6AD3}"/>
              </a:ext>
            </a:extLst>
          </p:cNvPr>
          <p:cNvSpPr/>
          <p:nvPr/>
        </p:nvSpPr>
        <p:spPr>
          <a:xfrm rot="2078509">
            <a:off x="10346313" y="3693966"/>
            <a:ext cx="457200" cy="45720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rgbClr val="75CDD9">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903534A1-DB79-632A-86E5-3538B576E9FF}"/>
              </a:ext>
            </a:extLst>
          </p:cNvPr>
          <p:cNvSpPr/>
          <p:nvPr/>
        </p:nvSpPr>
        <p:spPr>
          <a:xfrm>
            <a:off x="715414" y="1914191"/>
            <a:ext cx="10774704" cy="4569850"/>
          </a:xfrm>
          <a:prstGeom prst="roundRect">
            <a:avLst/>
          </a:prstGeom>
          <a:solidFill>
            <a:schemeClr val="lt1">
              <a:hueOff val="0"/>
              <a:satOff val="0"/>
              <a:lumOff val="0"/>
            </a:schemeClr>
          </a:solidFill>
          <a:ln>
            <a:gradFill>
              <a:gsLst>
                <a:gs pos="0">
                  <a:srgbClr val="005E68"/>
                </a:gs>
                <a:gs pos="100000">
                  <a:srgbClr val="74CDD9"/>
                </a:gs>
              </a:gsLst>
              <a:lin ang="5400000" scaled="1"/>
            </a:gra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5550" tIns="249936" rIns="265550" bIns="85344" numCol="1" spcCol="1270" anchor="ctr" anchorCtr="0">
            <a:noAutofit/>
          </a:bodyPr>
          <a:lstStyle/>
          <a:p>
            <a:pPr marL="0" lvl="1" defTabSz="533427">
              <a:lnSpc>
                <a:spcPct val="90000"/>
              </a:lnSpc>
              <a:spcBef>
                <a:spcPts val="600"/>
              </a:spcBef>
              <a:spcAft>
                <a:spcPts val="600"/>
              </a:spcAft>
            </a:pPr>
            <a:endParaRPr lang="vi-VN"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05" name="Rectangle 40">
            <a:extLst>
              <a:ext uri="{FF2B5EF4-FFF2-40B4-BE49-F238E27FC236}">
                <a16:creationId xmlns:a16="http://schemas.microsoft.com/office/drawing/2014/main" id="{AE774A34-500A-9FC9-E5FE-3FD46464DAA8}"/>
              </a:ext>
            </a:extLst>
          </p:cNvPr>
          <p:cNvSpPr/>
          <p:nvPr/>
        </p:nvSpPr>
        <p:spPr>
          <a:xfrm>
            <a:off x="3258162" y="8800240"/>
            <a:ext cx="774968" cy="229351"/>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210" name="Rectangle 40">
            <a:extLst>
              <a:ext uri="{FF2B5EF4-FFF2-40B4-BE49-F238E27FC236}">
                <a16:creationId xmlns:a16="http://schemas.microsoft.com/office/drawing/2014/main" id="{5AC9C8CF-2C55-899C-559E-296DB240FEF1}"/>
              </a:ext>
            </a:extLst>
          </p:cNvPr>
          <p:cNvSpPr/>
          <p:nvPr/>
        </p:nvSpPr>
        <p:spPr>
          <a:xfrm>
            <a:off x="4970616" y="8823163"/>
            <a:ext cx="737749" cy="275927"/>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215" name="Rectangle 40">
            <a:extLst>
              <a:ext uri="{FF2B5EF4-FFF2-40B4-BE49-F238E27FC236}">
                <a16:creationId xmlns:a16="http://schemas.microsoft.com/office/drawing/2014/main" id="{CDA2C3C7-5ABE-29CB-E27D-395CDB3F8D4F}"/>
              </a:ext>
            </a:extLst>
          </p:cNvPr>
          <p:cNvSpPr/>
          <p:nvPr/>
        </p:nvSpPr>
        <p:spPr>
          <a:xfrm>
            <a:off x="4056036" y="8827182"/>
            <a:ext cx="786429" cy="224439"/>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220" name="Rectangle 40">
            <a:extLst>
              <a:ext uri="{FF2B5EF4-FFF2-40B4-BE49-F238E27FC236}">
                <a16:creationId xmlns:a16="http://schemas.microsoft.com/office/drawing/2014/main" id="{57FF523E-A3A0-667E-0333-2E325899B9C6}"/>
              </a:ext>
            </a:extLst>
          </p:cNvPr>
          <p:cNvSpPr/>
          <p:nvPr/>
        </p:nvSpPr>
        <p:spPr>
          <a:xfrm>
            <a:off x="5817079" y="8850275"/>
            <a:ext cx="837307" cy="248814"/>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225" name="Rectangle 40">
            <a:extLst>
              <a:ext uri="{FF2B5EF4-FFF2-40B4-BE49-F238E27FC236}">
                <a16:creationId xmlns:a16="http://schemas.microsoft.com/office/drawing/2014/main" id="{6EF08B15-99DF-12A5-2684-1166AF388C65}"/>
              </a:ext>
            </a:extLst>
          </p:cNvPr>
          <p:cNvSpPr/>
          <p:nvPr/>
        </p:nvSpPr>
        <p:spPr>
          <a:xfrm>
            <a:off x="6555351" y="8827038"/>
            <a:ext cx="938801" cy="246450"/>
          </a:xfrm>
          <a:prstGeom prst="ellipse">
            <a:avLst/>
          </a:prstGeom>
          <a:gradFill flip="none" rotWithShape="1">
            <a:gsLst>
              <a:gs pos="0">
                <a:schemeClr val="tx1">
                  <a:lumMod val="75000"/>
                  <a:lumOff val="25000"/>
                </a:schemeClr>
              </a:gs>
              <a:gs pos="74000">
                <a:schemeClr val="bg1">
                  <a:lumMod val="75000"/>
                  <a:alpha val="75000"/>
                </a:schemeClr>
              </a:gs>
            </a:gsLst>
            <a:lin ang="0" scaled="1"/>
            <a:tileRect/>
          </a:gradFill>
          <a:ln>
            <a:noFill/>
          </a:ln>
          <a:effectLst>
            <a:softEdge rad="1651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787326" y="3080869"/>
            <a:ext cx="10476492" cy="2062103"/>
          </a:xfrm>
          <a:prstGeom prst="rect">
            <a:avLst/>
          </a:prstGeom>
        </p:spPr>
        <p:txBody>
          <a:bodyPr wrap="square">
            <a:spAutoFit/>
          </a:bodyPr>
          <a:lstStyle/>
          <a:p>
            <a:pPr lvl="0" algn="just"/>
            <a:r>
              <a:rPr lang="vi-VN" sz="3200" dirty="0" smtClean="0">
                <a:latin typeface="Times New Roman" panose="02020603050405020304" pitchFamily="18" charset="0"/>
                <a:ea typeface="DengXian" panose="02010600030101010101" pitchFamily="2" charset="-122"/>
                <a:cs typeface="Times New Roman" panose="02020603050405020304" pitchFamily="18" charset="0"/>
              </a:rPr>
              <a:t>     HS </a:t>
            </a:r>
            <a:r>
              <a:rPr lang="vi-VN" sz="3200" dirty="0">
                <a:solidFill>
                  <a:srgbClr val="FF0000"/>
                </a:solidFill>
                <a:latin typeface="Times New Roman" panose="02020603050405020304" pitchFamily="18" charset="0"/>
                <a:ea typeface="DengXian" panose="02010600030101010101" pitchFamily="2" charset="-122"/>
                <a:cs typeface="Times New Roman" panose="02020603050405020304" pitchFamily="18" charset="0"/>
              </a:rPr>
              <a:t>viết thư </a:t>
            </a:r>
            <a:r>
              <a:rPr lang="vi-VN" sz="3200" dirty="0">
                <a:latin typeface="Times New Roman" panose="02020603050405020304" pitchFamily="18" charset="0"/>
                <a:ea typeface="DengXian" panose="02010600030101010101" pitchFamily="2" charset="-122"/>
                <a:cs typeface="Times New Roman" panose="02020603050405020304" pitchFamily="18" charset="0"/>
              </a:rPr>
              <a:t>hoặc bưu thiếp với chủ đề “Những cánh thư tuổi trẻ” gửi tới thế hệ trẻ nhằm vận động thế hệ trẻ hiện nay tham gia bảo vệ các di sản văn hóa, di sản thiên nhiên ở địa phương, các </a:t>
            </a:r>
            <a:r>
              <a:rPr lang="vi-VN" sz="3200" dirty="0" smtClean="0">
                <a:latin typeface="Times New Roman" panose="02020603050405020304" pitchFamily="18" charset="0"/>
                <a:ea typeface="DengXian" panose="02010600030101010101" pitchFamily="2" charset="-122"/>
                <a:cs typeface="Times New Roman" panose="02020603050405020304" pitchFamily="18" charset="0"/>
              </a:rPr>
              <a:t>em về nhà </a:t>
            </a:r>
            <a:r>
              <a:rPr lang="vi-VN" sz="3200" dirty="0">
                <a:latin typeface="Times New Roman" panose="02020603050405020304" pitchFamily="18" charset="0"/>
                <a:ea typeface="DengXian" panose="02010600030101010101" pitchFamily="2" charset="-122"/>
                <a:cs typeface="Times New Roman" panose="02020603050405020304" pitchFamily="18" charset="0"/>
              </a:rPr>
              <a:t>hoàn thành </a:t>
            </a:r>
            <a:r>
              <a:rPr lang="vi-VN" sz="3200" dirty="0" smtClean="0">
                <a:latin typeface="Times New Roman" panose="02020603050405020304" pitchFamily="18" charset="0"/>
                <a:ea typeface="DengXian" panose="02010600030101010101" pitchFamily="2" charset="-122"/>
                <a:cs typeface="Times New Roman" panose="02020603050405020304" pitchFamily="18" charset="0"/>
              </a:rPr>
              <a:t>theo mẫu </a:t>
            </a:r>
            <a:r>
              <a:rPr lang="vi-VN" sz="3200" dirty="0" smtClean="0">
                <a:latin typeface="Times New Roman" panose="02020603050405020304" pitchFamily="18" charset="0"/>
                <a:ea typeface="DengXian" panose="02010600030101010101" pitchFamily="2" charset="-122"/>
                <a:cs typeface="Times New Roman" panose="02020603050405020304" pitchFamily="18" charset="0"/>
              </a:rPr>
              <a:t>thư. </a:t>
            </a:r>
            <a:endParaRPr lang="en-US" sz="3200" b="1" spc="8" dirty="0">
              <a:latin typeface="Times New Roman" panose="02020603050405020304" pitchFamily="18" charset="0"/>
              <a:ea typeface="TT Hazelnuts Bold"/>
              <a:cs typeface="Times New Roman" panose="02020603050405020304" pitchFamily="18" charset="0"/>
              <a:sym typeface="TT Hazelnuts Bold"/>
            </a:endParaRPr>
          </a:p>
        </p:txBody>
      </p:sp>
    </p:spTree>
    <p:extLst>
      <p:ext uri="{BB962C8B-B14F-4D97-AF65-F5344CB8AC3E}">
        <p14:creationId xmlns:p14="http://schemas.microsoft.com/office/powerpoint/2010/main" val="17975787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F7F9"/>
        </a:solidFill>
        <a:effectLst/>
      </p:bgPr>
    </p:bg>
    <p:spTree>
      <p:nvGrpSpPr>
        <p:cNvPr id="1" name=""/>
        <p:cNvGrpSpPr/>
        <p:nvPr/>
      </p:nvGrpSpPr>
      <p:grpSpPr>
        <a:xfrm>
          <a:off x="0" y="0"/>
          <a:ext cx="0" cy="0"/>
          <a:chOff x="0" y="0"/>
          <a:chExt cx="0" cy="0"/>
        </a:xfrm>
      </p:grpSpPr>
      <p:sp>
        <p:nvSpPr>
          <p:cNvPr id="33" name="!!CQQ">
            <a:extLst>
              <a:ext uri="{FF2B5EF4-FFF2-40B4-BE49-F238E27FC236}">
                <a16:creationId xmlns:a16="http://schemas.microsoft.com/office/drawing/2014/main" id="{FF3D33F0-B096-2135-F2E0-4A4F9965E146}"/>
              </a:ext>
            </a:extLst>
          </p:cNvPr>
          <p:cNvSpPr/>
          <p:nvPr/>
        </p:nvSpPr>
        <p:spPr>
          <a:xfrm>
            <a:off x="5965963" y="-142929"/>
            <a:ext cx="6397487" cy="1476662"/>
          </a:xfrm>
          <a:prstGeom prst="rect">
            <a:avLst/>
          </a:prstGeom>
          <a:gradFill flip="none" rotWithShape="1">
            <a:gsLst>
              <a:gs pos="0">
                <a:srgbClr val="75CDD9"/>
              </a:gs>
              <a:gs pos="100000">
                <a:srgbClr val="89D4DF">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latin typeface="Aptos" panose="020B0004020202020204" pitchFamily="34" charset="0"/>
            </a:endParaRPr>
          </a:p>
        </p:txBody>
      </p:sp>
      <p:grpSp>
        <p:nvGrpSpPr>
          <p:cNvPr id="15" name="Group 14">
            <a:extLst>
              <a:ext uri="{FF2B5EF4-FFF2-40B4-BE49-F238E27FC236}">
                <a16:creationId xmlns:a16="http://schemas.microsoft.com/office/drawing/2014/main" id="{175037B8-0BBA-DE2A-68A3-8FAEA5996138}"/>
              </a:ext>
            </a:extLst>
          </p:cNvPr>
          <p:cNvGrpSpPr/>
          <p:nvPr/>
        </p:nvGrpSpPr>
        <p:grpSpPr>
          <a:xfrm>
            <a:off x="-866712" y="-237346"/>
            <a:ext cx="1938912" cy="1943247"/>
            <a:chOff x="-1652339" y="-320029"/>
            <a:chExt cx="2727651" cy="2834776"/>
          </a:xfrm>
        </p:grpSpPr>
        <p:sp>
          <p:nvSpPr>
            <p:cNvPr id="18" name="Google Shape;123;p17">
              <a:extLst>
                <a:ext uri="{FF2B5EF4-FFF2-40B4-BE49-F238E27FC236}">
                  <a16:creationId xmlns:a16="http://schemas.microsoft.com/office/drawing/2014/main" id="{827AE7BD-CBCF-01B7-AC29-85E563C19C0D}"/>
                </a:ext>
              </a:extLst>
            </p:cNvPr>
            <p:cNvSpPr/>
            <p:nvPr/>
          </p:nvSpPr>
          <p:spPr>
            <a:xfrm>
              <a:off x="-1562262" y="-226415"/>
              <a:ext cx="2547984" cy="2648109"/>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p17">
              <a:extLst>
                <a:ext uri="{FF2B5EF4-FFF2-40B4-BE49-F238E27FC236}">
                  <a16:creationId xmlns:a16="http://schemas.microsoft.com/office/drawing/2014/main" id="{0470B03D-2E14-A8BA-76E5-DA67F6CCC9CA}"/>
                </a:ext>
              </a:extLst>
            </p:cNvPr>
            <p:cNvSpPr/>
            <p:nvPr/>
          </p:nvSpPr>
          <p:spPr>
            <a:xfrm>
              <a:off x="-1652339" y="-320029"/>
              <a:ext cx="2727651" cy="2834776"/>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Freeform: Shape 35">
            <a:extLst>
              <a:ext uri="{FF2B5EF4-FFF2-40B4-BE49-F238E27FC236}">
                <a16:creationId xmlns:a16="http://schemas.microsoft.com/office/drawing/2014/main" id="{F18B0F59-7B1A-622A-84ED-2830DCC961FB}"/>
              </a:ext>
            </a:extLst>
          </p:cNvPr>
          <p:cNvSpPr/>
          <p:nvPr/>
        </p:nvSpPr>
        <p:spPr>
          <a:xfrm>
            <a:off x="11658614" y="1291743"/>
            <a:ext cx="328883" cy="317672"/>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AD4A4E87-61B6-04DD-789F-E074467A70CF}"/>
              </a:ext>
            </a:extLst>
          </p:cNvPr>
          <p:cNvSpPr/>
          <p:nvPr/>
        </p:nvSpPr>
        <p:spPr>
          <a:xfrm>
            <a:off x="11956007" y="1150853"/>
            <a:ext cx="182880" cy="182880"/>
          </a:xfrm>
          <a:custGeom>
            <a:avLst/>
            <a:gdLst>
              <a:gd name="connsiteX0" fmla="*/ 1219200 w 2438400"/>
              <a:gd name="connsiteY0" fmla="*/ 304800 h 1714500"/>
              <a:gd name="connsiteX1" fmla="*/ 495300 w 2438400"/>
              <a:gd name="connsiteY1" fmla="*/ 857250 h 1714500"/>
              <a:gd name="connsiteX2" fmla="*/ 1219200 w 2438400"/>
              <a:gd name="connsiteY2" fmla="*/ 1409700 h 1714500"/>
              <a:gd name="connsiteX3" fmla="*/ 1943100 w 2438400"/>
              <a:gd name="connsiteY3" fmla="*/ 857250 h 1714500"/>
              <a:gd name="connsiteX4" fmla="*/ 1219200 w 2438400"/>
              <a:gd name="connsiteY4" fmla="*/ 304800 h 1714500"/>
              <a:gd name="connsiteX5" fmla="*/ 1219200 w 2438400"/>
              <a:gd name="connsiteY5" fmla="*/ 0 h 1714500"/>
              <a:gd name="connsiteX6" fmla="*/ 2438400 w 2438400"/>
              <a:gd name="connsiteY6" fmla="*/ 857250 h 1714500"/>
              <a:gd name="connsiteX7" fmla="*/ 1219200 w 2438400"/>
              <a:gd name="connsiteY7" fmla="*/ 1714500 h 1714500"/>
              <a:gd name="connsiteX8" fmla="*/ 0 w 2438400"/>
              <a:gd name="connsiteY8" fmla="*/ 857250 h 1714500"/>
              <a:gd name="connsiteX9" fmla="*/ 1219200 w 2438400"/>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714500">
                <a:moveTo>
                  <a:pt x="1219200" y="304800"/>
                </a:moveTo>
                <a:cubicBezTo>
                  <a:pt x="819401" y="304800"/>
                  <a:pt x="495300" y="552140"/>
                  <a:pt x="495300" y="857250"/>
                </a:cubicBezTo>
                <a:cubicBezTo>
                  <a:pt x="495300" y="1162360"/>
                  <a:pt x="819401" y="1409700"/>
                  <a:pt x="1219200" y="1409700"/>
                </a:cubicBezTo>
                <a:cubicBezTo>
                  <a:pt x="1618999" y="1409700"/>
                  <a:pt x="1943100" y="1162360"/>
                  <a:pt x="1943100" y="857250"/>
                </a:cubicBezTo>
                <a:cubicBezTo>
                  <a:pt x="1943100" y="552140"/>
                  <a:pt x="1618999" y="304800"/>
                  <a:pt x="1219200" y="304800"/>
                </a:cubicBezTo>
                <a:close/>
                <a:moveTo>
                  <a:pt x="1219200" y="0"/>
                </a:moveTo>
                <a:cubicBezTo>
                  <a:pt x="1892546" y="0"/>
                  <a:pt x="2438400" y="383804"/>
                  <a:pt x="2438400" y="857250"/>
                </a:cubicBezTo>
                <a:cubicBezTo>
                  <a:pt x="2438400" y="1330696"/>
                  <a:pt x="1892546" y="1714500"/>
                  <a:pt x="1219200" y="1714500"/>
                </a:cubicBezTo>
                <a:cubicBezTo>
                  <a:pt x="545854" y="1714500"/>
                  <a:pt x="0" y="1330696"/>
                  <a:pt x="0" y="857250"/>
                </a:cubicBezTo>
                <a:cubicBezTo>
                  <a:pt x="0" y="383804"/>
                  <a:pt x="545854" y="0"/>
                  <a:pt x="1219200" y="0"/>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823466" y="249411"/>
            <a:ext cx="9720943"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0" dirty="0" smtClean="0">
                <a:ln>
                  <a:noFill/>
                </a:ln>
                <a:solidFill>
                  <a:prstClr val="black"/>
                </a:solidFill>
                <a:effectLst/>
                <a:uLnTx/>
                <a:uFillTx/>
                <a:latin typeface="Times New Roman" panose="02020603050405020304" pitchFamily="18" charset="0"/>
              </a:rPr>
              <a:t>Mẫu thư </a:t>
            </a:r>
            <a:endParaRPr kumimoji="0" lang="vi-VN" sz="1400" b="0" i="0" u="none" strike="noStrike" kern="0" cap="none" spc="0" normalizeH="0" baseline="0" noProof="0" dirty="0" smtClean="0">
              <a:ln>
                <a:noFill/>
              </a:ln>
              <a:solidFill>
                <a:sysClr val="windowText" lastClr="000000"/>
              </a:solidFill>
              <a:effectLst/>
              <a:uLnTx/>
              <a:uFillTx/>
            </a:endParaRPr>
          </a:p>
        </p:txBody>
      </p:sp>
      <p:pic>
        <p:nvPicPr>
          <p:cNvPr id="4" name="Picture 3"/>
          <p:cNvPicPr>
            <a:picLocks noChangeAspect="1"/>
          </p:cNvPicPr>
          <p:nvPr/>
        </p:nvPicPr>
        <p:blipFill>
          <a:blip r:embed="rId3"/>
          <a:stretch>
            <a:fillRect/>
          </a:stretch>
        </p:blipFill>
        <p:spPr>
          <a:xfrm>
            <a:off x="2554220" y="1242293"/>
            <a:ext cx="6954906" cy="558243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713C0-5672-AC8F-5C73-F5ECAC1D534A}"/>
            </a:ext>
          </a:extLst>
        </p:cNvPr>
        <p:cNvGrpSpPr/>
        <p:nvPr/>
      </p:nvGrpSpPr>
      <p:grpSpPr>
        <a:xfrm>
          <a:off x="0" y="0"/>
          <a:ext cx="0" cy="0"/>
          <a:chOff x="0" y="0"/>
          <a:chExt cx="0" cy="0"/>
        </a:xfrm>
      </p:grpSpPr>
      <p:grpSp>
        <p:nvGrpSpPr>
          <p:cNvPr id="26" name="Google Shape;122;p17">
            <a:extLst>
              <a:ext uri="{FF2B5EF4-FFF2-40B4-BE49-F238E27FC236}">
                <a16:creationId xmlns:a16="http://schemas.microsoft.com/office/drawing/2014/main" id="{81C1FDB9-0DB8-47B9-42D9-63DAC5C82385}"/>
              </a:ext>
            </a:extLst>
          </p:cNvPr>
          <p:cNvGrpSpPr/>
          <p:nvPr/>
        </p:nvGrpSpPr>
        <p:grpSpPr>
          <a:xfrm>
            <a:off x="11570948" y="-868725"/>
            <a:ext cx="2727651" cy="2834776"/>
            <a:chOff x="3197500" y="1599125"/>
            <a:chExt cx="2749074" cy="2749074"/>
          </a:xfrm>
        </p:grpSpPr>
        <p:sp>
          <p:nvSpPr>
            <p:cNvPr id="27" name="Google Shape;123;p17">
              <a:extLst>
                <a:ext uri="{FF2B5EF4-FFF2-40B4-BE49-F238E27FC236}">
                  <a16:creationId xmlns:a16="http://schemas.microsoft.com/office/drawing/2014/main" id="{4A2EA834-52DF-FF10-A949-80AC3B6A6BCF}"/>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 name="Google Shape;124;p17">
              <a:extLst>
                <a:ext uri="{FF2B5EF4-FFF2-40B4-BE49-F238E27FC236}">
                  <a16:creationId xmlns:a16="http://schemas.microsoft.com/office/drawing/2014/main" id="{6B856995-97CB-ABA3-9BF4-69A758A09060}"/>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6" name="Arrow: Chevron 5">
            <a:extLst>
              <a:ext uri="{FF2B5EF4-FFF2-40B4-BE49-F238E27FC236}">
                <a16:creationId xmlns:a16="http://schemas.microsoft.com/office/drawing/2014/main" id="{0A0072CD-F361-74E6-CAA2-6D45B8D697BF}"/>
              </a:ext>
            </a:extLst>
          </p:cNvPr>
          <p:cNvSpPr/>
          <p:nvPr/>
        </p:nvSpPr>
        <p:spPr>
          <a:xfrm>
            <a:off x="-50258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22" name="Arrow: Up 21">
            <a:extLst>
              <a:ext uri="{FF2B5EF4-FFF2-40B4-BE49-F238E27FC236}">
                <a16:creationId xmlns:a16="http://schemas.microsoft.com/office/drawing/2014/main" id="{93975A7F-6016-AAE8-2940-8F9FE056DB91}"/>
              </a:ext>
            </a:extLst>
          </p:cNvPr>
          <p:cNvSpPr/>
          <p:nvPr/>
        </p:nvSpPr>
        <p:spPr>
          <a:xfrm rot="10800000" flipH="1">
            <a:off x="11144249" y="332702"/>
            <a:ext cx="271265" cy="813127"/>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3" name="Arrow: Up 22">
            <a:extLst>
              <a:ext uri="{FF2B5EF4-FFF2-40B4-BE49-F238E27FC236}">
                <a16:creationId xmlns:a16="http://schemas.microsoft.com/office/drawing/2014/main" id="{659E9D22-AC97-5CAC-56D6-5ED9BCB4F593}"/>
              </a:ext>
            </a:extLst>
          </p:cNvPr>
          <p:cNvSpPr/>
          <p:nvPr/>
        </p:nvSpPr>
        <p:spPr>
          <a:xfrm rot="10800000" flipH="1">
            <a:off x="6796285" y="332701"/>
            <a:ext cx="176016" cy="618425"/>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24" name="Arrow: Up 23">
            <a:extLst>
              <a:ext uri="{FF2B5EF4-FFF2-40B4-BE49-F238E27FC236}">
                <a16:creationId xmlns:a16="http://schemas.microsoft.com/office/drawing/2014/main" id="{881DACAA-4807-B4BF-408F-B95EA62D4354}"/>
              </a:ext>
            </a:extLst>
          </p:cNvPr>
          <p:cNvSpPr/>
          <p:nvPr/>
        </p:nvSpPr>
        <p:spPr>
          <a:xfrm rot="10800000" flipH="1">
            <a:off x="7034411" y="332699"/>
            <a:ext cx="176016" cy="871711"/>
          </a:xfrm>
          <a:prstGeom prst="upArrow">
            <a:avLst>
              <a:gd name="adj1" fmla="val 50000"/>
              <a:gd name="adj2" fmla="val 127969"/>
            </a:avLst>
          </a:prstGeom>
          <a:gradFill>
            <a:gsLst>
              <a:gs pos="0">
                <a:srgbClr val="D4EFF3">
                  <a:alpha val="4000"/>
                </a:srgbClr>
              </a:gs>
              <a:gs pos="100000">
                <a:srgbClr val="E9F7F9">
                  <a:alpha val="29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8" name="Arrow: Chevron 7">
            <a:extLst>
              <a:ext uri="{FF2B5EF4-FFF2-40B4-BE49-F238E27FC236}">
                <a16:creationId xmlns:a16="http://schemas.microsoft.com/office/drawing/2014/main" id="{CFBC64B0-9271-5BDA-F75B-AC3C8E40DAF7}"/>
              </a:ext>
            </a:extLst>
          </p:cNvPr>
          <p:cNvSpPr/>
          <p:nvPr/>
        </p:nvSpPr>
        <p:spPr>
          <a:xfrm>
            <a:off x="-828023"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5" name="Arrow: Chevron 44">
            <a:extLst>
              <a:ext uri="{FF2B5EF4-FFF2-40B4-BE49-F238E27FC236}">
                <a16:creationId xmlns:a16="http://schemas.microsoft.com/office/drawing/2014/main" id="{1F1FF6AA-5FA8-D4E5-2F02-5B5F8C5DE4A1}"/>
              </a:ext>
            </a:extLst>
          </p:cNvPr>
          <p:cNvSpPr/>
          <p:nvPr/>
        </p:nvSpPr>
        <p:spPr>
          <a:xfrm flipH="1">
            <a:off x="11643904"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46" name="Arrow: Chevron 45">
            <a:extLst>
              <a:ext uri="{FF2B5EF4-FFF2-40B4-BE49-F238E27FC236}">
                <a16:creationId xmlns:a16="http://schemas.microsoft.com/office/drawing/2014/main" id="{0DA62D6A-4BAB-B3F3-D632-5576D72A30FF}"/>
              </a:ext>
            </a:extLst>
          </p:cNvPr>
          <p:cNvSpPr/>
          <p:nvPr/>
        </p:nvSpPr>
        <p:spPr>
          <a:xfrm flipH="1">
            <a:off x="11318469" y="15240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mj-lt"/>
            </a:endParaRPr>
          </a:p>
        </p:txBody>
      </p:sp>
      <p:sp>
        <p:nvSpPr>
          <p:cNvPr id="7" name="TextBox 6">
            <a:extLst>
              <a:ext uri="{FF2B5EF4-FFF2-40B4-BE49-F238E27FC236}">
                <a16:creationId xmlns:a16="http://schemas.microsoft.com/office/drawing/2014/main" id="{410C8ACA-03ED-08AF-707E-654275409955}"/>
              </a:ext>
            </a:extLst>
          </p:cNvPr>
          <p:cNvSpPr txBox="1"/>
          <p:nvPr/>
        </p:nvSpPr>
        <p:spPr>
          <a:xfrm>
            <a:off x="1128655" y="2972002"/>
            <a:ext cx="10794486" cy="638701"/>
          </a:xfrm>
          <a:prstGeom prst="rect">
            <a:avLst/>
          </a:prstGeom>
          <a:noFill/>
        </p:spPr>
        <p:txBody>
          <a:bodyPr wrap="square">
            <a:spAutoFit/>
          </a:bodyPr>
          <a:lstStyle/>
          <a:p>
            <a:pPr algn="ctr">
              <a:lnSpc>
                <a:spcPct val="70000"/>
              </a:lnSpc>
              <a:spcBef>
                <a:spcPts val="600"/>
              </a:spcBef>
              <a:spcAft>
                <a:spcPts val="600"/>
              </a:spcAft>
            </a:pPr>
            <a:r>
              <a:rPr lang="vi-VN" sz="4800" b="1" kern="0" dirty="0" smtClean="0">
                <a:solidFill>
                  <a:srgbClr val="005E68"/>
                </a:solidFill>
                <a:latin typeface="+mj-lt"/>
                <a:ea typeface="Segoe UI Black" panose="020B0A02040204020203" pitchFamily="34" charset="0"/>
              </a:rPr>
              <a:t>HẸN GẶP LẠI CÁC EM</a:t>
            </a:r>
            <a:r>
              <a:rPr lang="en-US" sz="4800" b="1" kern="0" dirty="0" smtClean="0">
                <a:solidFill>
                  <a:srgbClr val="005E68"/>
                </a:solidFill>
                <a:latin typeface="+mj-lt"/>
                <a:ea typeface="Segoe UI Black" panose="020B0A02040204020203" pitchFamily="34" charset="0"/>
              </a:rPr>
              <a:t>!</a:t>
            </a:r>
            <a:endParaRPr lang="en-US" sz="4800" b="1" kern="0" dirty="0">
              <a:solidFill>
                <a:srgbClr val="005E68"/>
              </a:solidFill>
              <a:latin typeface="+mj-lt"/>
              <a:ea typeface="Segoe UI Black" panose="020B0A02040204020203"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3698"/>
          <a:stretch/>
        </p:blipFill>
        <p:spPr>
          <a:xfrm>
            <a:off x="2023564" y="4365283"/>
            <a:ext cx="8221397" cy="2473985"/>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5615"/>
          <a:stretch/>
        </p:blipFill>
        <p:spPr>
          <a:xfrm>
            <a:off x="-397698" y="0"/>
            <a:ext cx="3764781" cy="355338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b="5615"/>
          <a:stretch/>
        </p:blipFill>
        <p:spPr>
          <a:xfrm>
            <a:off x="9397490" y="-427695"/>
            <a:ext cx="3764781" cy="3553382"/>
          </a:xfrm>
          <a:prstGeom prst="rect">
            <a:avLst/>
          </a:prstGeom>
        </p:spPr>
      </p:pic>
    </p:spTree>
    <p:custDataLst>
      <p:tags r:id="rId1"/>
    </p:custDataLst>
    <p:extLst>
      <p:ext uri="{BB962C8B-B14F-4D97-AF65-F5344CB8AC3E}">
        <p14:creationId xmlns:p14="http://schemas.microsoft.com/office/powerpoint/2010/main" val="32054604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Chevron 1">
            <a:extLst>
              <a:ext uri="{FF2B5EF4-FFF2-40B4-BE49-F238E27FC236}">
                <a16:creationId xmlns:a16="http://schemas.microsoft.com/office/drawing/2014/main" id="{B5DDB8A5-789B-3FCB-ADFA-3EBBCA86BF22}"/>
              </a:ext>
            </a:extLst>
          </p:cNvPr>
          <p:cNvSpPr/>
          <p:nvPr/>
        </p:nvSpPr>
        <p:spPr>
          <a:xfrm flipH="1">
            <a:off x="11120670"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 name="Arrow: Chevron 2">
            <a:extLst>
              <a:ext uri="{FF2B5EF4-FFF2-40B4-BE49-F238E27FC236}">
                <a16:creationId xmlns:a16="http://schemas.microsoft.com/office/drawing/2014/main" id="{0166F042-4C2C-5F68-D8B3-646EF071955D}"/>
              </a:ext>
            </a:extLst>
          </p:cNvPr>
          <p:cNvSpPr/>
          <p:nvPr/>
        </p:nvSpPr>
        <p:spPr>
          <a:xfrm flipH="1">
            <a:off x="11836647"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8" name="Hình chữ nhật: Góc Gập 37"/>
          <p:cNvSpPr/>
          <p:nvPr/>
        </p:nvSpPr>
        <p:spPr>
          <a:xfrm>
            <a:off x="410210" y="0"/>
            <a:ext cx="3346450" cy="6442075"/>
          </a:xfrm>
          <a:prstGeom prst="foldedCorner">
            <a:avLst/>
          </a:prstGeom>
          <a:solidFill>
            <a:srgbClr val="005E69"/>
          </a:solidFill>
          <a:ln>
            <a:solidFill>
              <a:srgbClr val="005E69"/>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0" name="Arrow: Chevron 159">
            <a:extLst>
              <a:ext uri="{FF2B5EF4-FFF2-40B4-BE49-F238E27FC236}">
                <a16:creationId xmlns:a16="http://schemas.microsoft.com/office/drawing/2014/main" id="{587B1AFE-0B21-2FCC-E089-3C444F6B973D}"/>
              </a:ext>
            </a:extLst>
          </p:cNvPr>
          <p:cNvSpPr/>
          <p:nvPr/>
        </p:nvSpPr>
        <p:spPr>
          <a:xfrm>
            <a:off x="-175578"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61" name="Arrow: Chevron 160">
            <a:extLst>
              <a:ext uri="{FF2B5EF4-FFF2-40B4-BE49-F238E27FC236}">
                <a16:creationId xmlns:a16="http://schemas.microsoft.com/office/drawing/2014/main" id="{FDF709C4-6749-57D0-85B4-39E86EE7BB46}"/>
              </a:ext>
            </a:extLst>
          </p:cNvPr>
          <p:cNvSpPr/>
          <p:nvPr/>
        </p:nvSpPr>
        <p:spPr>
          <a:xfrm>
            <a:off x="-949332" y="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67" name="TextBox 166">
            <a:extLst>
              <a:ext uri="{FF2B5EF4-FFF2-40B4-BE49-F238E27FC236}">
                <a16:creationId xmlns:a16="http://schemas.microsoft.com/office/drawing/2014/main" id="{B8CE3271-9828-A3E2-BEFE-1A16B7BE28A5}"/>
              </a:ext>
            </a:extLst>
          </p:cNvPr>
          <p:cNvSpPr txBox="1"/>
          <p:nvPr/>
        </p:nvSpPr>
        <p:spPr>
          <a:xfrm>
            <a:off x="435301" y="415925"/>
            <a:ext cx="3328895" cy="1188018"/>
          </a:xfrm>
          <a:prstGeom prst="rect">
            <a:avLst/>
          </a:prstGeom>
          <a:noFill/>
        </p:spPr>
        <p:txBody>
          <a:bodyPr wrap="square">
            <a:spAutoFit/>
          </a:bodyPr>
          <a:lstStyle/>
          <a:p>
            <a:pPr algn="ctr">
              <a:lnSpc>
                <a:spcPct val="135000"/>
              </a:lnSpc>
            </a:pPr>
            <a:endParaRPr lang="en-US" sz="3200" b="1" dirty="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p>
            <a:pPr algn="ctr"/>
            <a:r>
              <a:rPr lang="vi-VN" sz="2800" dirty="0" smtClean="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THỂ LỆ TRÒ CHƠI </a:t>
            </a:r>
            <a:endParaRPr lang="en-US" sz="2800" dirty="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172" name="Google Shape;122;p17">
            <a:extLst>
              <a:ext uri="{FF2B5EF4-FFF2-40B4-BE49-F238E27FC236}">
                <a16:creationId xmlns:a16="http://schemas.microsoft.com/office/drawing/2014/main" id="{25EFFEFD-C130-5ABD-30AC-88F4B60DBCB3}"/>
              </a:ext>
            </a:extLst>
          </p:cNvPr>
          <p:cNvGrpSpPr/>
          <p:nvPr/>
        </p:nvGrpSpPr>
        <p:grpSpPr>
          <a:xfrm>
            <a:off x="-1010043" y="4152436"/>
            <a:ext cx="4102615" cy="3938560"/>
            <a:chOff x="3197500" y="1599125"/>
            <a:chExt cx="2749074" cy="2749074"/>
          </a:xfrm>
        </p:grpSpPr>
        <p:sp>
          <p:nvSpPr>
            <p:cNvPr id="173" name="Google Shape;123;p17">
              <a:extLst>
                <a:ext uri="{FF2B5EF4-FFF2-40B4-BE49-F238E27FC236}">
                  <a16:creationId xmlns:a16="http://schemas.microsoft.com/office/drawing/2014/main" id="{FD3C2A16-ED66-6EB2-9211-03916C6B5AE3}"/>
                </a:ext>
              </a:extLst>
            </p:cNvPr>
            <p:cNvSpPr/>
            <p:nvPr/>
          </p:nvSpPr>
          <p:spPr>
            <a:xfrm>
              <a:off x="3288284" y="1689909"/>
              <a:ext cx="2567996" cy="2568050"/>
            </a:xfrm>
            <a:custGeom>
              <a:avLst/>
              <a:gdLst/>
              <a:ahLst/>
              <a:cxnLst/>
              <a:rect l="l" t="t" r="r" b="b"/>
              <a:pathLst>
                <a:path w="46842" h="46843" extrusionOk="0">
                  <a:moveTo>
                    <a:pt x="23421" y="195"/>
                  </a:moveTo>
                  <a:cubicBezTo>
                    <a:pt x="24989" y="195"/>
                    <a:pt x="26568" y="351"/>
                    <a:pt x="28098" y="663"/>
                  </a:cubicBezTo>
                  <a:cubicBezTo>
                    <a:pt x="29588" y="965"/>
                    <a:pt x="31059" y="1423"/>
                    <a:pt x="32462" y="2018"/>
                  </a:cubicBezTo>
                  <a:cubicBezTo>
                    <a:pt x="33835" y="2602"/>
                    <a:pt x="35160" y="3323"/>
                    <a:pt x="36407" y="4161"/>
                  </a:cubicBezTo>
                  <a:cubicBezTo>
                    <a:pt x="37635" y="4989"/>
                    <a:pt x="38795" y="5943"/>
                    <a:pt x="39837" y="6996"/>
                  </a:cubicBezTo>
                  <a:cubicBezTo>
                    <a:pt x="40889" y="8048"/>
                    <a:pt x="41844" y="9208"/>
                    <a:pt x="42672" y="10435"/>
                  </a:cubicBezTo>
                  <a:cubicBezTo>
                    <a:pt x="43519" y="11672"/>
                    <a:pt x="44240" y="12997"/>
                    <a:pt x="44816" y="14380"/>
                  </a:cubicBezTo>
                  <a:cubicBezTo>
                    <a:pt x="45409" y="15783"/>
                    <a:pt x="45868" y="17245"/>
                    <a:pt x="46169" y="18736"/>
                  </a:cubicBezTo>
                  <a:cubicBezTo>
                    <a:pt x="46481" y="20265"/>
                    <a:pt x="46647" y="21843"/>
                    <a:pt x="46647" y="23421"/>
                  </a:cubicBezTo>
                  <a:cubicBezTo>
                    <a:pt x="46647" y="24990"/>
                    <a:pt x="46481" y="26569"/>
                    <a:pt x="46169" y="28098"/>
                  </a:cubicBezTo>
                  <a:cubicBezTo>
                    <a:pt x="45868" y="29589"/>
                    <a:pt x="45409" y="31059"/>
                    <a:pt x="44816" y="32462"/>
                  </a:cubicBezTo>
                  <a:cubicBezTo>
                    <a:pt x="44240" y="33836"/>
                    <a:pt x="43519" y="35161"/>
                    <a:pt x="42672" y="36408"/>
                  </a:cubicBezTo>
                  <a:cubicBezTo>
                    <a:pt x="41844" y="37636"/>
                    <a:pt x="40889" y="38795"/>
                    <a:pt x="39837" y="39838"/>
                  </a:cubicBezTo>
                  <a:cubicBezTo>
                    <a:pt x="38795" y="40890"/>
                    <a:pt x="37635" y="41845"/>
                    <a:pt x="36407" y="42672"/>
                  </a:cubicBezTo>
                  <a:cubicBezTo>
                    <a:pt x="35160" y="43520"/>
                    <a:pt x="33835" y="44241"/>
                    <a:pt x="32462" y="44816"/>
                  </a:cubicBezTo>
                  <a:cubicBezTo>
                    <a:pt x="31059" y="45410"/>
                    <a:pt x="29588" y="45868"/>
                    <a:pt x="28098" y="46170"/>
                  </a:cubicBezTo>
                  <a:cubicBezTo>
                    <a:pt x="26568" y="46482"/>
                    <a:pt x="24989" y="46647"/>
                    <a:pt x="23421" y="46647"/>
                  </a:cubicBezTo>
                  <a:cubicBezTo>
                    <a:pt x="21843" y="46647"/>
                    <a:pt x="20265" y="46482"/>
                    <a:pt x="18735" y="46170"/>
                  </a:cubicBezTo>
                  <a:cubicBezTo>
                    <a:pt x="17245" y="45868"/>
                    <a:pt x="15783" y="45410"/>
                    <a:pt x="14380" y="44816"/>
                  </a:cubicBezTo>
                  <a:cubicBezTo>
                    <a:pt x="12997" y="44241"/>
                    <a:pt x="11672" y="43520"/>
                    <a:pt x="10434" y="42672"/>
                  </a:cubicBezTo>
                  <a:cubicBezTo>
                    <a:pt x="9207" y="41845"/>
                    <a:pt x="8048" y="40890"/>
                    <a:pt x="6996" y="39838"/>
                  </a:cubicBezTo>
                  <a:cubicBezTo>
                    <a:pt x="5943" y="38795"/>
                    <a:pt x="4989" y="37636"/>
                    <a:pt x="4160" y="36408"/>
                  </a:cubicBezTo>
                  <a:cubicBezTo>
                    <a:pt x="3322" y="35161"/>
                    <a:pt x="2601" y="33836"/>
                    <a:pt x="2017" y="32462"/>
                  </a:cubicBezTo>
                  <a:cubicBezTo>
                    <a:pt x="1423" y="31059"/>
                    <a:pt x="965" y="29589"/>
                    <a:pt x="663" y="28098"/>
                  </a:cubicBezTo>
                  <a:cubicBezTo>
                    <a:pt x="351" y="26569"/>
                    <a:pt x="195" y="24990"/>
                    <a:pt x="195" y="23421"/>
                  </a:cubicBezTo>
                  <a:cubicBezTo>
                    <a:pt x="195" y="21843"/>
                    <a:pt x="351" y="20265"/>
                    <a:pt x="663" y="18736"/>
                  </a:cubicBezTo>
                  <a:cubicBezTo>
                    <a:pt x="965" y="17245"/>
                    <a:pt x="1423" y="15783"/>
                    <a:pt x="2017" y="14380"/>
                  </a:cubicBezTo>
                  <a:cubicBezTo>
                    <a:pt x="2601" y="12997"/>
                    <a:pt x="3322" y="11672"/>
                    <a:pt x="4160" y="10435"/>
                  </a:cubicBezTo>
                  <a:cubicBezTo>
                    <a:pt x="4989" y="9208"/>
                    <a:pt x="5943" y="8048"/>
                    <a:pt x="6996" y="6996"/>
                  </a:cubicBezTo>
                  <a:cubicBezTo>
                    <a:pt x="8048" y="5943"/>
                    <a:pt x="9207" y="4989"/>
                    <a:pt x="10434" y="4161"/>
                  </a:cubicBezTo>
                  <a:cubicBezTo>
                    <a:pt x="11672" y="3323"/>
                    <a:pt x="12997" y="2602"/>
                    <a:pt x="14380" y="2018"/>
                  </a:cubicBezTo>
                  <a:cubicBezTo>
                    <a:pt x="15783" y="1423"/>
                    <a:pt x="17245" y="965"/>
                    <a:pt x="18735" y="663"/>
                  </a:cubicBezTo>
                  <a:cubicBezTo>
                    <a:pt x="20265" y="351"/>
                    <a:pt x="21843" y="195"/>
                    <a:pt x="23421" y="195"/>
                  </a:cubicBezTo>
                  <a:close/>
                  <a:moveTo>
                    <a:pt x="23421" y="1"/>
                  </a:moveTo>
                  <a:cubicBezTo>
                    <a:pt x="21833" y="1"/>
                    <a:pt x="20245" y="156"/>
                    <a:pt x="18696" y="468"/>
                  </a:cubicBezTo>
                  <a:cubicBezTo>
                    <a:pt x="17195" y="780"/>
                    <a:pt x="15715" y="1238"/>
                    <a:pt x="14302" y="1842"/>
                  </a:cubicBezTo>
                  <a:cubicBezTo>
                    <a:pt x="12909" y="2427"/>
                    <a:pt x="11574" y="3148"/>
                    <a:pt x="10327" y="3995"/>
                  </a:cubicBezTo>
                  <a:cubicBezTo>
                    <a:pt x="9080" y="4833"/>
                    <a:pt x="7921" y="5798"/>
                    <a:pt x="6859" y="6859"/>
                  </a:cubicBezTo>
                  <a:cubicBezTo>
                    <a:pt x="5797" y="7922"/>
                    <a:pt x="4833" y="9081"/>
                    <a:pt x="3995" y="10328"/>
                  </a:cubicBezTo>
                  <a:cubicBezTo>
                    <a:pt x="3147" y="11575"/>
                    <a:pt x="2426" y="12910"/>
                    <a:pt x="1841" y="14302"/>
                  </a:cubicBezTo>
                  <a:cubicBezTo>
                    <a:pt x="1237" y="15715"/>
                    <a:pt x="780" y="17196"/>
                    <a:pt x="468" y="18697"/>
                  </a:cubicBezTo>
                  <a:cubicBezTo>
                    <a:pt x="156" y="20245"/>
                    <a:pt x="1" y="21834"/>
                    <a:pt x="1" y="23421"/>
                  </a:cubicBezTo>
                  <a:cubicBezTo>
                    <a:pt x="1" y="25010"/>
                    <a:pt x="156" y="26597"/>
                    <a:pt x="468" y="28137"/>
                  </a:cubicBezTo>
                  <a:cubicBezTo>
                    <a:pt x="780" y="29647"/>
                    <a:pt x="1237" y="31118"/>
                    <a:pt x="1841" y="32531"/>
                  </a:cubicBezTo>
                  <a:cubicBezTo>
                    <a:pt x="2426" y="33924"/>
                    <a:pt x="3147" y="35259"/>
                    <a:pt x="3995" y="36515"/>
                  </a:cubicBezTo>
                  <a:cubicBezTo>
                    <a:pt x="4833" y="37753"/>
                    <a:pt x="5797" y="38922"/>
                    <a:pt x="6859" y="39983"/>
                  </a:cubicBezTo>
                  <a:cubicBezTo>
                    <a:pt x="7921" y="41036"/>
                    <a:pt x="9080" y="42001"/>
                    <a:pt x="10327" y="42838"/>
                  </a:cubicBezTo>
                  <a:cubicBezTo>
                    <a:pt x="11574" y="43686"/>
                    <a:pt x="12909" y="44417"/>
                    <a:pt x="14302" y="45001"/>
                  </a:cubicBezTo>
                  <a:cubicBezTo>
                    <a:pt x="15715" y="45595"/>
                    <a:pt x="17195" y="46053"/>
                    <a:pt x="18696" y="46365"/>
                  </a:cubicBezTo>
                  <a:cubicBezTo>
                    <a:pt x="20245" y="46677"/>
                    <a:pt x="21833" y="46842"/>
                    <a:pt x="23421" y="46842"/>
                  </a:cubicBezTo>
                  <a:cubicBezTo>
                    <a:pt x="25009" y="46842"/>
                    <a:pt x="26597" y="46677"/>
                    <a:pt x="28137" y="46365"/>
                  </a:cubicBezTo>
                  <a:cubicBezTo>
                    <a:pt x="29646" y="46053"/>
                    <a:pt x="31118" y="45595"/>
                    <a:pt x="32530" y="45001"/>
                  </a:cubicBezTo>
                  <a:cubicBezTo>
                    <a:pt x="33924" y="44417"/>
                    <a:pt x="35258" y="43686"/>
                    <a:pt x="36515" y="42838"/>
                  </a:cubicBezTo>
                  <a:cubicBezTo>
                    <a:pt x="37752" y="42001"/>
                    <a:pt x="38921" y="41036"/>
                    <a:pt x="39983" y="39983"/>
                  </a:cubicBezTo>
                  <a:cubicBezTo>
                    <a:pt x="41035" y="38922"/>
                    <a:pt x="42000" y="37753"/>
                    <a:pt x="42837" y="36515"/>
                  </a:cubicBezTo>
                  <a:cubicBezTo>
                    <a:pt x="43685" y="35259"/>
                    <a:pt x="44416" y="33924"/>
                    <a:pt x="45000" y="32531"/>
                  </a:cubicBezTo>
                  <a:cubicBezTo>
                    <a:pt x="45595" y="31118"/>
                    <a:pt x="46052" y="29647"/>
                    <a:pt x="46364" y="28137"/>
                  </a:cubicBezTo>
                  <a:cubicBezTo>
                    <a:pt x="46676" y="26597"/>
                    <a:pt x="46842" y="25010"/>
                    <a:pt x="46842" y="23421"/>
                  </a:cubicBezTo>
                  <a:cubicBezTo>
                    <a:pt x="46842" y="21834"/>
                    <a:pt x="46676" y="20245"/>
                    <a:pt x="46364" y="18697"/>
                  </a:cubicBezTo>
                  <a:cubicBezTo>
                    <a:pt x="46052" y="17196"/>
                    <a:pt x="45595" y="15715"/>
                    <a:pt x="45000" y="14302"/>
                  </a:cubicBezTo>
                  <a:cubicBezTo>
                    <a:pt x="44416" y="12910"/>
                    <a:pt x="43685" y="11575"/>
                    <a:pt x="42837" y="10328"/>
                  </a:cubicBezTo>
                  <a:cubicBezTo>
                    <a:pt x="42000" y="9081"/>
                    <a:pt x="41035" y="7922"/>
                    <a:pt x="39983" y="6859"/>
                  </a:cubicBezTo>
                  <a:cubicBezTo>
                    <a:pt x="38921" y="5798"/>
                    <a:pt x="37752" y="4833"/>
                    <a:pt x="36515" y="3995"/>
                  </a:cubicBezTo>
                  <a:cubicBezTo>
                    <a:pt x="35258" y="3148"/>
                    <a:pt x="33924" y="2427"/>
                    <a:pt x="32530" y="1842"/>
                  </a:cubicBezTo>
                  <a:cubicBezTo>
                    <a:pt x="31118" y="1238"/>
                    <a:pt x="29646" y="780"/>
                    <a:pt x="28137" y="468"/>
                  </a:cubicBezTo>
                  <a:cubicBezTo>
                    <a:pt x="26597" y="156"/>
                    <a:pt x="25009" y="1"/>
                    <a:pt x="23421" y="1"/>
                  </a:cubicBez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4" name="Google Shape;124;p17">
              <a:extLst>
                <a:ext uri="{FF2B5EF4-FFF2-40B4-BE49-F238E27FC236}">
                  <a16:creationId xmlns:a16="http://schemas.microsoft.com/office/drawing/2014/main" id="{6E4DE924-023D-99C4-EF1C-A07E6B12C081}"/>
                </a:ext>
              </a:extLst>
            </p:cNvPr>
            <p:cNvSpPr/>
            <p:nvPr/>
          </p:nvSpPr>
          <p:spPr>
            <a:xfrm>
              <a:off x="3197500" y="1599125"/>
              <a:ext cx="2749074" cy="2749074"/>
            </a:xfrm>
            <a:custGeom>
              <a:avLst/>
              <a:gdLst/>
              <a:ahLst/>
              <a:cxnLst/>
              <a:rect l="l" t="t" r="r" b="b"/>
              <a:pathLst>
                <a:path w="50145" h="50145" extrusionOk="0">
                  <a:moveTo>
                    <a:pt x="24629" y="0"/>
                  </a:moveTo>
                  <a:lnTo>
                    <a:pt x="24629" y="98"/>
                  </a:lnTo>
                  <a:cubicBezTo>
                    <a:pt x="24775" y="88"/>
                    <a:pt x="24931" y="88"/>
                    <a:pt x="25077" y="88"/>
                  </a:cubicBezTo>
                  <a:lnTo>
                    <a:pt x="25214" y="88"/>
                  </a:lnTo>
                  <a:lnTo>
                    <a:pt x="25214" y="0"/>
                  </a:lnTo>
                  <a:close/>
                  <a:moveTo>
                    <a:pt x="25808" y="11"/>
                  </a:moveTo>
                  <a:lnTo>
                    <a:pt x="25808" y="98"/>
                  </a:lnTo>
                  <a:lnTo>
                    <a:pt x="26392" y="127"/>
                  </a:lnTo>
                  <a:lnTo>
                    <a:pt x="26392" y="30"/>
                  </a:lnTo>
                  <a:cubicBezTo>
                    <a:pt x="26197" y="20"/>
                    <a:pt x="26002" y="20"/>
                    <a:pt x="25808" y="11"/>
                  </a:cubicBezTo>
                  <a:close/>
                  <a:moveTo>
                    <a:pt x="24034" y="20"/>
                  </a:moveTo>
                  <a:lnTo>
                    <a:pt x="23450" y="49"/>
                  </a:lnTo>
                  <a:lnTo>
                    <a:pt x="23450" y="147"/>
                  </a:lnTo>
                  <a:cubicBezTo>
                    <a:pt x="23645" y="127"/>
                    <a:pt x="23850" y="117"/>
                    <a:pt x="24045" y="108"/>
                  </a:cubicBezTo>
                  <a:lnTo>
                    <a:pt x="24034" y="20"/>
                  </a:lnTo>
                  <a:close/>
                  <a:moveTo>
                    <a:pt x="26987" y="69"/>
                  </a:moveTo>
                  <a:lnTo>
                    <a:pt x="26977" y="166"/>
                  </a:lnTo>
                  <a:cubicBezTo>
                    <a:pt x="27171" y="176"/>
                    <a:pt x="27366" y="195"/>
                    <a:pt x="27561" y="215"/>
                  </a:cubicBezTo>
                  <a:lnTo>
                    <a:pt x="27571" y="127"/>
                  </a:lnTo>
                  <a:lnTo>
                    <a:pt x="26987" y="69"/>
                  </a:lnTo>
                  <a:close/>
                  <a:moveTo>
                    <a:pt x="22865" y="98"/>
                  </a:moveTo>
                  <a:cubicBezTo>
                    <a:pt x="22661" y="117"/>
                    <a:pt x="22466" y="137"/>
                    <a:pt x="22271" y="156"/>
                  </a:cubicBezTo>
                  <a:lnTo>
                    <a:pt x="22281" y="244"/>
                  </a:lnTo>
                  <a:lnTo>
                    <a:pt x="22865" y="186"/>
                  </a:lnTo>
                  <a:lnTo>
                    <a:pt x="22865" y="98"/>
                  </a:lnTo>
                  <a:close/>
                  <a:moveTo>
                    <a:pt x="28156" y="186"/>
                  </a:moveTo>
                  <a:lnTo>
                    <a:pt x="28146" y="273"/>
                  </a:lnTo>
                  <a:lnTo>
                    <a:pt x="28730" y="361"/>
                  </a:lnTo>
                  <a:lnTo>
                    <a:pt x="28740" y="264"/>
                  </a:lnTo>
                  <a:cubicBezTo>
                    <a:pt x="28555" y="234"/>
                    <a:pt x="28351" y="215"/>
                    <a:pt x="28156" y="186"/>
                  </a:cubicBezTo>
                  <a:close/>
                  <a:moveTo>
                    <a:pt x="21687" y="225"/>
                  </a:moveTo>
                  <a:lnTo>
                    <a:pt x="21102" y="312"/>
                  </a:lnTo>
                  <a:lnTo>
                    <a:pt x="21122" y="400"/>
                  </a:lnTo>
                  <a:cubicBezTo>
                    <a:pt x="21307" y="371"/>
                    <a:pt x="21512" y="342"/>
                    <a:pt x="21696" y="312"/>
                  </a:cubicBezTo>
                  <a:lnTo>
                    <a:pt x="21687" y="225"/>
                  </a:lnTo>
                  <a:close/>
                  <a:moveTo>
                    <a:pt x="29325" y="361"/>
                  </a:moveTo>
                  <a:lnTo>
                    <a:pt x="29315" y="449"/>
                  </a:lnTo>
                  <a:cubicBezTo>
                    <a:pt x="29500" y="478"/>
                    <a:pt x="29695" y="517"/>
                    <a:pt x="29890" y="556"/>
                  </a:cubicBezTo>
                  <a:lnTo>
                    <a:pt x="29909" y="468"/>
                  </a:lnTo>
                  <a:cubicBezTo>
                    <a:pt x="29715" y="429"/>
                    <a:pt x="29520" y="390"/>
                    <a:pt x="29325" y="361"/>
                  </a:cubicBezTo>
                  <a:close/>
                  <a:moveTo>
                    <a:pt x="20527" y="410"/>
                  </a:moveTo>
                  <a:lnTo>
                    <a:pt x="19943" y="526"/>
                  </a:lnTo>
                  <a:lnTo>
                    <a:pt x="19962" y="615"/>
                  </a:lnTo>
                  <a:cubicBezTo>
                    <a:pt x="20157" y="576"/>
                    <a:pt x="20342" y="537"/>
                    <a:pt x="20537" y="498"/>
                  </a:cubicBezTo>
                  <a:lnTo>
                    <a:pt x="20527" y="410"/>
                  </a:lnTo>
                  <a:close/>
                  <a:moveTo>
                    <a:pt x="30484" y="585"/>
                  </a:moveTo>
                  <a:lnTo>
                    <a:pt x="30464" y="673"/>
                  </a:lnTo>
                  <a:cubicBezTo>
                    <a:pt x="30659" y="712"/>
                    <a:pt x="30845" y="760"/>
                    <a:pt x="31040" y="809"/>
                  </a:cubicBezTo>
                  <a:lnTo>
                    <a:pt x="31059" y="721"/>
                  </a:lnTo>
                  <a:cubicBezTo>
                    <a:pt x="30874" y="673"/>
                    <a:pt x="30679" y="624"/>
                    <a:pt x="30484" y="585"/>
                  </a:cubicBezTo>
                  <a:close/>
                  <a:moveTo>
                    <a:pt x="19368" y="654"/>
                  </a:moveTo>
                  <a:cubicBezTo>
                    <a:pt x="19173" y="692"/>
                    <a:pt x="18988" y="741"/>
                    <a:pt x="18793" y="790"/>
                  </a:cubicBezTo>
                  <a:lnTo>
                    <a:pt x="18812" y="877"/>
                  </a:lnTo>
                  <a:cubicBezTo>
                    <a:pt x="19007" y="829"/>
                    <a:pt x="19202" y="790"/>
                    <a:pt x="19388" y="741"/>
                  </a:cubicBezTo>
                  <a:lnTo>
                    <a:pt x="19368" y="654"/>
                  </a:lnTo>
                  <a:close/>
                  <a:moveTo>
                    <a:pt x="31633" y="868"/>
                  </a:moveTo>
                  <a:lnTo>
                    <a:pt x="31605" y="955"/>
                  </a:lnTo>
                  <a:cubicBezTo>
                    <a:pt x="31799" y="1004"/>
                    <a:pt x="31984" y="1063"/>
                    <a:pt x="32170" y="1111"/>
                  </a:cubicBezTo>
                  <a:lnTo>
                    <a:pt x="32199" y="1024"/>
                  </a:lnTo>
                  <a:cubicBezTo>
                    <a:pt x="32014" y="975"/>
                    <a:pt x="31819" y="916"/>
                    <a:pt x="31633" y="868"/>
                  </a:cubicBezTo>
                  <a:close/>
                  <a:moveTo>
                    <a:pt x="18228" y="946"/>
                  </a:moveTo>
                  <a:cubicBezTo>
                    <a:pt x="18033" y="1004"/>
                    <a:pt x="17848" y="1053"/>
                    <a:pt x="17663" y="1111"/>
                  </a:cubicBezTo>
                  <a:lnTo>
                    <a:pt x="17682" y="1199"/>
                  </a:lnTo>
                  <a:cubicBezTo>
                    <a:pt x="17868" y="1141"/>
                    <a:pt x="18063" y="1092"/>
                    <a:pt x="18247" y="1033"/>
                  </a:cubicBezTo>
                  <a:lnTo>
                    <a:pt x="18228" y="946"/>
                  </a:lnTo>
                  <a:close/>
                  <a:moveTo>
                    <a:pt x="32764" y="1199"/>
                  </a:moveTo>
                  <a:lnTo>
                    <a:pt x="32735" y="1286"/>
                  </a:lnTo>
                  <a:cubicBezTo>
                    <a:pt x="32919" y="1345"/>
                    <a:pt x="33114" y="1413"/>
                    <a:pt x="33300" y="1472"/>
                  </a:cubicBezTo>
                  <a:lnTo>
                    <a:pt x="33329" y="1394"/>
                  </a:lnTo>
                  <a:cubicBezTo>
                    <a:pt x="33144" y="1325"/>
                    <a:pt x="32949" y="1258"/>
                    <a:pt x="32764" y="1199"/>
                  </a:cubicBezTo>
                  <a:close/>
                  <a:moveTo>
                    <a:pt x="17098" y="1297"/>
                  </a:moveTo>
                  <a:cubicBezTo>
                    <a:pt x="16913" y="1355"/>
                    <a:pt x="16728" y="1423"/>
                    <a:pt x="16543" y="1491"/>
                  </a:cubicBezTo>
                  <a:lnTo>
                    <a:pt x="16572" y="1579"/>
                  </a:lnTo>
                  <a:cubicBezTo>
                    <a:pt x="16757" y="1511"/>
                    <a:pt x="16942" y="1442"/>
                    <a:pt x="17127" y="1384"/>
                  </a:cubicBezTo>
                  <a:lnTo>
                    <a:pt x="17098" y="1297"/>
                  </a:lnTo>
                  <a:close/>
                  <a:moveTo>
                    <a:pt x="33884" y="1589"/>
                  </a:moveTo>
                  <a:lnTo>
                    <a:pt x="33845" y="1676"/>
                  </a:lnTo>
                  <a:cubicBezTo>
                    <a:pt x="34030" y="1745"/>
                    <a:pt x="34216" y="1812"/>
                    <a:pt x="34400" y="1890"/>
                  </a:cubicBezTo>
                  <a:lnTo>
                    <a:pt x="34430" y="1803"/>
                  </a:lnTo>
                  <a:cubicBezTo>
                    <a:pt x="34255" y="1735"/>
                    <a:pt x="34069" y="1657"/>
                    <a:pt x="33884" y="1589"/>
                  </a:cubicBezTo>
                  <a:close/>
                  <a:moveTo>
                    <a:pt x="15987" y="1696"/>
                  </a:moveTo>
                  <a:cubicBezTo>
                    <a:pt x="15802" y="1764"/>
                    <a:pt x="15627" y="1842"/>
                    <a:pt x="15442" y="1920"/>
                  </a:cubicBezTo>
                  <a:lnTo>
                    <a:pt x="15481" y="1998"/>
                  </a:lnTo>
                  <a:cubicBezTo>
                    <a:pt x="15656" y="1929"/>
                    <a:pt x="15841" y="1851"/>
                    <a:pt x="16017" y="1784"/>
                  </a:cubicBezTo>
                  <a:lnTo>
                    <a:pt x="15987" y="1696"/>
                  </a:lnTo>
                  <a:close/>
                  <a:moveTo>
                    <a:pt x="34975" y="2037"/>
                  </a:moveTo>
                  <a:lnTo>
                    <a:pt x="34946" y="2115"/>
                  </a:lnTo>
                  <a:cubicBezTo>
                    <a:pt x="35121" y="2193"/>
                    <a:pt x="35307" y="2271"/>
                    <a:pt x="35482" y="2358"/>
                  </a:cubicBezTo>
                  <a:lnTo>
                    <a:pt x="35521" y="2271"/>
                  </a:lnTo>
                  <a:cubicBezTo>
                    <a:pt x="35346" y="2193"/>
                    <a:pt x="35160" y="2115"/>
                    <a:pt x="34975" y="2037"/>
                  </a:cubicBezTo>
                  <a:close/>
                  <a:moveTo>
                    <a:pt x="14906" y="2154"/>
                  </a:moveTo>
                  <a:cubicBezTo>
                    <a:pt x="14721" y="2232"/>
                    <a:pt x="14545" y="2310"/>
                    <a:pt x="14370" y="2397"/>
                  </a:cubicBezTo>
                  <a:lnTo>
                    <a:pt x="14409" y="2475"/>
                  </a:lnTo>
                  <a:cubicBezTo>
                    <a:pt x="14584" y="2397"/>
                    <a:pt x="14760" y="2310"/>
                    <a:pt x="14935" y="2232"/>
                  </a:cubicBezTo>
                  <a:lnTo>
                    <a:pt x="14906" y="2154"/>
                  </a:lnTo>
                  <a:close/>
                  <a:moveTo>
                    <a:pt x="36057" y="2524"/>
                  </a:moveTo>
                  <a:lnTo>
                    <a:pt x="36018" y="2611"/>
                  </a:lnTo>
                  <a:cubicBezTo>
                    <a:pt x="36193" y="2689"/>
                    <a:pt x="36368" y="2787"/>
                    <a:pt x="36544" y="2875"/>
                  </a:cubicBezTo>
                  <a:lnTo>
                    <a:pt x="36583" y="2797"/>
                  </a:lnTo>
                  <a:cubicBezTo>
                    <a:pt x="36407" y="2699"/>
                    <a:pt x="36232" y="2611"/>
                    <a:pt x="36057" y="2524"/>
                  </a:cubicBezTo>
                  <a:close/>
                  <a:moveTo>
                    <a:pt x="13834" y="2650"/>
                  </a:moveTo>
                  <a:cubicBezTo>
                    <a:pt x="13668" y="2738"/>
                    <a:pt x="13484" y="2836"/>
                    <a:pt x="13318" y="2923"/>
                  </a:cubicBezTo>
                  <a:lnTo>
                    <a:pt x="13357" y="3001"/>
                  </a:lnTo>
                  <a:cubicBezTo>
                    <a:pt x="13532" y="2914"/>
                    <a:pt x="13707" y="2816"/>
                    <a:pt x="13883" y="2728"/>
                  </a:cubicBezTo>
                  <a:lnTo>
                    <a:pt x="13834" y="2650"/>
                  </a:lnTo>
                  <a:close/>
                  <a:moveTo>
                    <a:pt x="37109" y="3070"/>
                  </a:moveTo>
                  <a:lnTo>
                    <a:pt x="37060" y="3148"/>
                  </a:lnTo>
                  <a:cubicBezTo>
                    <a:pt x="37236" y="3245"/>
                    <a:pt x="37401" y="3342"/>
                    <a:pt x="37576" y="3440"/>
                  </a:cubicBezTo>
                  <a:lnTo>
                    <a:pt x="37615" y="3362"/>
                  </a:lnTo>
                  <a:cubicBezTo>
                    <a:pt x="37450" y="3264"/>
                    <a:pt x="37275" y="3167"/>
                    <a:pt x="37109" y="3070"/>
                  </a:cubicBezTo>
                  <a:close/>
                  <a:moveTo>
                    <a:pt x="12802" y="3206"/>
                  </a:moveTo>
                  <a:cubicBezTo>
                    <a:pt x="12626" y="3303"/>
                    <a:pt x="12460" y="3401"/>
                    <a:pt x="12285" y="3498"/>
                  </a:cubicBezTo>
                  <a:lnTo>
                    <a:pt x="12334" y="3576"/>
                  </a:lnTo>
                  <a:cubicBezTo>
                    <a:pt x="12499" y="3479"/>
                    <a:pt x="12675" y="3381"/>
                    <a:pt x="12841" y="3284"/>
                  </a:cubicBezTo>
                  <a:lnTo>
                    <a:pt x="12802" y="3206"/>
                  </a:lnTo>
                  <a:close/>
                  <a:moveTo>
                    <a:pt x="38132" y="3664"/>
                  </a:moveTo>
                  <a:lnTo>
                    <a:pt x="38083" y="3741"/>
                  </a:lnTo>
                  <a:cubicBezTo>
                    <a:pt x="38249" y="3839"/>
                    <a:pt x="38414" y="3946"/>
                    <a:pt x="38580" y="4053"/>
                  </a:cubicBezTo>
                  <a:lnTo>
                    <a:pt x="38629" y="3975"/>
                  </a:lnTo>
                  <a:cubicBezTo>
                    <a:pt x="38463" y="3869"/>
                    <a:pt x="38297" y="3761"/>
                    <a:pt x="38132" y="3664"/>
                  </a:cubicBezTo>
                  <a:close/>
                  <a:moveTo>
                    <a:pt x="11789" y="3810"/>
                  </a:moveTo>
                  <a:cubicBezTo>
                    <a:pt x="11623" y="3907"/>
                    <a:pt x="11457" y="4014"/>
                    <a:pt x="11291" y="4122"/>
                  </a:cubicBezTo>
                  <a:lnTo>
                    <a:pt x="11340" y="4200"/>
                  </a:lnTo>
                  <a:cubicBezTo>
                    <a:pt x="11506" y="4092"/>
                    <a:pt x="11672" y="3985"/>
                    <a:pt x="11837" y="3888"/>
                  </a:cubicBezTo>
                  <a:lnTo>
                    <a:pt x="11789" y="3810"/>
                  </a:lnTo>
                  <a:close/>
                  <a:moveTo>
                    <a:pt x="39126" y="4297"/>
                  </a:moveTo>
                  <a:lnTo>
                    <a:pt x="39067" y="4375"/>
                  </a:lnTo>
                  <a:cubicBezTo>
                    <a:pt x="39233" y="4482"/>
                    <a:pt x="39399" y="4599"/>
                    <a:pt x="39554" y="4716"/>
                  </a:cubicBezTo>
                  <a:lnTo>
                    <a:pt x="39603" y="4638"/>
                  </a:lnTo>
                  <a:cubicBezTo>
                    <a:pt x="39447" y="4521"/>
                    <a:pt x="39282" y="4414"/>
                    <a:pt x="39126" y="4297"/>
                  </a:cubicBezTo>
                  <a:close/>
                  <a:moveTo>
                    <a:pt x="10804" y="4453"/>
                  </a:moveTo>
                  <a:cubicBezTo>
                    <a:pt x="10639" y="4570"/>
                    <a:pt x="10483" y="4677"/>
                    <a:pt x="10327" y="4794"/>
                  </a:cubicBezTo>
                  <a:lnTo>
                    <a:pt x="10376" y="4872"/>
                  </a:lnTo>
                  <a:cubicBezTo>
                    <a:pt x="10531" y="4755"/>
                    <a:pt x="10697" y="4638"/>
                    <a:pt x="10853" y="4531"/>
                  </a:cubicBezTo>
                  <a:lnTo>
                    <a:pt x="10804" y="4453"/>
                  </a:lnTo>
                  <a:close/>
                  <a:moveTo>
                    <a:pt x="40081" y="4988"/>
                  </a:moveTo>
                  <a:lnTo>
                    <a:pt x="40031" y="5057"/>
                  </a:lnTo>
                  <a:cubicBezTo>
                    <a:pt x="40187" y="5174"/>
                    <a:pt x="40343" y="5300"/>
                    <a:pt x="40499" y="5417"/>
                  </a:cubicBezTo>
                  <a:lnTo>
                    <a:pt x="40548" y="5349"/>
                  </a:lnTo>
                  <a:cubicBezTo>
                    <a:pt x="40402" y="5222"/>
                    <a:pt x="40236" y="5105"/>
                    <a:pt x="40081" y="4988"/>
                  </a:cubicBezTo>
                  <a:close/>
                  <a:moveTo>
                    <a:pt x="9849" y="5144"/>
                  </a:moveTo>
                  <a:cubicBezTo>
                    <a:pt x="9694" y="5271"/>
                    <a:pt x="9538" y="5388"/>
                    <a:pt x="9382" y="5515"/>
                  </a:cubicBezTo>
                  <a:lnTo>
                    <a:pt x="9440" y="5583"/>
                  </a:lnTo>
                  <a:cubicBezTo>
                    <a:pt x="9596" y="5456"/>
                    <a:pt x="9752" y="5339"/>
                    <a:pt x="9908" y="5222"/>
                  </a:cubicBezTo>
                  <a:lnTo>
                    <a:pt x="9849" y="5144"/>
                  </a:lnTo>
                  <a:close/>
                  <a:moveTo>
                    <a:pt x="41016" y="5720"/>
                  </a:moveTo>
                  <a:lnTo>
                    <a:pt x="40957" y="5787"/>
                  </a:lnTo>
                  <a:cubicBezTo>
                    <a:pt x="41103" y="5914"/>
                    <a:pt x="41259" y="6041"/>
                    <a:pt x="41405" y="6168"/>
                  </a:cubicBezTo>
                  <a:lnTo>
                    <a:pt x="41464" y="6099"/>
                  </a:lnTo>
                  <a:cubicBezTo>
                    <a:pt x="41317" y="5973"/>
                    <a:pt x="41162" y="5846"/>
                    <a:pt x="41016" y="5720"/>
                  </a:cubicBezTo>
                  <a:close/>
                  <a:moveTo>
                    <a:pt x="8934" y="5885"/>
                  </a:moveTo>
                  <a:cubicBezTo>
                    <a:pt x="8778" y="6012"/>
                    <a:pt x="8632" y="6138"/>
                    <a:pt x="8486" y="6274"/>
                  </a:cubicBezTo>
                  <a:lnTo>
                    <a:pt x="8544" y="6343"/>
                  </a:lnTo>
                  <a:cubicBezTo>
                    <a:pt x="8691" y="6207"/>
                    <a:pt x="8836" y="6080"/>
                    <a:pt x="8992" y="5953"/>
                  </a:cubicBezTo>
                  <a:lnTo>
                    <a:pt x="8934" y="5885"/>
                  </a:lnTo>
                  <a:close/>
                  <a:moveTo>
                    <a:pt x="41902" y="6489"/>
                  </a:moveTo>
                  <a:lnTo>
                    <a:pt x="41843" y="6557"/>
                  </a:lnTo>
                  <a:cubicBezTo>
                    <a:pt x="41990" y="6684"/>
                    <a:pt x="42136" y="6820"/>
                    <a:pt x="42272" y="6956"/>
                  </a:cubicBezTo>
                  <a:lnTo>
                    <a:pt x="42341" y="6889"/>
                  </a:lnTo>
                  <a:cubicBezTo>
                    <a:pt x="42194" y="6752"/>
                    <a:pt x="42048" y="6616"/>
                    <a:pt x="41902" y="6489"/>
                  </a:cubicBezTo>
                  <a:close/>
                  <a:moveTo>
                    <a:pt x="8048" y="6664"/>
                  </a:moveTo>
                  <a:cubicBezTo>
                    <a:pt x="7901" y="6801"/>
                    <a:pt x="7755" y="6937"/>
                    <a:pt x="7619" y="7073"/>
                  </a:cubicBezTo>
                  <a:lnTo>
                    <a:pt x="7687" y="7142"/>
                  </a:lnTo>
                  <a:cubicBezTo>
                    <a:pt x="7823" y="7006"/>
                    <a:pt x="7970" y="6869"/>
                    <a:pt x="8106" y="6733"/>
                  </a:cubicBezTo>
                  <a:lnTo>
                    <a:pt x="8048" y="6664"/>
                  </a:lnTo>
                  <a:close/>
                  <a:moveTo>
                    <a:pt x="42759" y="7298"/>
                  </a:moveTo>
                  <a:lnTo>
                    <a:pt x="42701" y="7366"/>
                  </a:lnTo>
                  <a:cubicBezTo>
                    <a:pt x="42837" y="7502"/>
                    <a:pt x="42974" y="7649"/>
                    <a:pt x="43110" y="7785"/>
                  </a:cubicBezTo>
                  <a:lnTo>
                    <a:pt x="43179" y="7727"/>
                  </a:lnTo>
                  <a:cubicBezTo>
                    <a:pt x="43042" y="7580"/>
                    <a:pt x="42896" y="7444"/>
                    <a:pt x="42759" y="7298"/>
                  </a:cubicBezTo>
                  <a:close/>
                  <a:moveTo>
                    <a:pt x="7200" y="7493"/>
                  </a:moveTo>
                  <a:cubicBezTo>
                    <a:pt x="7063" y="7629"/>
                    <a:pt x="6927" y="7775"/>
                    <a:pt x="6790" y="7911"/>
                  </a:cubicBezTo>
                  <a:lnTo>
                    <a:pt x="6859" y="7980"/>
                  </a:lnTo>
                  <a:cubicBezTo>
                    <a:pt x="6995" y="7833"/>
                    <a:pt x="7132" y="7688"/>
                    <a:pt x="7268" y="7551"/>
                  </a:cubicBezTo>
                  <a:lnTo>
                    <a:pt x="7200" y="7493"/>
                  </a:lnTo>
                  <a:close/>
                  <a:moveTo>
                    <a:pt x="43578" y="8155"/>
                  </a:moveTo>
                  <a:lnTo>
                    <a:pt x="43510" y="8214"/>
                  </a:lnTo>
                  <a:cubicBezTo>
                    <a:pt x="43646" y="8359"/>
                    <a:pt x="43772" y="8506"/>
                    <a:pt x="43900" y="8652"/>
                  </a:cubicBezTo>
                  <a:lnTo>
                    <a:pt x="43967" y="8593"/>
                  </a:lnTo>
                  <a:cubicBezTo>
                    <a:pt x="43841" y="8447"/>
                    <a:pt x="43714" y="8301"/>
                    <a:pt x="43578" y="8155"/>
                  </a:cubicBezTo>
                  <a:close/>
                  <a:moveTo>
                    <a:pt x="6391" y="8350"/>
                  </a:moveTo>
                  <a:cubicBezTo>
                    <a:pt x="6264" y="8496"/>
                    <a:pt x="6128" y="8642"/>
                    <a:pt x="6002" y="8798"/>
                  </a:cubicBezTo>
                  <a:lnTo>
                    <a:pt x="6069" y="8857"/>
                  </a:lnTo>
                  <a:cubicBezTo>
                    <a:pt x="6196" y="8701"/>
                    <a:pt x="6333" y="8554"/>
                    <a:pt x="6459" y="8408"/>
                  </a:cubicBezTo>
                  <a:lnTo>
                    <a:pt x="6391" y="8350"/>
                  </a:lnTo>
                  <a:close/>
                  <a:moveTo>
                    <a:pt x="44357" y="9041"/>
                  </a:moveTo>
                  <a:lnTo>
                    <a:pt x="44279" y="9100"/>
                  </a:lnTo>
                  <a:cubicBezTo>
                    <a:pt x="44406" y="9246"/>
                    <a:pt x="44532" y="9402"/>
                    <a:pt x="44649" y="9558"/>
                  </a:cubicBezTo>
                  <a:lnTo>
                    <a:pt x="44727" y="9500"/>
                  </a:lnTo>
                  <a:cubicBezTo>
                    <a:pt x="44601" y="9344"/>
                    <a:pt x="44474" y="9188"/>
                    <a:pt x="44357" y="9041"/>
                  </a:cubicBezTo>
                  <a:close/>
                  <a:moveTo>
                    <a:pt x="5621" y="9246"/>
                  </a:moveTo>
                  <a:cubicBezTo>
                    <a:pt x="5504" y="9402"/>
                    <a:pt x="5378" y="9558"/>
                    <a:pt x="5261" y="9704"/>
                  </a:cubicBezTo>
                  <a:lnTo>
                    <a:pt x="5329" y="9762"/>
                  </a:lnTo>
                  <a:cubicBezTo>
                    <a:pt x="5446" y="9606"/>
                    <a:pt x="5573" y="9451"/>
                    <a:pt x="5699" y="9305"/>
                  </a:cubicBezTo>
                  <a:lnTo>
                    <a:pt x="5621" y="9246"/>
                  </a:lnTo>
                  <a:close/>
                  <a:moveTo>
                    <a:pt x="45088" y="9967"/>
                  </a:moveTo>
                  <a:lnTo>
                    <a:pt x="45010" y="10016"/>
                  </a:lnTo>
                  <a:cubicBezTo>
                    <a:pt x="45127" y="10171"/>
                    <a:pt x="45244" y="10337"/>
                    <a:pt x="45361" y="10493"/>
                  </a:cubicBezTo>
                  <a:lnTo>
                    <a:pt x="45439" y="10435"/>
                  </a:lnTo>
                  <a:lnTo>
                    <a:pt x="45088" y="9967"/>
                  </a:lnTo>
                  <a:close/>
                  <a:moveTo>
                    <a:pt x="4900" y="10182"/>
                  </a:moveTo>
                  <a:cubicBezTo>
                    <a:pt x="4783" y="10337"/>
                    <a:pt x="4667" y="10503"/>
                    <a:pt x="4560" y="10659"/>
                  </a:cubicBezTo>
                  <a:lnTo>
                    <a:pt x="4628" y="10708"/>
                  </a:lnTo>
                  <a:cubicBezTo>
                    <a:pt x="4744" y="10552"/>
                    <a:pt x="4861" y="10386"/>
                    <a:pt x="4978" y="10230"/>
                  </a:cubicBezTo>
                  <a:lnTo>
                    <a:pt x="4900" y="10182"/>
                  </a:lnTo>
                  <a:close/>
                  <a:moveTo>
                    <a:pt x="45770" y="10922"/>
                  </a:moveTo>
                  <a:lnTo>
                    <a:pt x="45701" y="10970"/>
                  </a:lnTo>
                  <a:cubicBezTo>
                    <a:pt x="45809" y="11136"/>
                    <a:pt x="45916" y="11302"/>
                    <a:pt x="46023" y="11457"/>
                  </a:cubicBezTo>
                  <a:lnTo>
                    <a:pt x="46101" y="11409"/>
                  </a:lnTo>
                  <a:cubicBezTo>
                    <a:pt x="45994" y="11243"/>
                    <a:pt x="45887" y="11078"/>
                    <a:pt x="45770" y="10922"/>
                  </a:cubicBezTo>
                  <a:close/>
                  <a:moveTo>
                    <a:pt x="4218" y="11146"/>
                  </a:moveTo>
                  <a:lnTo>
                    <a:pt x="3897" y="11643"/>
                  </a:lnTo>
                  <a:lnTo>
                    <a:pt x="3975" y="11691"/>
                  </a:lnTo>
                  <a:lnTo>
                    <a:pt x="4296" y="11195"/>
                  </a:lnTo>
                  <a:lnTo>
                    <a:pt x="4218" y="11146"/>
                  </a:lnTo>
                  <a:close/>
                  <a:moveTo>
                    <a:pt x="46413" y="11906"/>
                  </a:moveTo>
                  <a:lnTo>
                    <a:pt x="46344" y="11955"/>
                  </a:lnTo>
                  <a:cubicBezTo>
                    <a:pt x="46442" y="12120"/>
                    <a:pt x="46549" y="12295"/>
                    <a:pt x="46647" y="12461"/>
                  </a:cubicBezTo>
                  <a:lnTo>
                    <a:pt x="46725" y="12412"/>
                  </a:lnTo>
                  <a:cubicBezTo>
                    <a:pt x="46617" y="12247"/>
                    <a:pt x="46520" y="12072"/>
                    <a:pt x="46413" y="11906"/>
                  </a:cubicBezTo>
                  <a:close/>
                  <a:moveTo>
                    <a:pt x="3585" y="12139"/>
                  </a:moveTo>
                  <a:cubicBezTo>
                    <a:pt x="3488" y="12315"/>
                    <a:pt x="3381" y="12481"/>
                    <a:pt x="3293" y="12656"/>
                  </a:cubicBezTo>
                  <a:lnTo>
                    <a:pt x="3371" y="12695"/>
                  </a:lnTo>
                  <a:cubicBezTo>
                    <a:pt x="3469" y="12529"/>
                    <a:pt x="3566" y="12354"/>
                    <a:pt x="3663" y="12189"/>
                  </a:cubicBezTo>
                  <a:lnTo>
                    <a:pt x="3585" y="12139"/>
                  </a:lnTo>
                  <a:close/>
                  <a:moveTo>
                    <a:pt x="47017" y="12929"/>
                  </a:moveTo>
                  <a:lnTo>
                    <a:pt x="46929" y="12968"/>
                  </a:lnTo>
                  <a:cubicBezTo>
                    <a:pt x="47026" y="13133"/>
                    <a:pt x="47124" y="13309"/>
                    <a:pt x="47212" y="13484"/>
                  </a:cubicBezTo>
                  <a:lnTo>
                    <a:pt x="47290" y="13445"/>
                  </a:lnTo>
                  <a:cubicBezTo>
                    <a:pt x="47202" y="13270"/>
                    <a:pt x="47104" y="13094"/>
                    <a:pt x="47017" y="12929"/>
                  </a:cubicBezTo>
                  <a:close/>
                  <a:moveTo>
                    <a:pt x="3001" y="13172"/>
                  </a:moveTo>
                  <a:cubicBezTo>
                    <a:pt x="2904" y="13338"/>
                    <a:pt x="2815" y="13514"/>
                    <a:pt x="2728" y="13689"/>
                  </a:cubicBezTo>
                  <a:lnTo>
                    <a:pt x="2806" y="13737"/>
                  </a:lnTo>
                  <a:cubicBezTo>
                    <a:pt x="2893" y="13562"/>
                    <a:pt x="2991" y="13386"/>
                    <a:pt x="3079" y="13211"/>
                  </a:cubicBezTo>
                  <a:lnTo>
                    <a:pt x="3001" y="13172"/>
                  </a:lnTo>
                  <a:close/>
                  <a:moveTo>
                    <a:pt x="47563" y="13971"/>
                  </a:moveTo>
                  <a:lnTo>
                    <a:pt x="47475" y="14010"/>
                  </a:lnTo>
                  <a:cubicBezTo>
                    <a:pt x="47563" y="14185"/>
                    <a:pt x="47650" y="14361"/>
                    <a:pt x="47728" y="14536"/>
                  </a:cubicBezTo>
                  <a:lnTo>
                    <a:pt x="47816" y="14497"/>
                  </a:lnTo>
                  <a:cubicBezTo>
                    <a:pt x="47728" y="14322"/>
                    <a:pt x="47650" y="14137"/>
                    <a:pt x="47563" y="13971"/>
                  </a:cubicBezTo>
                  <a:close/>
                  <a:moveTo>
                    <a:pt x="2465" y="14224"/>
                  </a:moveTo>
                  <a:cubicBezTo>
                    <a:pt x="2377" y="14400"/>
                    <a:pt x="2289" y="14575"/>
                    <a:pt x="2211" y="14761"/>
                  </a:cubicBezTo>
                  <a:lnTo>
                    <a:pt x="2300" y="14800"/>
                  </a:lnTo>
                  <a:cubicBezTo>
                    <a:pt x="2377" y="14614"/>
                    <a:pt x="2465" y="14439"/>
                    <a:pt x="2543" y="14263"/>
                  </a:cubicBezTo>
                  <a:lnTo>
                    <a:pt x="2465" y="14224"/>
                  </a:lnTo>
                  <a:close/>
                  <a:moveTo>
                    <a:pt x="48059" y="15033"/>
                  </a:moveTo>
                  <a:lnTo>
                    <a:pt x="47972" y="15072"/>
                  </a:lnTo>
                  <a:cubicBezTo>
                    <a:pt x="48050" y="15248"/>
                    <a:pt x="48128" y="15432"/>
                    <a:pt x="48206" y="15608"/>
                  </a:cubicBezTo>
                  <a:lnTo>
                    <a:pt x="48284" y="15579"/>
                  </a:lnTo>
                  <a:cubicBezTo>
                    <a:pt x="48215" y="15393"/>
                    <a:pt x="48137" y="15209"/>
                    <a:pt x="48059" y="15033"/>
                  </a:cubicBezTo>
                  <a:close/>
                  <a:moveTo>
                    <a:pt x="1978" y="15296"/>
                  </a:moveTo>
                  <a:cubicBezTo>
                    <a:pt x="1900" y="15481"/>
                    <a:pt x="1822" y="15666"/>
                    <a:pt x="1754" y="15852"/>
                  </a:cubicBezTo>
                  <a:lnTo>
                    <a:pt x="1832" y="15881"/>
                  </a:lnTo>
                  <a:cubicBezTo>
                    <a:pt x="1910" y="15696"/>
                    <a:pt x="1988" y="15520"/>
                    <a:pt x="2056" y="15335"/>
                  </a:cubicBezTo>
                  <a:lnTo>
                    <a:pt x="1978" y="15296"/>
                  </a:lnTo>
                  <a:close/>
                  <a:moveTo>
                    <a:pt x="48507" y="16124"/>
                  </a:moveTo>
                  <a:lnTo>
                    <a:pt x="48420" y="16153"/>
                  </a:lnTo>
                  <a:lnTo>
                    <a:pt x="48624" y="16709"/>
                  </a:lnTo>
                  <a:lnTo>
                    <a:pt x="48702" y="16679"/>
                  </a:lnTo>
                  <a:cubicBezTo>
                    <a:pt x="48644" y="16495"/>
                    <a:pt x="48576" y="16309"/>
                    <a:pt x="48507" y="16124"/>
                  </a:cubicBezTo>
                  <a:close/>
                  <a:moveTo>
                    <a:pt x="1540" y="16397"/>
                  </a:moveTo>
                  <a:cubicBezTo>
                    <a:pt x="1471" y="16582"/>
                    <a:pt x="1403" y="16777"/>
                    <a:pt x="1345" y="16962"/>
                  </a:cubicBezTo>
                  <a:lnTo>
                    <a:pt x="1432" y="16991"/>
                  </a:lnTo>
                  <a:cubicBezTo>
                    <a:pt x="1490" y="16806"/>
                    <a:pt x="1559" y="16612"/>
                    <a:pt x="1627" y="16436"/>
                  </a:cubicBezTo>
                  <a:lnTo>
                    <a:pt x="1540" y="16397"/>
                  </a:lnTo>
                  <a:close/>
                  <a:moveTo>
                    <a:pt x="48897" y="17235"/>
                  </a:moveTo>
                  <a:lnTo>
                    <a:pt x="48810" y="17264"/>
                  </a:lnTo>
                  <a:cubicBezTo>
                    <a:pt x="48878" y="17449"/>
                    <a:pt x="48936" y="17634"/>
                    <a:pt x="48985" y="17820"/>
                  </a:cubicBezTo>
                  <a:lnTo>
                    <a:pt x="49072" y="17800"/>
                  </a:lnTo>
                  <a:cubicBezTo>
                    <a:pt x="49024" y="17615"/>
                    <a:pt x="48955" y="17420"/>
                    <a:pt x="48897" y="17235"/>
                  </a:cubicBezTo>
                  <a:close/>
                  <a:moveTo>
                    <a:pt x="1159" y="17517"/>
                  </a:moveTo>
                  <a:cubicBezTo>
                    <a:pt x="1101" y="17712"/>
                    <a:pt x="1042" y="17898"/>
                    <a:pt x="984" y="18082"/>
                  </a:cubicBezTo>
                  <a:lnTo>
                    <a:pt x="1072" y="18112"/>
                  </a:lnTo>
                  <a:cubicBezTo>
                    <a:pt x="1130" y="17926"/>
                    <a:pt x="1189" y="17732"/>
                    <a:pt x="1247" y="17547"/>
                  </a:cubicBezTo>
                  <a:lnTo>
                    <a:pt x="1159" y="17517"/>
                  </a:lnTo>
                  <a:close/>
                  <a:moveTo>
                    <a:pt x="49238" y="18365"/>
                  </a:moveTo>
                  <a:lnTo>
                    <a:pt x="49150" y="18385"/>
                  </a:lnTo>
                  <a:cubicBezTo>
                    <a:pt x="49209" y="18580"/>
                    <a:pt x="49258" y="18764"/>
                    <a:pt x="49306" y="18959"/>
                  </a:cubicBezTo>
                  <a:lnTo>
                    <a:pt x="49394" y="18930"/>
                  </a:lnTo>
                  <a:cubicBezTo>
                    <a:pt x="49345" y="18745"/>
                    <a:pt x="49297" y="18550"/>
                    <a:pt x="49238" y="18365"/>
                  </a:cubicBezTo>
                  <a:close/>
                  <a:moveTo>
                    <a:pt x="828" y="18657"/>
                  </a:moveTo>
                  <a:cubicBezTo>
                    <a:pt x="780" y="18842"/>
                    <a:pt x="731" y="19037"/>
                    <a:pt x="682" y="19232"/>
                  </a:cubicBezTo>
                  <a:lnTo>
                    <a:pt x="770" y="19251"/>
                  </a:lnTo>
                  <a:cubicBezTo>
                    <a:pt x="819" y="19057"/>
                    <a:pt x="867" y="18872"/>
                    <a:pt x="916" y="18677"/>
                  </a:cubicBezTo>
                  <a:lnTo>
                    <a:pt x="828" y="18657"/>
                  </a:lnTo>
                  <a:close/>
                  <a:moveTo>
                    <a:pt x="49531" y="19505"/>
                  </a:moveTo>
                  <a:lnTo>
                    <a:pt x="49443" y="19524"/>
                  </a:lnTo>
                  <a:cubicBezTo>
                    <a:pt x="49482" y="19719"/>
                    <a:pt x="49521" y="19914"/>
                    <a:pt x="49559" y="20099"/>
                  </a:cubicBezTo>
                  <a:lnTo>
                    <a:pt x="49648" y="20089"/>
                  </a:lnTo>
                  <a:lnTo>
                    <a:pt x="49531" y="19505"/>
                  </a:lnTo>
                  <a:close/>
                  <a:moveTo>
                    <a:pt x="555" y="19807"/>
                  </a:moveTo>
                  <a:cubicBezTo>
                    <a:pt x="516" y="19992"/>
                    <a:pt x="477" y="20187"/>
                    <a:pt x="438" y="20382"/>
                  </a:cubicBezTo>
                  <a:lnTo>
                    <a:pt x="526" y="20401"/>
                  </a:lnTo>
                  <a:cubicBezTo>
                    <a:pt x="565" y="20206"/>
                    <a:pt x="604" y="20011"/>
                    <a:pt x="643" y="19827"/>
                  </a:cubicBezTo>
                  <a:lnTo>
                    <a:pt x="555" y="19807"/>
                  </a:lnTo>
                  <a:close/>
                  <a:moveTo>
                    <a:pt x="49764" y="20664"/>
                  </a:moveTo>
                  <a:lnTo>
                    <a:pt x="49676" y="20684"/>
                  </a:lnTo>
                  <a:cubicBezTo>
                    <a:pt x="49706" y="20869"/>
                    <a:pt x="49735" y="21063"/>
                    <a:pt x="49764" y="21258"/>
                  </a:cubicBezTo>
                  <a:lnTo>
                    <a:pt x="49862" y="21249"/>
                  </a:lnTo>
                  <a:cubicBezTo>
                    <a:pt x="49832" y="21054"/>
                    <a:pt x="49793" y="20859"/>
                    <a:pt x="49764" y="20664"/>
                  </a:cubicBezTo>
                  <a:close/>
                  <a:moveTo>
                    <a:pt x="332" y="20966"/>
                  </a:moveTo>
                  <a:cubicBezTo>
                    <a:pt x="302" y="21152"/>
                    <a:pt x="273" y="21356"/>
                    <a:pt x="243" y="21541"/>
                  </a:cubicBezTo>
                  <a:lnTo>
                    <a:pt x="332" y="21561"/>
                  </a:lnTo>
                  <a:cubicBezTo>
                    <a:pt x="360" y="21366"/>
                    <a:pt x="390" y="21171"/>
                    <a:pt x="429" y="20976"/>
                  </a:cubicBezTo>
                  <a:lnTo>
                    <a:pt x="332" y="20966"/>
                  </a:lnTo>
                  <a:close/>
                  <a:moveTo>
                    <a:pt x="49940" y="21834"/>
                  </a:moveTo>
                  <a:lnTo>
                    <a:pt x="49852" y="21843"/>
                  </a:lnTo>
                  <a:cubicBezTo>
                    <a:pt x="49871" y="22038"/>
                    <a:pt x="49901" y="22233"/>
                    <a:pt x="49920" y="22427"/>
                  </a:cubicBezTo>
                  <a:lnTo>
                    <a:pt x="50008" y="22418"/>
                  </a:lnTo>
                  <a:cubicBezTo>
                    <a:pt x="49988" y="22223"/>
                    <a:pt x="49969" y="22028"/>
                    <a:pt x="49940" y="21834"/>
                  </a:cubicBezTo>
                  <a:close/>
                  <a:moveTo>
                    <a:pt x="176" y="22135"/>
                  </a:moveTo>
                  <a:cubicBezTo>
                    <a:pt x="146" y="22321"/>
                    <a:pt x="127" y="22525"/>
                    <a:pt x="107" y="22720"/>
                  </a:cubicBezTo>
                  <a:lnTo>
                    <a:pt x="195" y="22730"/>
                  </a:lnTo>
                  <a:cubicBezTo>
                    <a:pt x="215" y="22535"/>
                    <a:pt x="234" y="22340"/>
                    <a:pt x="263" y="22145"/>
                  </a:cubicBezTo>
                  <a:lnTo>
                    <a:pt x="176" y="22135"/>
                  </a:lnTo>
                  <a:close/>
                  <a:moveTo>
                    <a:pt x="50066" y="23003"/>
                  </a:moveTo>
                  <a:lnTo>
                    <a:pt x="49979" y="23012"/>
                  </a:lnTo>
                  <a:cubicBezTo>
                    <a:pt x="49988" y="23207"/>
                    <a:pt x="50008" y="23402"/>
                    <a:pt x="50018" y="23597"/>
                  </a:cubicBezTo>
                  <a:lnTo>
                    <a:pt x="50105" y="23597"/>
                  </a:lnTo>
                  <a:cubicBezTo>
                    <a:pt x="50096" y="23402"/>
                    <a:pt x="50076" y="23197"/>
                    <a:pt x="50066" y="23003"/>
                  </a:cubicBezTo>
                  <a:close/>
                  <a:moveTo>
                    <a:pt x="59" y="23304"/>
                  </a:moveTo>
                  <a:cubicBezTo>
                    <a:pt x="49" y="23499"/>
                    <a:pt x="39" y="23704"/>
                    <a:pt x="29" y="23899"/>
                  </a:cubicBezTo>
                  <a:lnTo>
                    <a:pt x="117" y="23899"/>
                  </a:lnTo>
                  <a:cubicBezTo>
                    <a:pt x="127" y="23704"/>
                    <a:pt x="137" y="23509"/>
                    <a:pt x="156" y="23314"/>
                  </a:cubicBezTo>
                  <a:lnTo>
                    <a:pt x="59" y="23304"/>
                  </a:lnTo>
                  <a:close/>
                  <a:moveTo>
                    <a:pt x="50135" y="24181"/>
                  </a:moveTo>
                  <a:lnTo>
                    <a:pt x="50047" y="24191"/>
                  </a:lnTo>
                  <a:cubicBezTo>
                    <a:pt x="50047" y="24386"/>
                    <a:pt x="50057" y="24581"/>
                    <a:pt x="50057" y="24776"/>
                  </a:cubicBezTo>
                  <a:lnTo>
                    <a:pt x="50144" y="24776"/>
                  </a:lnTo>
                  <a:cubicBezTo>
                    <a:pt x="50144" y="24581"/>
                    <a:pt x="50144" y="24376"/>
                    <a:pt x="50135" y="24181"/>
                  </a:cubicBezTo>
                  <a:close/>
                  <a:moveTo>
                    <a:pt x="10" y="24483"/>
                  </a:moveTo>
                  <a:cubicBezTo>
                    <a:pt x="0" y="24678"/>
                    <a:pt x="0" y="24883"/>
                    <a:pt x="0" y="25077"/>
                  </a:cubicBezTo>
                  <a:lnTo>
                    <a:pt x="88" y="25077"/>
                  </a:lnTo>
                  <a:cubicBezTo>
                    <a:pt x="88" y="24883"/>
                    <a:pt x="88" y="24678"/>
                    <a:pt x="98" y="24483"/>
                  </a:cubicBezTo>
                  <a:close/>
                  <a:moveTo>
                    <a:pt x="0" y="25087"/>
                  </a:moveTo>
                  <a:cubicBezTo>
                    <a:pt x="0" y="25282"/>
                    <a:pt x="0" y="25477"/>
                    <a:pt x="10" y="25672"/>
                  </a:cubicBezTo>
                  <a:lnTo>
                    <a:pt x="98" y="25672"/>
                  </a:lnTo>
                  <a:cubicBezTo>
                    <a:pt x="98" y="25477"/>
                    <a:pt x="88" y="25282"/>
                    <a:pt x="88" y="25087"/>
                  </a:cubicBezTo>
                  <a:close/>
                  <a:moveTo>
                    <a:pt x="50057" y="25360"/>
                  </a:moveTo>
                  <a:cubicBezTo>
                    <a:pt x="50057" y="25555"/>
                    <a:pt x="50047" y="25750"/>
                    <a:pt x="50047" y="25945"/>
                  </a:cubicBezTo>
                  <a:lnTo>
                    <a:pt x="50135" y="25954"/>
                  </a:lnTo>
                  <a:cubicBezTo>
                    <a:pt x="50144" y="25759"/>
                    <a:pt x="50144" y="25555"/>
                    <a:pt x="50144" y="25360"/>
                  </a:cubicBezTo>
                  <a:close/>
                  <a:moveTo>
                    <a:pt x="117" y="26257"/>
                  </a:moveTo>
                  <a:lnTo>
                    <a:pt x="29" y="26266"/>
                  </a:lnTo>
                  <a:lnTo>
                    <a:pt x="59" y="26850"/>
                  </a:lnTo>
                  <a:lnTo>
                    <a:pt x="156" y="26850"/>
                  </a:lnTo>
                  <a:cubicBezTo>
                    <a:pt x="137" y="26656"/>
                    <a:pt x="127" y="26451"/>
                    <a:pt x="117" y="26257"/>
                  </a:cubicBezTo>
                  <a:close/>
                  <a:moveTo>
                    <a:pt x="50018" y="26539"/>
                  </a:moveTo>
                  <a:cubicBezTo>
                    <a:pt x="50008" y="26734"/>
                    <a:pt x="49988" y="26928"/>
                    <a:pt x="49979" y="27123"/>
                  </a:cubicBezTo>
                  <a:lnTo>
                    <a:pt x="50066" y="27133"/>
                  </a:lnTo>
                  <a:cubicBezTo>
                    <a:pt x="50076" y="26939"/>
                    <a:pt x="50096" y="26734"/>
                    <a:pt x="50105" y="26539"/>
                  </a:cubicBezTo>
                  <a:close/>
                  <a:moveTo>
                    <a:pt x="204" y="27435"/>
                  </a:moveTo>
                  <a:lnTo>
                    <a:pt x="107" y="27445"/>
                  </a:lnTo>
                  <a:cubicBezTo>
                    <a:pt x="127" y="27640"/>
                    <a:pt x="146" y="27835"/>
                    <a:pt x="176" y="28030"/>
                  </a:cubicBezTo>
                  <a:lnTo>
                    <a:pt x="263" y="28020"/>
                  </a:lnTo>
                  <a:cubicBezTo>
                    <a:pt x="243" y="27825"/>
                    <a:pt x="215" y="27630"/>
                    <a:pt x="204" y="27435"/>
                  </a:cubicBezTo>
                  <a:close/>
                  <a:moveTo>
                    <a:pt x="49920" y="27708"/>
                  </a:moveTo>
                  <a:cubicBezTo>
                    <a:pt x="49901" y="27903"/>
                    <a:pt x="49881" y="28098"/>
                    <a:pt x="49852" y="28292"/>
                  </a:cubicBezTo>
                  <a:lnTo>
                    <a:pt x="49940" y="28302"/>
                  </a:lnTo>
                  <a:cubicBezTo>
                    <a:pt x="49969" y="28108"/>
                    <a:pt x="49988" y="27913"/>
                    <a:pt x="50008" y="27718"/>
                  </a:cubicBezTo>
                  <a:lnTo>
                    <a:pt x="49920" y="27708"/>
                  </a:lnTo>
                  <a:close/>
                  <a:moveTo>
                    <a:pt x="341" y="28604"/>
                  </a:moveTo>
                  <a:lnTo>
                    <a:pt x="243" y="28614"/>
                  </a:lnTo>
                  <a:cubicBezTo>
                    <a:pt x="273" y="28809"/>
                    <a:pt x="302" y="29004"/>
                    <a:pt x="341" y="29199"/>
                  </a:cubicBezTo>
                  <a:lnTo>
                    <a:pt x="429" y="29179"/>
                  </a:lnTo>
                  <a:cubicBezTo>
                    <a:pt x="390" y="28994"/>
                    <a:pt x="360" y="28790"/>
                    <a:pt x="341" y="28604"/>
                  </a:cubicBezTo>
                  <a:close/>
                  <a:moveTo>
                    <a:pt x="49774" y="28877"/>
                  </a:moveTo>
                  <a:cubicBezTo>
                    <a:pt x="49745" y="29072"/>
                    <a:pt x="49706" y="29267"/>
                    <a:pt x="49676" y="29452"/>
                  </a:cubicBezTo>
                  <a:lnTo>
                    <a:pt x="49764" y="29472"/>
                  </a:lnTo>
                  <a:cubicBezTo>
                    <a:pt x="49793" y="29277"/>
                    <a:pt x="49832" y="29082"/>
                    <a:pt x="49862" y="28887"/>
                  </a:cubicBezTo>
                  <a:lnTo>
                    <a:pt x="49774" y="28877"/>
                  </a:lnTo>
                  <a:close/>
                  <a:moveTo>
                    <a:pt x="526" y="29764"/>
                  </a:moveTo>
                  <a:lnTo>
                    <a:pt x="438" y="29773"/>
                  </a:lnTo>
                  <a:lnTo>
                    <a:pt x="555" y="30358"/>
                  </a:lnTo>
                  <a:lnTo>
                    <a:pt x="643" y="30338"/>
                  </a:lnTo>
                  <a:cubicBezTo>
                    <a:pt x="604" y="30143"/>
                    <a:pt x="565" y="29949"/>
                    <a:pt x="526" y="29764"/>
                  </a:cubicBezTo>
                  <a:close/>
                  <a:moveTo>
                    <a:pt x="49570" y="30037"/>
                  </a:moveTo>
                  <a:cubicBezTo>
                    <a:pt x="49531" y="30221"/>
                    <a:pt x="49482" y="30416"/>
                    <a:pt x="49443" y="30611"/>
                  </a:cubicBezTo>
                  <a:lnTo>
                    <a:pt x="49531" y="30631"/>
                  </a:lnTo>
                  <a:cubicBezTo>
                    <a:pt x="49570" y="30436"/>
                    <a:pt x="49618" y="30241"/>
                    <a:pt x="49657" y="30046"/>
                  </a:cubicBezTo>
                  <a:lnTo>
                    <a:pt x="49570" y="30037"/>
                  </a:lnTo>
                  <a:close/>
                  <a:moveTo>
                    <a:pt x="780" y="30913"/>
                  </a:moveTo>
                  <a:lnTo>
                    <a:pt x="692" y="30933"/>
                  </a:lnTo>
                  <a:cubicBezTo>
                    <a:pt x="731" y="31118"/>
                    <a:pt x="780" y="31313"/>
                    <a:pt x="828" y="31507"/>
                  </a:cubicBezTo>
                  <a:lnTo>
                    <a:pt x="916" y="31479"/>
                  </a:lnTo>
                  <a:cubicBezTo>
                    <a:pt x="867" y="31293"/>
                    <a:pt x="819" y="31098"/>
                    <a:pt x="780" y="30913"/>
                  </a:cubicBezTo>
                  <a:close/>
                  <a:moveTo>
                    <a:pt x="49306" y="31176"/>
                  </a:moveTo>
                  <a:cubicBezTo>
                    <a:pt x="49258" y="31371"/>
                    <a:pt x="49209" y="31556"/>
                    <a:pt x="49160" y="31751"/>
                  </a:cubicBezTo>
                  <a:lnTo>
                    <a:pt x="49248" y="31771"/>
                  </a:lnTo>
                  <a:cubicBezTo>
                    <a:pt x="49297" y="31585"/>
                    <a:pt x="49345" y="31390"/>
                    <a:pt x="49394" y="31206"/>
                  </a:cubicBezTo>
                  <a:lnTo>
                    <a:pt x="49306" y="31176"/>
                  </a:lnTo>
                  <a:close/>
                  <a:moveTo>
                    <a:pt x="1072" y="32044"/>
                  </a:moveTo>
                  <a:lnTo>
                    <a:pt x="994" y="32072"/>
                  </a:lnTo>
                  <a:cubicBezTo>
                    <a:pt x="1042" y="32258"/>
                    <a:pt x="1101" y="32453"/>
                    <a:pt x="1159" y="32637"/>
                  </a:cubicBezTo>
                  <a:lnTo>
                    <a:pt x="1247" y="32609"/>
                  </a:lnTo>
                  <a:cubicBezTo>
                    <a:pt x="1189" y="32423"/>
                    <a:pt x="1130" y="32238"/>
                    <a:pt x="1072" y="32044"/>
                  </a:cubicBezTo>
                  <a:close/>
                  <a:moveTo>
                    <a:pt x="48994" y="32316"/>
                  </a:moveTo>
                  <a:lnTo>
                    <a:pt x="48819" y="32871"/>
                  </a:lnTo>
                  <a:lnTo>
                    <a:pt x="48897" y="32901"/>
                  </a:lnTo>
                  <a:cubicBezTo>
                    <a:pt x="48966" y="32715"/>
                    <a:pt x="49024" y="32531"/>
                    <a:pt x="49082" y="32336"/>
                  </a:cubicBezTo>
                  <a:lnTo>
                    <a:pt x="48994" y="32316"/>
                  </a:lnTo>
                  <a:close/>
                  <a:moveTo>
                    <a:pt x="1432" y="33164"/>
                  </a:moveTo>
                  <a:lnTo>
                    <a:pt x="1345" y="33193"/>
                  </a:lnTo>
                  <a:cubicBezTo>
                    <a:pt x="1413" y="33378"/>
                    <a:pt x="1471" y="33573"/>
                    <a:pt x="1540" y="33758"/>
                  </a:cubicBezTo>
                  <a:lnTo>
                    <a:pt x="1627" y="33719"/>
                  </a:lnTo>
                  <a:cubicBezTo>
                    <a:pt x="1559" y="33544"/>
                    <a:pt x="1490" y="33349"/>
                    <a:pt x="1432" y="33164"/>
                  </a:cubicBezTo>
                  <a:close/>
                  <a:moveTo>
                    <a:pt x="48624" y="33436"/>
                  </a:moveTo>
                  <a:lnTo>
                    <a:pt x="48420" y="33992"/>
                  </a:lnTo>
                  <a:lnTo>
                    <a:pt x="48507" y="34021"/>
                  </a:lnTo>
                  <a:lnTo>
                    <a:pt x="48712" y="33466"/>
                  </a:lnTo>
                  <a:lnTo>
                    <a:pt x="48624" y="33436"/>
                  </a:lnTo>
                  <a:close/>
                  <a:moveTo>
                    <a:pt x="1841" y="34274"/>
                  </a:moveTo>
                  <a:lnTo>
                    <a:pt x="1754" y="34304"/>
                  </a:lnTo>
                  <a:cubicBezTo>
                    <a:pt x="1822" y="34489"/>
                    <a:pt x="1900" y="34674"/>
                    <a:pt x="1978" y="34849"/>
                  </a:cubicBezTo>
                  <a:lnTo>
                    <a:pt x="2056" y="34810"/>
                  </a:lnTo>
                  <a:cubicBezTo>
                    <a:pt x="1988" y="34635"/>
                    <a:pt x="1910" y="34450"/>
                    <a:pt x="1841" y="34274"/>
                  </a:cubicBezTo>
                  <a:close/>
                  <a:moveTo>
                    <a:pt x="48206" y="34538"/>
                  </a:moveTo>
                  <a:cubicBezTo>
                    <a:pt x="48128" y="34713"/>
                    <a:pt x="48050" y="34898"/>
                    <a:pt x="47972" y="35083"/>
                  </a:cubicBezTo>
                  <a:lnTo>
                    <a:pt x="48059" y="35112"/>
                  </a:lnTo>
                  <a:cubicBezTo>
                    <a:pt x="48137" y="34937"/>
                    <a:pt x="48215" y="34752"/>
                    <a:pt x="48284" y="34566"/>
                  </a:cubicBezTo>
                  <a:lnTo>
                    <a:pt x="48206" y="34538"/>
                  </a:lnTo>
                  <a:close/>
                  <a:moveTo>
                    <a:pt x="2300" y="35346"/>
                  </a:moveTo>
                  <a:lnTo>
                    <a:pt x="2211" y="35385"/>
                  </a:lnTo>
                  <a:cubicBezTo>
                    <a:pt x="2289" y="35570"/>
                    <a:pt x="2377" y="35746"/>
                    <a:pt x="2465" y="35921"/>
                  </a:cubicBezTo>
                  <a:lnTo>
                    <a:pt x="2543" y="35882"/>
                  </a:lnTo>
                  <a:cubicBezTo>
                    <a:pt x="2455" y="35707"/>
                    <a:pt x="2377" y="35531"/>
                    <a:pt x="2300" y="35346"/>
                  </a:cubicBezTo>
                  <a:close/>
                  <a:moveTo>
                    <a:pt x="47728" y="35619"/>
                  </a:moveTo>
                  <a:cubicBezTo>
                    <a:pt x="47650" y="35794"/>
                    <a:pt x="47563" y="35969"/>
                    <a:pt x="47475" y="36145"/>
                  </a:cubicBezTo>
                  <a:lnTo>
                    <a:pt x="47553" y="36184"/>
                  </a:lnTo>
                  <a:lnTo>
                    <a:pt x="47816" y="35658"/>
                  </a:lnTo>
                  <a:lnTo>
                    <a:pt x="47728" y="35619"/>
                  </a:lnTo>
                  <a:close/>
                  <a:moveTo>
                    <a:pt x="2806" y="36408"/>
                  </a:moveTo>
                  <a:lnTo>
                    <a:pt x="2718" y="36447"/>
                  </a:lnTo>
                  <a:cubicBezTo>
                    <a:pt x="2806" y="36623"/>
                    <a:pt x="2904" y="36798"/>
                    <a:pt x="2991" y="36973"/>
                  </a:cubicBezTo>
                  <a:lnTo>
                    <a:pt x="3079" y="36924"/>
                  </a:lnTo>
                  <a:cubicBezTo>
                    <a:pt x="2981" y="36759"/>
                    <a:pt x="2893" y="36584"/>
                    <a:pt x="2806" y="36408"/>
                  </a:cubicBezTo>
                  <a:close/>
                  <a:moveTo>
                    <a:pt x="47212" y="36671"/>
                  </a:moveTo>
                  <a:cubicBezTo>
                    <a:pt x="47115" y="36846"/>
                    <a:pt x="47026" y="37022"/>
                    <a:pt x="46929" y="37188"/>
                  </a:cubicBezTo>
                  <a:lnTo>
                    <a:pt x="47007" y="37236"/>
                  </a:lnTo>
                  <a:cubicBezTo>
                    <a:pt x="47104" y="37061"/>
                    <a:pt x="47202" y="36885"/>
                    <a:pt x="47290" y="36710"/>
                  </a:cubicBezTo>
                  <a:lnTo>
                    <a:pt x="47212" y="36671"/>
                  </a:lnTo>
                  <a:close/>
                  <a:moveTo>
                    <a:pt x="3361" y="37441"/>
                  </a:moveTo>
                  <a:lnTo>
                    <a:pt x="3283" y="37480"/>
                  </a:lnTo>
                  <a:cubicBezTo>
                    <a:pt x="3381" y="37655"/>
                    <a:pt x="3478" y="37820"/>
                    <a:pt x="3575" y="37996"/>
                  </a:cubicBezTo>
                  <a:lnTo>
                    <a:pt x="3653" y="37947"/>
                  </a:lnTo>
                  <a:cubicBezTo>
                    <a:pt x="3556" y="37781"/>
                    <a:pt x="3458" y="37606"/>
                    <a:pt x="3361" y="37441"/>
                  </a:cubicBezTo>
                  <a:close/>
                  <a:moveTo>
                    <a:pt x="46637" y="37704"/>
                  </a:moveTo>
                  <a:cubicBezTo>
                    <a:pt x="46539" y="37870"/>
                    <a:pt x="46433" y="38035"/>
                    <a:pt x="46335" y="38210"/>
                  </a:cubicBezTo>
                  <a:lnTo>
                    <a:pt x="46413" y="38249"/>
                  </a:lnTo>
                  <a:cubicBezTo>
                    <a:pt x="46510" y="38084"/>
                    <a:pt x="46617" y="37918"/>
                    <a:pt x="46715" y="37742"/>
                  </a:cubicBezTo>
                  <a:lnTo>
                    <a:pt x="46637" y="37704"/>
                  </a:lnTo>
                  <a:close/>
                  <a:moveTo>
                    <a:pt x="3965" y="38444"/>
                  </a:moveTo>
                  <a:lnTo>
                    <a:pt x="3887" y="38493"/>
                  </a:lnTo>
                  <a:lnTo>
                    <a:pt x="4209" y="38990"/>
                  </a:lnTo>
                  <a:lnTo>
                    <a:pt x="4287" y="38931"/>
                  </a:lnTo>
                  <a:cubicBezTo>
                    <a:pt x="4179" y="38775"/>
                    <a:pt x="4073" y="38610"/>
                    <a:pt x="3965" y="38444"/>
                  </a:cubicBezTo>
                  <a:close/>
                  <a:moveTo>
                    <a:pt x="46013" y="38707"/>
                  </a:moveTo>
                  <a:cubicBezTo>
                    <a:pt x="45906" y="38863"/>
                    <a:pt x="45799" y="39028"/>
                    <a:pt x="45692" y="39195"/>
                  </a:cubicBezTo>
                  <a:lnTo>
                    <a:pt x="45760" y="39243"/>
                  </a:lnTo>
                  <a:cubicBezTo>
                    <a:pt x="45877" y="39078"/>
                    <a:pt x="45984" y="38912"/>
                    <a:pt x="46091" y="38756"/>
                  </a:cubicBezTo>
                  <a:lnTo>
                    <a:pt x="46013" y="38707"/>
                  </a:lnTo>
                  <a:close/>
                  <a:moveTo>
                    <a:pt x="4618" y="39418"/>
                  </a:moveTo>
                  <a:lnTo>
                    <a:pt x="4540" y="39477"/>
                  </a:lnTo>
                  <a:cubicBezTo>
                    <a:pt x="4657" y="39633"/>
                    <a:pt x="4774" y="39788"/>
                    <a:pt x="4891" y="39954"/>
                  </a:cubicBezTo>
                  <a:lnTo>
                    <a:pt x="4959" y="39896"/>
                  </a:lnTo>
                  <a:cubicBezTo>
                    <a:pt x="4842" y="39740"/>
                    <a:pt x="4725" y="39584"/>
                    <a:pt x="4618" y="39418"/>
                  </a:cubicBezTo>
                  <a:close/>
                  <a:moveTo>
                    <a:pt x="45351" y="39671"/>
                  </a:moveTo>
                  <a:cubicBezTo>
                    <a:pt x="45234" y="39827"/>
                    <a:pt x="45117" y="39993"/>
                    <a:pt x="45000" y="40149"/>
                  </a:cubicBezTo>
                  <a:lnTo>
                    <a:pt x="45069" y="40198"/>
                  </a:lnTo>
                  <a:cubicBezTo>
                    <a:pt x="45195" y="40042"/>
                    <a:pt x="45312" y="39886"/>
                    <a:pt x="45429" y="39730"/>
                  </a:cubicBezTo>
                  <a:lnTo>
                    <a:pt x="45351" y="39671"/>
                  </a:lnTo>
                  <a:close/>
                  <a:moveTo>
                    <a:pt x="5310" y="40364"/>
                  </a:moveTo>
                  <a:lnTo>
                    <a:pt x="5242" y="40422"/>
                  </a:lnTo>
                  <a:cubicBezTo>
                    <a:pt x="5359" y="40578"/>
                    <a:pt x="5485" y="40734"/>
                    <a:pt x="5612" y="40880"/>
                  </a:cubicBezTo>
                  <a:lnTo>
                    <a:pt x="5680" y="40821"/>
                  </a:lnTo>
                  <a:cubicBezTo>
                    <a:pt x="5553" y="40675"/>
                    <a:pt x="5437" y="40519"/>
                    <a:pt x="5310" y="40364"/>
                  </a:cubicBezTo>
                  <a:close/>
                  <a:moveTo>
                    <a:pt x="44640" y="40607"/>
                  </a:moveTo>
                  <a:cubicBezTo>
                    <a:pt x="44523" y="40763"/>
                    <a:pt x="44396" y="40919"/>
                    <a:pt x="44270" y="41065"/>
                  </a:cubicBezTo>
                  <a:lnTo>
                    <a:pt x="44338" y="41124"/>
                  </a:lnTo>
                  <a:cubicBezTo>
                    <a:pt x="44465" y="40977"/>
                    <a:pt x="44591" y="40821"/>
                    <a:pt x="44708" y="40665"/>
                  </a:cubicBezTo>
                  <a:lnTo>
                    <a:pt x="44640" y="40607"/>
                  </a:lnTo>
                  <a:close/>
                  <a:moveTo>
                    <a:pt x="6060" y="41279"/>
                  </a:moveTo>
                  <a:lnTo>
                    <a:pt x="5982" y="41338"/>
                  </a:lnTo>
                  <a:cubicBezTo>
                    <a:pt x="6119" y="41484"/>
                    <a:pt x="6245" y="41630"/>
                    <a:pt x="6372" y="41776"/>
                  </a:cubicBezTo>
                  <a:lnTo>
                    <a:pt x="6440" y="41717"/>
                  </a:lnTo>
                  <a:lnTo>
                    <a:pt x="6060" y="41279"/>
                  </a:lnTo>
                  <a:close/>
                  <a:moveTo>
                    <a:pt x="43889" y="41513"/>
                  </a:moveTo>
                  <a:cubicBezTo>
                    <a:pt x="43763" y="41659"/>
                    <a:pt x="43627" y="41805"/>
                    <a:pt x="43490" y="41951"/>
                  </a:cubicBezTo>
                  <a:lnTo>
                    <a:pt x="43558" y="42010"/>
                  </a:lnTo>
                  <a:cubicBezTo>
                    <a:pt x="43695" y="41873"/>
                    <a:pt x="43822" y="41717"/>
                    <a:pt x="43958" y="41572"/>
                  </a:cubicBezTo>
                  <a:lnTo>
                    <a:pt x="43889" y="41513"/>
                  </a:lnTo>
                  <a:close/>
                  <a:moveTo>
                    <a:pt x="6839" y="42156"/>
                  </a:moveTo>
                  <a:lnTo>
                    <a:pt x="6771" y="42215"/>
                  </a:lnTo>
                  <a:cubicBezTo>
                    <a:pt x="6907" y="42360"/>
                    <a:pt x="7044" y="42497"/>
                    <a:pt x="7180" y="42643"/>
                  </a:cubicBezTo>
                  <a:lnTo>
                    <a:pt x="7249" y="42575"/>
                  </a:lnTo>
                  <a:cubicBezTo>
                    <a:pt x="7112" y="42438"/>
                    <a:pt x="6976" y="42293"/>
                    <a:pt x="6839" y="42156"/>
                  </a:cubicBezTo>
                  <a:close/>
                  <a:moveTo>
                    <a:pt x="43091" y="42380"/>
                  </a:moveTo>
                  <a:cubicBezTo>
                    <a:pt x="42954" y="42526"/>
                    <a:pt x="42818" y="42663"/>
                    <a:pt x="42681" y="42799"/>
                  </a:cubicBezTo>
                  <a:lnTo>
                    <a:pt x="42740" y="42867"/>
                  </a:lnTo>
                  <a:cubicBezTo>
                    <a:pt x="42886" y="42731"/>
                    <a:pt x="43023" y="42585"/>
                    <a:pt x="43159" y="42448"/>
                  </a:cubicBezTo>
                  <a:lnTo>
                    <a:pt x="43091" y="42380"/>
                  </a:lnTo>
                  <a:close/>
                  <a:moveTo>
                    <a:pt x="7658" y="42994"/>
                  </a:moveTo>
                  <a:lnTo>
                    <a:pt x="7599" y="43053"/>
                  </a:lnTo>
                  <a:cubicBezTo>
                    <a:pt x="7736" y="43189"/>
                    <a:pt x="7882" y="43325"/>
                    <a:pt x="8028" y="43462"/>
                  </a:cubicBezTo>
                  <a:lnTo>
                    <a:pt x="8086" y="43393"/>
                  </a:lnTo>
                  <a:cubicBezTo>
                    <a:pt x="7950" y="43267"/>
                    <a:pt x="7804" y="43130"/>
                    <a:pt x="7658" y="42994"/>
                  </a:cubicBezTo>
                  <a:close/>
                  <a:moveTo>
                    <a:pt x="42263" y="43208"/>
                  </a:moveTo>
                  <a:cubicBezTo>
                    <a:pt x="42116" y="43345"/>
                    <a:pt x="41971" y="43481"/>
                    <a:pt x="41824" y="43607"/>
                  </a:cubicBezTo>
                  <a:lnTo>
                    <a:pt x="41882" y="43676"/>
                  </a:lnTo>
                  <a:cubicBezTo>
                    <a:pt x="42029" y="43549"/>
                    <a:pt x="42175" y="43413"/>
                    <a:pt x="42321" y="43276"/>
                  </a:cubicBezTo>
                  <a:lnTo>
                    <a:pt x="42263" y="43208"/>
                  </a:lnTo>
                  <a:close/>
                  <a:moveTo>
                    <a:pt x="8525" y="43793"/>
                  </a:moveTo>
                  <a:lnTo>
                    <a:pt x="8466" y="43861"/>
                  </a:lnTo>
                  <a:cubicBezTo>
                    <a:pt x="8613" y="43988"/>
                    <a:pt x="8758" y="44114"/>
                    <a:pt x="8914" y="44241"/>
                  </a:cubicBezTo>
                  <a:lnTo>
                    <a:pt x="8973" y="44172"/>
                  </a:lnTo>
                  <a:cubicBezTo>
                    <a:pt x="8817" y="44046"/>
                    <a:pt x="8671" y="43919"/>
                    <a:pt x="8525" y="43793"/>
                  </a:cubicBezTo>
                  <a:close/>
                  <a:moveTo>
                    <a:pt x="41386" y="43997"/>
                  </a:moveTo>
                  <a:cubicBezTo>
                    <a:pt x="41239" y="44124"/>
                    <a:pt x="41084" y="44250"/>
                    <a:pt x="40938" y="44377"/>
                  </a:cubicBezTo>
                  <a:lnTo>
                    <a:pt x="40996" y="44445"/>
                  </a:lnTo>
                  <a:cubicBezTo>
                    <a:pt x="41142" y="44319"/>
                    <a:pt x="41298" y="44192"/>
                    <a:pt x="41444" y="44066"/>
                  </a:cubicBezTo>
                  <a:lnTo>
                    <a:pt x="41386" y="43997"/>
                  </a:lnTo>
                  <a:close/>
                  <a:moveTo>
                    <a:pt x="9421" y="44553"/>
                  </a:moveTo>
                  <a:lnTo>
                    <a:pt x="9362" y="44621"/>
                  </a:lnTo>
                  <a:cubicBezTo>
                    <a:pt x="9518" y="44748"/>
                    <a:pt x="9674" y="44865"/>
                    <a:pt x="9830" y="44982"/>
                  </a:cubicBezTo>
                  <a:lnTo>
                    <a:pt x="9888" y="44913"/>
                  </a:lnTo>
                  <a:cubicBezTo>
                    <a:pt x="9733" y="44796"/>
                    <a:pt x="9577" y="44670"/>
                    <a:pt x="9421" y="44553"/>
                  </a:cubicBezTo>
                  <a:close/>
                  <a:moveTo>
                    <a:pt x="40480" y="44748"/>
                  </a:moveTo>
                  <a:lnTo>
                    <a:pt x="40012" y="45098"/>
                  </a:lnTo>
                  <a:lnTo>
                    <a:pt x="40070" y="45176"/>
                  </a:lnTo>
                  <a:cubicBezTo>
                    <a:pt x="40226" y="45059"/>
                    <a:pt x="40382" y="44932"/>
                    <a:pt x="40538" y="44815"/>
                  </a:cubicBezTo>
                  <a:lnTo>
                    <a:pt x="40480" y="44748"/>
                  </a:lnTo>
                  <a:close/>
                  <a:moveTo>
                    <a:pt x="10356" y="45264"/>
                  </a:moveTo>
                  <a:lnTo>
                    <a:pt x="10308" y="45342"/>
                  </a:lnTo>
                  <a:cubicBezTo>
                    <a:pt x="10464" y="45458"/>
                    <a:pt x="10620" y="45566"/>
                    <a:pt x="10785" y="45683"/>
                  </a:cubicBezTo>
                  <a:lnTo>
                    <a:pt x="10834" y="45605"/>
                  </a:lnTo>
                  <a:cubicBezTo>
                    <a:pt x="10678" y="45497"/>
                    <a:pt x="10512" y="45381"/>
                    <a:pt x="10356" y="45264"/>
                  </a:cubicBezTo>
                  <a:close/>
                  <a:moveTo>
                    <a:pt x="39535" y="45449"/>
                  </a:moveTo>
                  <a:cubicBezTo>
                    <a:pt x="39379" y="45556"/>
                    <a:pt x="39213" y="45673"/>
                    <a:pt x="39057" y="45780"/>
                  </a:cubicBezTo>
                  <a:lnTo>
                    <a:pt x="39106" y="45858"/>
                  </a:lnTo>
                  <a:cubicBezTo>
                    <a:pt x="39272" y="45751"/>
                    <a:pt x="39427" y="45634"/>
                    <a:pt x="39593" y="45517"/>
                  </a:cubicBezTo>
                  <a:lnTo>
                    <a:pt x="39535" y="45449"/>
                  </a:lnTo>
                  <a:close/>
                  <a:moveTo>
                    <a:pt x="11321" y="45936"/>
                  </a:moveTo>
                  <a:lnTo>
                    <a:pt x="11272" y="46014"/>
                  </a:lnTo>
                  <a:lnTo>
                    <a:pt x="11769" y="46335"/>
                  </a:lnTo>
                  <a:lnTo>
                    <a:pt x="11817" y="46257"/>
                  </a:lnTo>
                  <a:lnTo>
                    <a:pt x="11321" y="45936"/>
                  </a:lnTo>
                  <a:close/>
                  <a:moveTo>
                    <a:pt x="38570" y="46101"/>
                  </a:moveTo>
                  <a:cubicBezTo>
                    <a:pt x="38405" y="46209"/>
                    <a:pt x="38239" y="46316"/>
                    <a:pt x="38063" y="46413"/>
                  </a:cubicBezTo>
                  <a:lnTo>
                    <a:pt x="38113" y="46491"/>
                  </a:lnTo>
                  <a:cubicBezTo>
                    <a:pt x="38278" y="46394"/>
                    <a:pt x="38453" y="46287"/>
                    <a:pt x="38619" y="46179"/>
                  </a:cubicBezTo>
                  <a:lnTo>
                    <a:pt x="38570" y="46101"/>
                  </a:lnTo>
                  <a:close/>
                  <a:moveTo>
                    <a:pt x="12324" y="46560"/>
                  </a:moveTo>
                  <a:lnTo>
                    <a:pt x="12276" y="46638"/>
                  </a:lnTo>
                  <a:cubicBezTo>
                    <a:pt x="12441" y="46744"/>
                    <a:pt x="12616" y="46842"/>
                    <a:pt x="12782" y="46939"/>
                  </a:cubicBezTo>
                  <a:lnTo>
                    <a:pt x="12831" y="46861"/>
                  </a:lnTo>
                  <a:cubicBezTo>
                    <a:pt x="12665" y="46764"/>
                    <a:pt x="12490" y="46667"/>
                    <a:pt x="12324" y="46560"/>
                  </a:cubicBezTo>
                  <a:close/>
                  <a:moveTo>
                    <a:pt x="37567" y="46716"/>
                  </a:moveTo>
                  <a:cubicBezTo>
                    <a:pt x="37392" y="46813"/>
                    <a:pt x="37226" y="46911"/>
                    <a:pt x="37050" y="47008"/>
                  </a:cubicBezTo>
                  <a:lnTo>
                    <a:pt x="37099" y="47086"/>
                  </a:lnTo>
                  <a:cubicBezTo>
                    <a:pt x="37265" y="46988"/>
                    <a:pt x="37440" y="46891"/>
                    <a:pt x="37606" y="46794"/>
                  </a:cubicBezTo>
                  <a:lnTo>
                    <a:pt x="37567" y="46716"/>
                  </a:lnTo>
                  <a:close/>
                  <a:moveTo>
                    <a:pt x="13347" y="47144"/>
                  </a:moveTo>
                  <a:lnTo>
                    <a:pt x="13308" y="47222"/>
                  </a:lnTo>
                  <a:cubicBezTo>
                    <a:pt x="13474" y="47310"/>
                    <a:pt x="13659" y="47407"/>
                    <a:pt x="13834" y="47495"/>
                  </a:cubicBezTo>
                  <a:lnTo>
                    <a:pt x="13873" y="47407"/>
                  </a:lnTo>
                  <a:lnTo>
                    <a:pt x="13347" y="47144"/>
                  </a:lnTo>
                  <a:close/>
                  <a:moveTo>
                    <a:pt x="36534" y="47281"/>
                  </a:moveTo>
                  <a:lnTo>
                    <a:pt x="36008" y="47543"/>
                  </a:lnTo>
                  <a:lnTo>
                    <a:pt x="36047" y="47621"/>
                  </a:lnTo>
                  <a:cubicBezTo>
                    <a:pt x="36223" y="47543"/>
                    <a:pt x="36407" y="47446"/>
                    <a:pt x="36573" y="47359"/>
                  </a:cubicBezTo>
                  <a:lnTo>
                    <a:pt x="36534" y="47281"/>
                  </a:lnTo>
                  <a:close/>
                  <a:moveTo>
                    <a:pt x="14400" y="47670"/>
                  </a:moveTo>
                  <a:lnTo>
                    <a:pt x="14361" y="47748"/>
                  </a:lnTo>
                  <a:cubicBezTo>
                    <a:pt x="14536" y="47836"/>
                    <a:pt x="14721" y="47924"/>
                    <a:pt x="14896" y="48002"/>
                  </a:cubicBezTo>
                  <a:lnTo>
                    <a:pt x="14935" y="47914"/>
                  </a:lnTo>
                  <a:cubicBezTo>
                    <a:pt x="14760" y="47836"/>
                    <a:pt x="14575" y="47758"/>
                    <a:pt x="14400" y="47670"/>
                  </a:cubicBezTo>
                  <a:close/>
                  <a:moveTo>
                    <a:pt x="35482" y="47797"/>
                  </a:moveTo>
                  <a:cubicBezTo>
                    <a:pt x="35307" y="47875"/>
                    <a:pt x="35121" y="47953"/>
                    <a:pt x="34946" y="48030"/>
                  </a:cubicBezTo>
                  <a:lnTo>
                    <a:pt x="34985" y="48119"/>
                  </a:lnTo>
                  <a:cubicBezTo>
                    <a:pt x="35160" y="48041"/>
                    <a:pt x="35346" y="47953"/>
                    <a:pt x="35521" y="47875"/>
                  </a:cubicBezTo>
                  <a:lnTo>
                    <a:pt x="35482" y="47797"/>
                  </a:lnTo>
                  <a:close/>
                  <a:moveTo>
                    <a:pt x="15481" y="48147"/>
                  </a:moveTo>
                  <a:lnTo>
                    <a:pt x="15442" y="48235"/>
                  </a:lnTo>
                  <a:cubicBezTo>
                    <a:pt x="15627" y="48303"/>
                    <a:pt x="15812" y="48381"/>
                    <a:pt x="15997" y="48450"/>
                  </a:cubicBezTo>
                  <a:lnTo>
                    <a:pt x="16026" y="48372"/>
                  </a:lnTo>
                  <a:cubicBezTo>
                    <a:pt x="15841" y="48294"/>
                    <a:pt x="15656" y="48225"/>
                    <a:pt x="15481" y="48147"/>
                  </a:cubicBezTo>
                  <a:close/>
                  <a:moveTo>
                    <a:pt x="34400" y="48255"/>
                  </a:moveTo>
                  <a:cubicBezTo>
                    <a:pt x="34225" y="48333"/>
                    <a:pt x="34040" y="48401"/>
                    <a:pt x="33855" y="48469"/>
                  </a:cubicBezTo>
                  <a:lnTo>
                    <a:pt x="33894" y="48557"/>
                  </a:lnTo>
                  <a:cubicBezTo>
                    <a:pt x="34069" y="48489"/>
                    <a:pt x="34255" y="48411"/>
                    <a:pt x="34439" y="48342"/>
                  </a:cubicBezTo>
                  <a:lnTo>
                    <a:pt x="34400" y="48255"/>
                  </a:lnTo>
                  <a:close/>
                  <a:moveTo>
                    <a:pt x="16582" y="48576"/>
                  </a:moveTo>
                  <a:lnTo>
                    <a:pt x="16543" y="48664"/>
                  </a:lnTo>
                  <a:cubicBezTo>
                    <a:pt x="16728" y="48732"/>
                    <a:pt x="16922" y="48790"/>
                    <a:pt x="17108" y="48859"/>
                  </a:cubicBezTo>
                  <a:lnTo>
                    <a:pt x="17137" y="48771"/>
                  </a:lnTo>
                  <a:cubicBezTo>
                    <a:pt x="16952" y="48712"/>
                    <a:pt x="16757" y="48645"/>
                    <a:pt x="16582" y="48576"/>
                  </a:cubicBezTo>
                  <a:close/>
                  <a:moveTo>
                    <a:pt x="33300" y="48673"/>
                  </a:moveTo>
                  <a:cubicBezTo>
                    <a:pt x="33124" y="48732"/>
                    <a:pt x="32930" y="48801"/>
                    <a:pt x="32744" y="48859"/>
                  </a:cubicBezTo>
                  <a:lnTo>
                    <a:pt x="32774" y="48946"/>
                  </a:lnTo>
                  <a:cubicBezTo>
                    <a:pt x="32958" y="48888"/>
                    <a:pt x="33153" y="48820"/>
                    <a:pt x="33339" y="48751"/>
                  </a:cubicBezTo>
                  <a:lnTo>
                    <a:pt x="33300" y="48673"/>
                  </a:lnTo>
                  <a:close/>
                  <a:moveTo>
                    <a:pt x="17692" y="48946"/>
                  </a:moveTo>
                  <a:lnTo>
                    <a:pt x="17673" y="49034"/>
                  </a:lnTo>
                  <a:cubicBezTo>
                    <a:pt x="17858" y="49093"/>
                    <a:pt x="18043" y="49151"/>
                    <a:pt x="18238" y="49210"/>
                  </a:cubicBezTo>
                  <a:lnTo>
                    <a:pt x="18258" y="49122"/>
                  </a:lnTo>
                  <a:cubicBezTo>
                    <a:pt x="18072" y="49063"/>
                    <a:pt x="17887" y="49005"/>
                    <a:pt x="17692" y="48946"/>
                  </a:cubicBezTo>
                  <a:close/>
                  <a:moveTo>
                    <a:pt x="32189" y="49034"/>
                  </a:moveTo>
                  <a:cubicBezTo>
                    <a:pt x="31994" y="49083"/>
                    <a:pt x="31809" y="49141"/>
                    <a:pt x="31624" y="49190"/>
                  </a:cubicBezTo>
                  <a:lnTo>
                    <a:pt x="31644" y="49278"/>
                  </a:lnTo>
                  <a:cubicBezTo>
                    <a:pt x="31828" y="49229"/>
                    <a:pt x="32023" y="49171"/>
                    <a:pt x="32209" y="49122"/>
                  </a:cubicBezTo>
                  <a:lnTo>
                    <a:pt x="32189" y="49034"/>
                  </a:lnTo>
                  <a:close/>
                  <a:moveTo>
                    <a:pt x="18832" y="49268"/>
                  </a:moveTo>
                  <a:lnTo>
                    <a:pt x="18803" y="49355"/>
                  </a:lnTo>
                  <a:cubicBezTo>
                    <a:pt x="18998" y="49405"/>
                    <a:pt x="19183" y="49453"/>
                    <a:pt x="19378" y="49502"/>
                  </a:cubicBezTo>
                  <a:lnTo>
                    <a:pt x="19397" y="49414"/>
                  </a:lnTo>
                  <a:cubicBezTo>
                    <a:pt x="19212" y="49366"/>
                    <a:pt x="19017" y="49316"/>
                    <a:pt x="18832" y="49268"/>
                  </a:cubicBezTo>
                  <a:close/>
                  <a:moveTo>
                    <a:pt x="31049" y="49336"/>
                  </a:moveTo>
                  <a:cubicBezTo>
                    <a:pt x="30864" y="49385"/>
                    <a:pt x="30669" y="49433"/>
                    <a:pt x="30475" y="49472"/>
                  </a:cubicBezTo>
                  <a:lnTo>
                    <a:pt x="30494" y="49560"/>
                  </a:lnTo>
                  <a:cubicBezTo>
                    <a:pt x="30689" y="49521"/>
                    <a:pt x="30884" y="49472"/>
                    <a:pt x="31068" y="49424"/>
                  </a:cubicBezTo>
                  <a:lnTo>
                    <a:pt x="31049" y="49336"/>
                  </a:lnTo>
                  <a:close/>
                  <a:moveTo>
                    <a:pt x="19972" y="49541"/>
                  </a:moveTo>
                  <a:lnTo>
                    <a:pt x="19953" y="49628"/>
                  </a:lnTo>
                  <a:cubicBezTo>
                    <a:pt x="20148" y="49667"/>
                    <a:pt x="20342" y="49706"/>
                    <a:pt x="20537" y="49736"/>
                  </a:cubicBezTo>
                  <a:lnTo>
                    <a:pt x="20547" y="49648"/>
                  </a:lnTo>
                  <a:cubicBezTo>
                    <a:pt x="20362" y="49619"/>
                    <a:pt x="20167" y="49580"/>
                    <a:pt x="19972" y="49541"/>
                  </a:cubicBezTo>
                  <a:close/>
                  <a:moveTo>
                    <a:pt x="29899" y="49589"/>
                  </a:moveTo>
                  <a:cubicBezTo>
                    <a:pt x="29715" y="49628"/>
                    <a:pt x="29520" y="49667"/>
                    <a:pt x="29325" y="49697"/>
                  </a:cubicBezTo>
                  <a:lnTo>
                    <a:pt x="29344" y="49784"/>
                  </a:lnTo>
                  <a:cubicBezTo>
                    <a:pt x="29529" y="49755"/>
                    <a:pt x="29724" y="49716"/>
                    <a:pt x="29919" y="49677"/>
                  </a:cubicBezTo>
                  <a:lnTo>
                    <a:pt x="29899" y="49589"/>
                  </a:lnTo>
                  <a:close/>
                  <a:moveTo>
                    <a:pt x="21131" y="49745"/>
                  </a:moveTo>
                  <a:lnTo>
                    <a:pt x="21112" y="49843"/>
                  </a:lnTo>
                  <a:cubicBezTo>
                    <a:pt x="21307" y="49872"/>
                    <a:pt x="21501" y="49901"/>
                    <a:pt x="21696" y="49921"/>
                  </a:cubicBezTo>
                  <a:lnTo>
                    <a:pt x="21716" y="49833"/>
                  </a:lnTo>
                  <a:lnTo>
                    <a:pt x="21131" y="49745"/>
                  </a:lnTo>
                  <a:close/>
                  <a:moveTo>
                    <a:pt x="28740" y="49794"/>
                  </a:moveTo>
                  <a:cubicBezTo>
                    <a:pt x="28555" y="49823"/>
                    <a:pt x="28351" y="49843"/>
                    <a:pt x="28165" y="49872"/>
                  </a:cubicBezTo>
                  <a:lnTo>
                    <a:pt x="28175" y="49959"/>
                  </a:lnTo>
                  <a:cubicBezTo>
                    <a:pt x="28370" y="49931"/>
                    <a:pt x="28565" y="49911"/>
                    <a:pt x="28760" y="49882"/>
                  </a:cubicBezTo>
                  <a:lnTo>
                    <a:pt x="28740" y="49794"/>
                  </a:lnTo>
                  <a:close/>
                  <a:moveTo>
                    <a:pt x="22291" y="49901"/>
                  </a:moveTo>
                  <a:lnTo>
                    <a:pt x="22281" y="49998"/>
                  </a:lnTo>
                  <a:cubicBezTo>
                    <a:pt x="22476" y="50018"/>
                    <a:pt x="22681" y="50037"/>
                    <a:pt x="22875" y="50057"/>
                  </a:cubicBezTo>
                  <a:lnTo>
                    <a:pt x="22875" y="49959"/>
                  </a:lnTo>
                  <a:cubicBezTo>
                    <a:pt x="22690" y="49950"/>
                    <a:pt x="22486" y="49931"/>
                    <a:pt x="22291" y="49901"/>
                  </a:cubicBezTo>
                  <a:close/>
                  <a:moveTo>
                    <a:pt x="27581" y="49931"/>
                  </a:moveTo>
                  <a:cubicBezTo>
                    <a:pt x="27386" y="49950"/>
                    <a:pt x="27182" y="49970"/>
                    <a:pt x="26987" y="49989"/>
                  </a:cubicBezTo>
                  <a:lnTo>
                    <a:pt x="26996" y="50076"/>
                  </a:lnTo>
                  <a:cubicBezTo>
                    <a:pt x="27191" y="50057"/>
                    <a:pt x="27386" y="50048"/>
                    <a:pt x="27581" y="50028"/>
                  </a:cubicBezTo>
                  <a:lnTo>
                    <a:pt x="27581" y="49931"/>
                  </a:lnTo>
                  <a:close/>
                  <a:moveTo>
                    <a:pt x="23469" y="50009"/>
                  </a:moveTo>
                  <a:lnTo>
                    <a:pt x="23460" y="50096"/>
                  </a:lnTo>
                  <a:cubicBezTo>
                    <a:pt x="23655" y="50106"/>
                    <a:pt x="23850" y="50115"/>
                    <a:pt x="24054" y="50125"/>
                  </a:cubicBezTo>
                  <a:lnTo>
                    <a:pt x="24054" y="50037"/>
                  </a:lnTo>
                  <a:lnTo>
                    <a:pt x="23469" y="50009"/>
                  </a:lnTo>
                  <a:close/>
                  <a:moveTo>
                    <a:pt x="26402" y="50028"/>
                  </a:moveTo>
                  <a:cubicBezTo>
                    <a:pt x="26207" y="50037"/>
                    <a:pt x="26012" y="50037"/>
                    <a:pt x="25818" y="50048"/>
                  </a:cubicBezTo>
                  <a:lnTo>
                    <a:pt x="25818" y="50135"/>
                  </a:lnTo>
                  <a:cubicBezTo>
                    <a:pt x="26012" y="50135"/>
                    <a:pt x="26217" y="50125"/>
                    <a:pt x="26412" y="50115"/>
                  </a:cubicBezTo>
                  <a:lnTo>
                    <a:pt x="26402" y="50028"/>
                  </a:lnTo>
                  <a:close/>
                  <a:moveTo>
                    <a:pt x="24638" y="50057"/>
                  </a:moveTo>
                  <a:lnTo>
                    <a:pt x="24638" y="50145"/>
                  </a:lnTo>
                  <a:lnTo>
                    <a:pt x="25233" y="50145"/>
                  </a:lnTo>
                  <a:lnTo>
                    <a:pt x="25233" y="50057"/>
                  </a:lnTo>
                  <a:close/>
                </a:path>
              </a:pathLst>
            </a:custGeom>
            <a:solidFill>
              <a:schemeClr val="accent5">
                <a:lumMod val="20000"/>
                <a:lumOff val="80000"/>
              </a:schemeClr>
            </a:solidFill>
            <a:ln w="19050" cap="flat" cmpd="sng">
              <a:solidFill>
                <a:schemeClr val="bg2">
                  <a:alpha val="2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7" name="Google Shape;1159;p38">
            <a:extLst>
              <a:ext uri="{FF2B5EF4-FFF2-40B4-BE49-F238E27FC236}">
                <a16:creationId xmlns:a16="http://schemas.microsoft.com/office/drawing/2014/main" id="{3BF5DA69-7473-BD07-87E8-FDE45EA430A8}"/>
              </a:ext>
            </a:extLst>
          </p:cNvPr>
          <p:cNvSpPr/>
          <p:nvPr/>
        </p:nvSpPr>
        <p:spPr>
          <a:xfrm>
            <a:off x="8508301" y="806438"/>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18" name="Google Shape;1159;p38">
            <a:extLst>
              <a:ext uri="{FF2B5EF4-FFF2-40B4-BE49-F238E27FC236}">
                <a16:creationId xmlns:a16="http://schemas.microsoft.com/office/drawing/2014/main" id="{EFDA9A6D-574E-0D2C-45A1-A0E22E1BB41A}"/>
              </a:ext>
            </a:extLst>
          </p:cNvPr>
          <p:cNvSpPr/>
          <p:nvPr/>
        </p:nvSpPr>
        <p:spPr>
          <a:xfrm>
            <a:off x="7942744" y="636847"/>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0" name="Google Shape;1159;p38">
            <a:extLst>
              <a:ext uri="{FF2B5EF4-FFF2-40B4-BE49-F238E27FC236}">
                <a16:creationId xmlns:a16="http://schemas.microsoft.com/office/drawing/2014/main" id="{00118A59-5DE6-4E3B-9ACC-818B367C05D7}"/>
              </a:ext>
            </a:extLst>
          </p:cNvPr>
          <p:cNvSpPr/>
          <p:nvPr/>
        </p:nvSpPr>
        <p:spPr>
          <a:xfrm>
            <a:off x="7377185" y="172833"/>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2" name="Google Shape;1159;p38">
            <a:extLst>
              <a:ext uri="{FF2B5EF4-FFF2-40B4-BE49-F238E27FC236}">
                <a16:creationId xmlns:a16="http://schemas.microsoft.com/office/drawing/2014/main" id="{F9936573-232A-E5D9-1356-35B351BCF98A}"/>
              </a:ext>
            </a:extLst>
          </p:cNvPr>
          <p:cNvSpPr/>
          <p:nvPr/>
        </p:nvSpPr>
        <p:spPr>
          <a:xfrm>
            <a:off x="6811626" y="541308"/>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3" name="Google Shape;1159;p38">
            <a:extLst>
              <a:ext uri="{FF2B5EF4-FFF2-40B4-BE49-F238E27FC236}">
                <a16:creationId xmlns:a16="http://schemas.microsoft.com/office/drawing/2014/main" id="{243539B1-C182-9961-094F-3830B71E3C0B}"/>
              </a:ext>
            </a:extLst>
          </p:cNvPr>
          <p:cNvSpPr/>
          <p:nvPr/>
        </p:nvSpPr>
        <p:spPr>
          <a:xfrm>
            <a:off x="6246067" y="876987"/>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4" name="Google Shape;1159;p38">
            <a:extLst>
              <a:ext uri="{FF2B5EF4-FFF2-40B4-BE49-F238E27FC236}">
                <a16:creationId xmlns:a16="http://schemas.microsoft.com/office/drawing/2014/main" id="{603CB4D7-BFE9-DAAF-E5EA-BD167154FB64}"/>
              </a:ext>
            </a:extLst>
          </p:cNvPr>
          <p:cNvSpPr/>
          <p:nvPr/>
        </p:nvSpPr>
        <p:spPr>
          <a:xfrm>
            <a:off x="5680508" y="541308"/>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6" name="Google Shape;1159;p38">
            <a:extLst>
              <a:ext uri="{FF2B5EF4-FFF2-40B4-BE49-F238E27FC236}">
                <a16:creationId xmlns:a16="http://schemas.microsoft.com/office/drawing/2014/main" id="{86529C1B-006B-97A9-EE0E-3330A25B73C8}"/>
              </a:ext>
            </a:extLst>
          </p:cNvPr>
          <p:cNvSpPr/>
          <p:nvPr/>
        </p:nvSpPr>
        <p:spPr>
          <a:xfrm>
            <a:off x="5114949" y="169141"/>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7" name="Google Shape;1159;p38">
            <a:extLst>
              <a:ext uri="{FF2B5EF4-FFF2-40B4-BE49-F238E27FC236}">
                <a16:creationId xmlns:a16="http://schemas.microsoft.com/office/drawing/2014/main" id="{78E8C909-835A-0437-FD35-BBE4A71539BC}"/>
              </a:ext>
            </a:extLst>
          </p:cNvPr>
          <p:cNvSpPr/>
          <p:nvPr/>
        </p:nvSpPr>
        <p:spPr>
          <a:xfrm>
            <a:off x="4549390" y="541308"/>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8" name="Google Shape;1159;p38">
            <a:extLst>
              <a:ext uri="{FF2B5EF4-FFF2-40B4-BE49-F238E27FC236}">
                <a16:creationId xmlns:a16="http://schemas.microsoft.com/office/drawing/2014/main" id="{93143536-31FB-45AC-FB8B-18EA06EC83CF}"/>
              </a:ext>
            </a:extLst>
          </p:cNvPr>
          <p:cNvSpPr/>
          <p:nvPr/>
        </p:nvSpPr>
        <p:spPr>
          <a:xfrm>
            <a:off x="3983831" y="897156"/>
            <a:ext cx="158749" cy="181437"/>
          </a:xfrm>
          <a:custGeom>
            <a:avLst/>
            <a:gdLst/>
            <a:ahLst/>
            <a:cxnLst/>
            <a:rect l="l" t="t" r="r" b="b"/>
            <a:pathLst>
              <a:path w="161797" h="191389" extrusionOk="0">
                <a:moveTo>
                  <a:pt x="159893" y="97885"/>
                </a:moveTo>
                <a:cubicBezTo>
                  <a:pt x="100584" y="106013"/>
                  <a:pt x="89789" y="118015"/>
                  <a:pt x="83122" y="189389"/>
                </a:cubicBezTo>
                <a:cubicBezTo>
                  <a:pt x="82867" y="192056"/>
                  <a:pt x="78931" y="192056"/>
                  <a:pt x="78676" y="189389"/>
                </a:cubicBezTo>
                <a:cubicBezTo>
                  <a:pt x="72009" y="118078"/>
                  <a:pt x="61214" y="106013"/>
                  <a:pt x="1905" y="97885"/>
                </a:cubicBezTo>
                <a:cubicBezTo>
                  <a:pt x="-635" y="97504"/>
                  <a:pt x="-635" y="93821"/>
                  <a:pt x="1905" y="93504"/>
                </a:cubicBezTo>
                <a:cubicBezTo>
                  <a:pt x="61214" y="85376"/>
                  <a:pt x="72009" y="73374"/>
                  <a:pt x="78676" y="2000"/>
                </a:cubicBezTo>
                <a:cubicBezTo>
                  <a:pt x="78931" y="-667"/>
                  <a:pt x="82867" y="-667"/>
                  <a:pt x="83122" y="2000"/>
                </a:cubicBezTo>
                <a:cubicBezTo>
                  <a:pt x="89789" y="73311"/>
                  <a:pt x="100584" y="85376"/>
                  <a:pt x="159893" y="93504"/>
                </a:cubicBezTo>
                <a:cubicBezTo>
                  <a:pt x="162433" y="93885"/>
                  <a:pt x="162433" y="97568"/>
                  <a:pt x="159893" y="97885"/>
                </a:cubicBezTo>
                <a:close/>
              </a:path>
            </a:pathLst>
          </a:custGeom>
          <a:gradFill>
            <a:gsLst>
              <a:gs pos="53000">
                <a:srgbClr val="E9F7F9"/>
              </a:gs>
              <a:gs pos="0">
                <a:srgbClr val="89D4DF"/>
              </a:gs>
              <a:gs pos="100000">
                <a:schemeClr val="bg1"/>
              </a:gs>
            </a:gsLst>
            <a:lin ang="16200000" scaled="1"/>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9" name="Arrow: Chevron 28">
            <a:extLst>
              <a:ext uri="{FF2B5EF4-FFF2-40B4-BE49-F238E27FC236}">
                <a16:creationId xmlns:a16="http://schemas.microsoft.com/office/drawing/2014/main" id="{EF4FF7AB-B0D7-2672-2B81-AF45B0BC9550}"/>
              </a:ext>
            </a:extLst>
          </p:cNvPr>
          <p:cNvSpPr/>
          <p:nvPr/>
        </p:nvSpPr>
        <p:spPr>
          <a:xfrm flipH="1">
            <a:off x="10404693" y="-50533"/>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4402866" y="-217853"/>
            <a:ext cx="7558570" cy="5059539"/>
            <a:chOff x="518848" y="311255"/>
            <a:chExt cx="10102845" cy="5059539"/>
          </a:xfrm>
        </p:grpSpPr>
        <p:sp>
          <p:nvSpPr>
            <p:cNvPr id="30" name="TextBox 29"/>
            <p:cNvSpPr txBox="1"/>
            <p:nvPr/>
          </p:nvSpPr>
          <p:spPr>
            <a:xfrm>
              <a:off x="1295400" y="457201"/>
              <a:ext cx="7239000" cy="615553"/>
            </a:xfrm>
            <a:prstGeom prst="rect">
              <a:avLst/>
            </a:prstGeom>
            <a:noFill/>
          </p:spPr>
          <p:txBody>
            <a:bodyPr wrap="square" rtlCol="0">
              <a:spAutoFit/>
            </a:bodyPr>
            <a:lstStyle/>
            <a:p>
              <a:pPr algn="ctr"/>
              <a:endParaRPr lang="en-US" sz="3400" b="1" dirty="0">
                <a:solidFill>
                  <a:srgbClr val="F20062"/>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18848" y="311255"/>
              <a:ext cx="10070232" cy="3785652"/>
            </a:xfrm>
            <a:prstGeom prst="rect">
              <a:avLst/>
            </a:prstGeom>
            <a:noFill/>
          </p:spPr>
          <p:txBody>
            <a:bodyPr wrap="square" rtlCol="0">
              <a:spAutoFit/>
            </a:bodyPr>
            <a:lstStyle/>
            <a:p>
              <a:pPr algn="just">
                <a:lnSpc>
                  <a:spcPct val="150000"/>
                </a:lnSpc>
              </a:pPr>
              <a:r>
                <a:rPr lang="en-US" sz="3200" dirty="0">
                  <a:ln w="10541" cmpd="sng">
                    <a:solidFill>
                      <a:schemeClr val="accent1">
                        <a:shade val="88000"/>
                        <a:satMod val="110000"/>
                      </a:schemeClr>
                    </a:solidFill>
                    <a:prstDash val="solid"/>
                  </a:ln>
                  <a:solidFill>
                    <a:srgbClr val="FF1188"/>
                  </a:solidFill>
                  <a:latin typeface="Times New Roman" panose="02020603050405020304" pitchFamily="18" charset="0"/>
                  <a:cs typeface="Times New Roman" panose="02020603050405020304" pitchFamily="18" charset="0"/>
                </a:rPr>
                <a:t> </a:t>
              </a:r>
              <a:r>
                <a:rPr lang="en-US" sz="3200" dirty="0" smtClean="0">
                  <a:ln w="10541" cmpd="sng">
                    <a:solidFill>
                      <a:schemeClr val="accent1">
                        <a:shade val="88000"/>
                        <a:satMod val="110000"/>
                      </a:schemeClr>
                    </a:solidFill>
                    <a:prstDash val="solid"/>
                  </a:ln>
                  <a:solidFill>
                    <a:srgbClr val="FF1188"/>
                  </a:solidFill>
                  <a:latin typeface="Times New Roman" panose="02020603050405020304" pitchFamily="18" charset="0"/>
                  <a:cs typeface="Times New Roman" panose="02020603050405020304" pitchFamily="18" charset="0"/>
                </a:rPr>
                <a:t>   </a:t>
              </a:r>
              <a:r>
                <a:rPr lang="en-US" sz="3200" dirty="0" smtClean="0">
                  <a:solidFill>
                    <a:srgbClr val="FF1188"/>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xuất</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hiện</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các</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từ</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ngữ</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và</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hình</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ảnh</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miêu</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tả</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một</a:t>
              </a:r>
              <a:r>
                <a:rPr lang="en-US" sz="3200" dirty="0">
                  <a:solidFill>
                    <a:srgbClr val="0000A8"/>
                  </a:solidFill>
                  <a:latin typeface="Times New Roman" panose="02020603050405020304" pitchFamily="18" charset="0"/>
                  <a:cs typeface="Times New Roman" panose="02020603050405020304" pitchFamily="18" charset="0"/>
                </a:rPr>
                <a:t> </a:t>
              </a:r>
              <a:r>
                <a:rPr lang="en-US" sz="3200" i="1" dirty="0">
                  <a:solidFill>
                    <a:srgbClr val="0000A8"/>
                  </a:solidFill>
                  <a:latin typeface="Times New Roman" panose="02020603050405020304" pitchFamily="18" charset="0"/>
                  <a:cs typeface="Times New Roman" panose="02020603050405020304" pitchFamily="18" charset="0"/>
                </a:rPr>
                <a:t>“</a:t>
              </a:r>
              <a:r>
                <a:rPr lang="en-US" sz="3200" i="1" dirty="0" err="1">
                  <a:solidFill>
                    <a:srgbClr val="0000A8"/>
                  </a:solidFill>
                  <a:latin typeface="Times New Roman" panose="02020603050405020304" pitchFamily="18" charset="0"/>
                  <a:cs typeface="Times New Roman" panose="02020603050405020304" pitchFamily="18" charset="0"/>
                </a:rPr>
                <a:t>từ</a:t>
              </a:r>
              <a:r>
                <a:rPr lang="en-US" sz="3200" i="1" dirty="0">
                  <a:solidFill>
                    <a:srgbClr val="0000A8"/>
                  </a:solidFill>
                  <a:latin typeface="Times New Roman" panose="02020603050405020304" pitchFamily="18" charset="0"/>
                  <a:cs typeface="Times New Roman" panose="02020603050405020304" pitchFamily="18" charset="0"/>
                </a:rPr>
                <a:t> </a:t>
              </a:r>
              <a:r>
                <a:rPr lang="en-US" sz="3200" i="1" dirty="0" err="1">
                  <a:solidFill>
                    <a:srgbClr val="0000A8"/>
                  </a:solidFill>
                  <a:latin typeface="Times New Roman" panose="02020603050405020304" pitchFamily="18" charset="0"/>
                  <a:cs typeface="Times New Roman" panose="02020603050405020304" pitchFamily="18" charset="0"/>
                </a:rPr>
                <a:t>khóa</a:t>
              </a:r>
              <a:r>
                <a:rPr lang="en-US" sz="3200" i="1"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là</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smtClean="0">
                  <a:solidFill>
                    <a:srgbClr val="0000A8"/>
                  </a:solidFill>
                  <a:latin typeface="Times New Roman" panose="02020603050405020304" pitchFamily="18" charset="0"/>
                  <a:cs typeface="Times New Roman" panose="02020603050405020304" pitchFamily="18" charset="0"/>
                </a:rPr>
                <a:t>tên</a:t>
              </a:r>
              <a:r>
                <a:rPr lang="en-US" sz="3200" dirty="0" smtClean="0">
                  <a:solidFill>
                    <a:srgbClr val="0000A8"/>
                  </a:solidFill>
                  <a:latin typeface="Times New Roman" panose="02020603050405020304" pitchFamily="18" charset="0"/>
                  <a:cs typeface="Times New Roman" panose="02020603050405020304" pitchFamily="18" charset="0"/>
                </a:rPr>
                <a:t> </a:t>
              </a:r>
              <a:r>
                <a:rPr lang="vi-VN" sz="3200" dirty="0" smtClean="0">
                  <a:solidFill>
                    <a:srgbClr val="0000A8"/>
                  </a:solidFill>
                  <a:latin typeface="Times New Roman" panose="02020603050405020304" pitchFamily="18" charset="0"/>
                  <a:cs typeface="Times New Roman" panose="02020603050405020304" pitchFamily="18" charset="0"/>
                </a:rPr>
                <a:t>các</a:t>
              </a:r>
              <a:r>
                <a:rPr lang="en-US" sz="3200" dirty="0" smtClean="0">
                  <a:solidFill>
                    <a:srgbClr val="0000A8"/>
                  </a:solidFill>
                  <a:latin typeface="Times New Roman" panose="02020603050405020304" pitchFamily="18" charset="0"/>
                  <a:cs typeface="Times New Roman" panose="02020603050405020304" pitchFamily="18" charset="0"/>
                </a:rPr>
                <a:t> </a:t>
              </a:r>
              <a:r>
                <a:rPr lang="vi-VN" sz="3200" dirty="0" smtClean="0">
                  <a:solidFill>
                    <a:srgbClr val="0000A8"/>
                  </a:solidFill>
                  <a:latin typeface="Times New Roman" panose="02020603050405020304" pitchFamily="18" charset="0"/>
                  <a:cs typeface="Times New Roman" panose="02020603050405020304" pitchFamily="18" charset="0"/>
                </a:rPr>
                <a:t>di sả</a:t>
              </a:r>
              <a:r>
                <a:rPr lang="en-US" sz="3200" dirty="0" smtClean="0">
                  <a:solidFill>
                    <a:srgbClr val="0000A8"/>
                  </a:solidFill>
                  <a:latin typeface="Times New Roman" panose="02020603050405020304" pitchFamily="18" charset="0"/>
                  <a:cs typeface="Times New Roman" panose="02020603050405020304" pitchFamily="18" charset="0"/>
                </a:rPr>
                <a:t>n</a:t>
              </a:r>
              <a:r>
                <a:rPr lang="vi-VN" sz="3200" dirty="0" smtClean="0">
                  <a:solidFill>
                    <a:srgbClr val="0000A8"/>
                  </a:solidFill>
                  <a:latin typeface="Times New Roman" panose="02020603050405020304" pitchFamily="18" charset="0"/>
                  <a:cs typeface="Times New Roman" panose="02020603050405020304" pitchFamily="18" charset="0"/>
                </a:rPr>
                <a:t> văn hóa, di sản thiên nhiên Việt Nam hay các từ liên quan đến du lịch,.... </a:t>
              </a:r>
              <a:endParaRPr lang="en-US" sz="3200" dirty="0">
                <a:solidFill>
                  <a:srgbClr val="0000A8"/>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schemeClr val="accent6">
                      <a:lumMod val="50000"/>
                    </a:schemeClr>
                  </a:solidFill>
                  <a:latin typeface="Times New Roman" panose="02020603050405020304" pitchFamily="18" charset="0"/>
                  <a:cs typeface="Times New Roman" panose="02020603050405020304" pitchFamily="18" charset="0"/>
                </a:rPr>
                <a:t> </a:t>
              </a:r>
            </a:p>
          </p:txBody>
        </p:sp>
        <p:sp>
          <p:nvSpPr>
            <p:cNvPr id="32" name="TextBox 31"/>
            <p:cNvSpPr txBox="1"/>
            <p:nvPr/>
          </p:nvSpPr>
          <p:spPr>
            <a:xfrm>
              <a:off x="518848" y="3062470"/>
              <a:ext cx="10102845" cy="2308324"/>
            </a:xfrm>
            <a:prstGeom prst="rect">
              <a:avLst/>
            </a:prstGeom>
            <a:noFill/>
          </p:spPr>
          <p:txBody>
            <a:bodyPr wrap="square" rtlCol="0">
              <a:spAutoFit/>
            </a:bodyPr>
            <a:lstStyle/>
            <a:p>
              <a:pPr algn="just">
                <a:lnSpc>
                  <a:spcPct val="150000"/>
                </a:lnSpc>
              </a:pPr>
              <a:r>
                <a:rPr lang="en-US" sz="3200" dirty="0">
                  <a:solidFill>
                    <a:srgbClr val="FF1188"/>
                  </a:solidFill>
                  <a:latin typeface="Times New Roman" panose="02020603050405020304" pitchFamily="18" charset="0"/>
                  <a:cs typeface="Times New Roman" panose="02020603050405020304" pitchFamily="18" charset="0"/>
                </a:rPr>
                <a:t> </a:t>
              </a:r>
              <a:r>
                <a:rPr lang="en-US" sz="3200" dirty="0" smtClean="0">
                  <a:solidFill>
                    <a:srgbClr val="FF1188"/>
                  </a:solidFill>
                  <a:latin typeface="Times New Roman" panose="02020603050405020304" pitchFamily="18" charset="0"/>
                  <a:cs typeface="Times New Roman" panose="02020603050405020304" pitchFamily="18" charset="0"/>
                </a:rPr>
                <a:t>    </a:t>
              </a:r>
              <a:r>
                <a:rPr lang="en-US" sz="3200" dirty="0" err="1" smtClean="0">
                  <a:solidFill>
                    <a:srgbClr val="FF1188"/>
                  </a:solidFill>
                  <a:latin typeface="Times New Roman" panose="02020603050405020304" pitchFamily="18" charset="0"/>
                  <a:cs typeface="Times New Roman" panose="02020603050405020304" pitchFamily="18" charset="0"/>
                </a:rPr>
                <a:t>Lần</a:t>
              </a:r>
              <a:r>
                <a:rPr lang="en-US" sz="3200" dirty="0" smtClean="0">
                  <a:solidFill>
                    <a:srgbClr val="FF1188"/>
                  </a:solidFill>
                  <a:latin typeface="Times New Roman" panose="02020603050405020304" pitchFamily="18" charset="0"/>
                  <a:cs typeface="Times New Roman" panose="02020603050405020304" pitchFamily="18" charset="0"/>
                </a:rPr>
                <a:t> </a:t>
              </a:r>
              <a:r>
                <a:rPr lang="en-US" sz="3200" dirty="0" err="1" smtClean="0">
                  <a:solidFill>
                    <a:srgbClr val="FF1188"/>
                  </a:solidFill>
                  <a:latin typeface="Times New Roman" panose="02020603050405020304" pitchFamily="18" charset="0"/>
                  <a:cs typeface="Times New Roman" panose="02020603050405020304" pitchFamily="18" charset="0"/>
                </a:rPr>
                <a:t>lượt</a:t>
              </a:r>
              <a:r>
                <a:rPr lang="en-US" sz="3200" dirty="0">
                  <a:solidFill>
                    <a:srgbClr val="FF1188"/>
                  </a:solidFill>
                  <a:latin typeface="Times New Roman" panose="02020603050405020304" pitchFamily="18" charset="0"/>
                  <a:cs typeface="Times New Roman" panose="02020603050405020304" pitchFamily="18" charset="0"/>
                </a:rPr>
                <a:t> </a:t>
              </a:r>
              <a:r>
                <a:rPr lang="en-US" sz="3200" dirty="0" err="1" smtClean="0">
                  <a:solidFill>
                    <a:srgbClr val="FF1188"/>
                  </a:solidFill>
                  <a:latin typeface="Times New Roman" panose="02020603050405020304" pitchFamily="18" charset="0"/>
                  <a:cs typeface="Times New Roman" panose="02020603050405020304" pitchFamily="18" charset="0"/>
                </a:rPr>
                <a:t>từng</a:t>
              </a:r>
              <a:r>
                <a:rPr lang="en-US" sz="3200" dirty="0" smtClean="0">
                  <a:solidFill>
                    <a:srgbClr val="FF1188"/>
                  </a:solidFill>
                  <a:latin typeface="Times New Roman" panose="02020603050405020304" pitchFamily="18" charset="0"/>
                  <a:cs typeface="Times New Roman" panose="02020603050405020304" pitchFamily="18" charset="0"/>
                </a:rPr>
                <a:t> </a:t>
              </a:r>
              <a:r>
                <a:rPr lang="en-US" sz="3200" dirty="0" err="1">
                  <a:solidFill>
                    <a:srgbClr val="FF1188"/>
                  </a:solidFill>
                  <a:latin typeface="Times New Roman" panose="02020603050405020304" pitchFamily="18" charset="0"/>
                  <a:cs typeface="Times New Roman" panose="02020603050405020304" pitchFamily="18" charset="0"/>
                </a:rPr>
                <a:t>tổ</a:t>
              </a:r>
              <a:r>
                <a:rPr lang="en-US" sz="3200" dirty="0">
                  <a:solidFill>
                    <a:srgbClr val="FF118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tham</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gia</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đuổi</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hình</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bắt</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chữ</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Các</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em</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sẽ</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có</a:t>
              </a:r>
              <a:r>
                <a:rPr lang="en-US" sz="3200" dirty="0">
                  <a:solidFill>
                    <a:srgbClr val="0000A8"/>
                  </a:solidFill>
                  <a:latin typeface="Times New Roman" panose="02020603050405020304" pitchFamily="18" charset="0"/>
                  <a:cs typeface="Times New Roman" panose="02020603050405020304" pitchFamily="18" charset="0"/>
                </a:rPr>
                <a:t> 15 </a:t>
              </a:r>
              <a:r>
                <a:rPr lang="en-US" sz="3200" dirty="0" err="1">
                  <a:solidFill>
                    <a:srgbClr val="0000A8"/>
                  </a:solidFill>
                  <a:latin typeface="Times New Roman" panose="02020603050405020304" pitchFamily="18" charset="0"/>
                  <a:cs typeface="Times New Roman" panose="02020603050405020304" pitchFamily="18" charset="0"/>
                </a:rPr>
                <a:t>giây</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để</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nhìn</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hình</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và</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đưa</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ra</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đáp</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án</a:t>
              </a:r>
              <a:r>
                <a:rPr lang="en-US" sz="3200" dirty="0">
                  <a:solidFill>
                    <a:srgbClr val="0000A8"/>
                  </a:solidFill>
                  <a:latin typeface="Times New Roman" panose="02020603050405020304" pitchFamily="18" charset="0"/>
                  <a:cs typeface="Times New Roman" panose="02020603050405020304" pitchFamily="18" charset="0"/>
                </a:rPr>
                <a:t>.</a:t>
              </a:r>
              <a:endParaRPr lang="en-US" sz="3200" dirty="0">
                <a:solidFill>
                  <a:srgbClr val="000066"/>
                </a:solidFill>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4328437" y="4644364"/>
            <a:ext cx="7608670" cy="2308324"/>
          </a:xfrm>
          <a:prstGeom prst="rect">
            <a:avLst/>
          </a:prstGeom>
          <a:noFill/>
        </p:spPr>
        <p:txBody>
          <a:bodyPr wrap="square" rtlCol="0">
            <a:spAutoFit/>
          </a:bodyPr>
          <a:lstStyle/>
          <a:p>
            <a:pPr algn="just">
              <a:lnSpc>
                <a:spcPct val="150000"/>
              </a:lnSpc>
            </a:pPr>
            <a:r>
              <a:rPr lang="en-US" sz="3200" dirty="0">
                <a:solidFill>
                  <a:srgbClr val="FF1188"/>
                </a:solidFill>
                <a:latin typeface="Times New Roman" panose="02020603050405020304" pitchFamily="18" charset="0"/>
                <a:cs typeface="Times New Roman" panose="02020603050405020304" pitchFamily="18" charset="0"/>
              </a:rPr>
              <a:t> </a:t>
            </a:r>
            <a:r>
              <a:rPr lang="en-US" sz="3200" dirty="0" smtClean="0">
                <a:solidFill>
                  <a:srgbClr val="FF1188"/>
                </a:solidFill>
                <a:latin typeface="Times New Roman" panose="02020603050405020304" pitchFamily="18" charset="0"/>
                <a:cs typeface="Times New Roman" panose="02020603050405020304" pitchFamily="18" charset="0"/>
              </a:rPr>
              <a:t>    </a:t>
            </a:r>
            <a:r>
              <a:rPr lang="en-US" sz="3200" dirty="0" err="1" smtClean="0">
                <a:solidFill>
                  <a:srgbClr val="FF1188"/>
                </a:solidFill>
                <a:latin typeface="Times New Roman" panose="02020603050405020304" pitchFamily="18" charset="0"/>
                <a:cs typeface="Times New Roman" panose="02020603050405020304" pitchFamily="18" charset="0"/>
              </a:rPr>
              <a:t>Hết</a:t>
            </a:r>
            <a:r>
              <a:rPr lang="en-US" sz="3200" dirty="0" smtClean="0">
                <a:solidFill>
                  <a:srgbClr val="FF1188"/>
                </a:solidFill>
                <a:latin typeface="Times New Roman" panose="02020603050405020304" pitchFamily="18" charset="0"/>
                <a:cs typeface="Times New Roman" panose="02020603050405020304" pitchFamily="18" charset="0"/>
              </a:rPr>
              <a:t> </a:t>
            </a:r>
            <a:r>
              <a:rPr lang="en-US" sz="3200" dirty="0" err="1">
                <a:solidFill>
                  <a:srgbClr val="FF1188"/>
                </a:solidFill>
                <a:latin typeface="Times New Roman" panose="02020603050405020304" pitchFamily="18" charset="0"/>
                <a:cs typeface="Times New Roman" panose="02020603050405020304" pitchFamily="18" charset="0"/>
              </a:rPr>
              <a:t>thời</a:t>
            </a:r>
            <a:r>
              <a:rPr lang="en-US" sz="3200" dirty="0">
                <a:solidFill>
                  <a:srgbClr val="FF1188"/>
                </a:solidFill>
                <a:latin typeface="Times New Roman" panose="02020603050405020304" pitchFamily="18" charset="0"/>
                <a:cs typeface="Times New Roman" panose="02020603050405020304" pitchFamily="18" charset="0"/>
              </a:rPr>
              <a:t> </a:t>
            </a:r>
            <a:r>
              <a:rPr lang="en-US" sz="3200" dirty="0" err="1">
                <a:solidFill>
                  <a:srgbClr val="FF1188"/>
                </a:solidFill>
                <a:latin typeface="Times New Roman" panose="02020603050405020304" pitchFamily="18" charset="0"/>
                <a:cs typeface="Times New Roman" panose="02020603050405020304" pitchFamily="18" charset="0"/>
              </a:rPr>
              <a:t>gian</a:t>
            </a:r>
            <a:r>
              <a:rPr lang="en-US" sz="3200" dirty="0">
                <a:solidFill>
                  <a:srgbClr val="FF1188"/>
                </a:solidFill>
                <a:latin typeface="Times New Roman" panose="02020603050405020304" pitchFamily="18" charset="0"/>
                <a:cs typeface="Times New Roman" panose="02020603050405020304" pitchFamily="18" charset="0"/>
              </a:rPr>
              <a:t> 15 </a:t>
            </a:r>
            <a:r>
              <a:rPr lang="en-US" sz="3200" dirty="0" err="1">
                <a:solidFill>
                  <a:srgbClr val="FF1188"/>
                </a:solidFill>
                <a:latin typeface="Times New Roman" panose="02020603050405020304" pitchFamily="18" charset="0"/>
                <a:cs typeface="Times New Roman" panose="02020603050405020304" pitchFamily="18" charset="0"/>
              </a:rPr>
              <a:t>giây</a:t>
            </a:r>
            <a:r>
              <a:rPr lang="en-US" sz="3200" dirty="0">
                <a:solidFill>
                  <a:srgbClr val="FF118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không</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trả</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lời</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đúng</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đáp</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án</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thì</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các</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đội</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còn</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lại</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được</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quyền</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ra</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tín</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hiệu</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trả</a:t>
            </a:r>
            <a:r>
              <a:rPr lang="en-US" sz="3200" dirty="0">
                <a:solidFill>
                  <a:srgbClr val="0000A8"/>
                </a:solidFill>
                <a:latin typeface="Times New Roman" panose="02020603050405020304" pitchFamily="18" charset="0"/>
                <a:cs typeface="Times New Roman" panose="02020603050405020304" pitchFamily="18" charset="0"/>
              </a:rPr>
              <a:t> </a:t>
            </a:r>
            <a:r>
              <a:rPr lang="en-US" sz="3200" dirty="0" err="1">
                <a:solidFill>
                  <a:srgbClr val="0000A8"/>
                </a:solidFill>
                <a:latin typeface="Times New Roman" panose="02020603050405020304" pitchFamily="18" charset="0"/>
                <a:cs typeface="Times New Roman" panose="02020603050405020304" pitchFamily="18" charset="0"/>
              </a:rPr>
              <a:t>lời</a:t>
            </a:r>
            <a:r>
              <a:rPr lang="en-US" sz="3200" dirty="0">
                <a:solidFill>
                  <a:srgbClr val="0000A8"/>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39" y="4499143"/>
            <a:ext cx="4409932" cy="23083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5" name="Picture 2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40671" y="109812"/>
            <a:ext cx="1394143" cy="1178058"/>
          </a:xfrm>
          <a:prstGeom prst="rect">
            <a:avLst/>
          </a:prstGeom>
          <a:noFill/>
          <a:extLst>
            <a:ext uri="{909E8E84-426E-40DD-AFC4-6F175D3DCCD1}">
              <a14:hiddenFill xmlns:a14="http://schemas.microsoft.com/office/drawing/2010/main">
                <a:solidFill>
                  <a:srgbClr val="FFFFFF"/>
                </a:solidFill>
              </a14:hiddenFill>
            </a:ext>
          </a:extLst>
        </p:spPr>
      </p:pic>
      <p:pic>
        <p:nvPicPr>
          <p:cNvPr id="54296" name="Picture 2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99700" y="1470358"/>
            <a:ext cx="9163050" cy="76200"/>
          </a:xfrm>
          <a:prstGeom prst="rect">
            <a:avLst/>
          </a:prstGeom>
          <a:noFill/>
          <a:extLst>
            <a:ext uri="{909E8E84-426E-40DD-AFC4-6F175D3DCCD1}">
              <a14:hiddenFill xmlns:a14="http://schemas.microsoft.com/office/drawing/2010/main">
                <a:solidFill>
                  <a:srgbClr val="FFFFFF"/>
                </a:solidFill>
              </a14:hiddenFill>
            </a:ext>
          </a:extLst>
        </p:spPr>
      </p:pic>
      <p:sp>
        <p:nvSpPr>
          <p:cNvPr id="196" name="Oval 14"/>
          <p:cNvSpPr>
            <a:spLocks noChangeArrowheads="1"/>
          </p:cNvSpPr>
          <p:nvPr/>
        </p:nvSpPr>
        <p:spPr bwMode="auto">
          <a:xfrm>
            <a:off x="9309100" y="1076325"/>
            <a:ext cx="825500" cy="304800"/>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latin typeface="Times New Roman" panose="02020603050405020304" pitchFamily="18" charset="0"/>
                <a:cs typeface="Times New Roman" panose="02020603050405020304" pitchFamily="18" charset="0"/>
              </a:rPr>
              <a:t>Start</a:t>
            </a:r>
          </a:p>
        </p:txBody>
      </p:sp>
      <p:sp>
        <p:nvSpPr>
          <p:cNvPr id="197" name="Oval 15"/>
          <p:cNvSpPr>
            <a:spLocks noChangeArrowheads="1"/>
          </p:cNvSpPr>
          <p:nvPr/>
        </p:nvSpPr>
        <p:spPr bwMode="auto">
          <a:xfrm>
            <a:off x="9288463" y="228600"/>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0</a:t>
            </a:r>
          </a:p>
        </p:txBody>
      </p:sp>
      <p:sp>
        <p:nvSpPr>
          <p:cNvPr id="198" name="Oval 16"/>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a:t>
            </a:r>
          </a:p>
        </p:txBody>
      </p:sp>
      <p:sp>
        <p:nvSpPr>
          <p:cNvPr id="199" name="Oval 17"/>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2</a:t>
            </a:r>
          </a:p>
        </p:txBody>
      </p:sp>
      <p:sp>
        <p:nvSpPr>
          <p:cNvPr id="200" name="Oval 18"/>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3</a:t>
            </a:r>
          </a:p>
        </p:txBody>
      </p:sp>
      <p:sp>
        <p:nvSpPr>
          <p:cNvPr id="201" name="Oval 19"/>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4</a:t>
            </a:r>
          </a:p>
        </p:txBody>
      </p:sp>
      <p:sp>
        <p:nvSpPr>
          <p:cNvPr id="202" name="Oval 20"/>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5</a:t>
            </a:r>
          </a:p>
        </p:txBody>
      </p:sp>
      <p:sp>
        <p:nvSpPr>
          <p:cNvPr id="203" name="Oval 21"/>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6</a:t>
            </a:r>
          </a:p>
        </p:txBody>
      </p:sp>
      <p:sp>
        <p:nvSpPr>
          <p:cNvPr id="204" name="Oval 22"/>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7</a:t>
            </a:r>
          </a:p>
        </p:txBody>
      </p:sp>
      <p:sp>
        <p:nvSpPr>
          <p:cNvPr id="205" name="Oval 23"/>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8</a:t>
            </a:r>
          </a:p>
        </p:txBody>
      </p:sp>
      <p:sp>
        <p:nvSpPr>
          <p:cNvPr id="206" name="Oval 24"/>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9</a:t>
            </a:r>
          </a:p>
        </p:txBody>
      </p:sp>
      <p:sp>
        <p:nvSpPr>
          <p:cNvPr id="207" name="Oval 25"/>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10</a:t>
            </a:r>
          </a:p>
        </p:txBody>
      </p:sp>
      <p:sp>
        <p:nvSpPr>
          <p:cNvPr id="213" name="Oval 31"/>
          <p:cNvSpPr>
            <a:spLocks noChangeArrowheads="1"/>
          </p:cNvSpPr>
          <p:nvPr/>
        </p:nvSpPr>
        <p:spPr bwMode="auto">
          <a:xfrm>
            <a:off x="9044781" y="1016089"/>
            <a:ext cx="1333500" cy="376237"/>
          </a:xfrm>
          <a:prstGeom prst="ellipse">
            <a:avLst/>
          </a:prstGeom>
          <a:solidFill>
            <a:schemeClr val="accent1"/>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latin typeface="Times New Roman" panose="02020603050405020304" pitchFamily="18" charset="0"/>
                <a:cs typeface="Times New Roman" panose="02020603050405020304" pitchFamily="18" charset="0"/>
              </a:rPr>
              <a:t>Start</a:t>
            </a:r>
          </a:p>
        </p:txBody>
      </p:sp>
      <p:sp>
        <p:nvSpPr>
          <p:cNvPr id="37" name="AutoShape 9"/>
          <p:cNvSpPr>
            <a:spLocks noChangeArrowheads="1"/>
          </p:cNvSpPr>
          <p:nvPr/>
        </p:nvSpPr>
        <p:spPr bwMode="auto">
          <a:xfrm>
            <a:off x="3937001" y="5865291"/>
            <a:ext cx="3754438" cy="762000"/>
          </a:xfrm>
          <a:prstGeom prst="roundRect">
            <a:avLst>
              <a:gd name="adj" fmla="val 16667"/>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30000"/>
              </a:lnSpc>
            </a:pPr>
            <a:r>
              <a:rPr lang="en-US" sz="2500" b="1" dirty="0" err="1">
                <a:solidFill>
                  <a:srgbClr val="000066"/>
                </a:solidFill>
                <a:latin typeface="Times New Roman" panose="02020603050405020304" pitchFamily="18" charset="0"/>
                <a:cs typeface="Times New Roman" panose="02020603050405020304" pitchFamily="18" charset="0"/>
              </a:rPr>
              <a:t>Đáp</a:t>
            </a:r>
            <a:r>
              <a:rPr lang="en-US" sz="2500" b="1" dirty="0">
                <a:solidFill>
                  <a:srgbClr val="000066"/>
                </a:solidFill>
                <a:latin typeface="Times New Roman" panose="02020603050405020304" pitchFamily="18" charset="0"/>
                <a:cs typeface="Times New Roman" panose="02020603050405020304" pitchFamily="18" charset="0"/>
              </a:rPr>
              <a:t> </a:t>
            </a:r>
            <a:r>
              <a:rPr lang="en-US" sz="2500" b="1" dirty="0" err="1">
                <a:solidFill>
                  <a:srgbClr val="000066"/>
                </a:solidFill>
                <a:latin typeface="Times New Roman" panose="02020603050405020304" pitchFamily="18" charset="0"/>
                <a:cs typeface="Times New Roman" panose="02020603050405020304" pitchFamily="18" charset="0"/>
              </a:rPr>
              <a:t>án</a:t>
            </a:r>
            <a:r>
              <a:rPr lang="en-US" sz="2500" b="1" dirty="0">
                <a:solidFill>
                  <a:srgbClr val="000066"/>
                </a:solidFill>
                <a:latin typeface="Times New Roman" panose="02020603050405020304" pitchFamily="18" charset="0"/>
                <a:cs typeface="Times New Roman" panose="02020603050405020304" pitchFamily="18" charset="0"/>
              </a:rPr>
              <a:t>: </a:t>
            </a:r>
            <a:r>
              <a:rPr lang="vi-VN" sz="2500" dirty="0" smtClean="0">
                <a:solidFill>
                  <a:srgbClr val="000066"/>
                </a:solidFill>
                <a:latin typeface="Times New Roman" panose="02020603050405020304" pitchFamily="18" charset="0"/>
                <a:cs typeface="Times New Roman" panose="02020603050405020304" pitchFamily="18" charset="0"/>
              </a:rPr>
              <a:t>YÊU DI SẢN </a:t>
            </a:r>
            <a:endParaRPr lang="en-US" sz="2500" dirty="0">
              <a:solidFill>
                <a:srgbClr val="000066"/>
              </a:solidFill>
              <a:latin typeface="Times New Roman" panose="02020603050405020304" pitchFamily="18" charset="0"/>
              <a:cs typeface="Times New Roman" panose="02020603050405020304" pitchFamily="18" charset="0"/>
            </a:endParaRPr>
          </a:p>
        </p:txBody>
      </p:sp>
      <p:sp>
        <p:nvSpPr>
          <p:cNvPr id="4" name="AutoShape 6" descr="data:image/jpeg;base64,/9j/4AAQSkZJRgABAQAAAQABAAD/2wCEAAkGBxQSEhUUEhQWFhQWFxgaGRgXFhgYGhwbGBsdGB8YGx8YHCggGB4lHBgYITEhJSkrLi4uGB8zODMsNygtLisBCgoKDg0OGxAQGywkICQsLC0sLCwsLCwsLCwtLCwsLCwsLCwsLCwsLCwsLCwsLCwsLCwsLCwsLCwsLCwsLCwsLP/AABEIAQsAvAMBEQACEQEDEQH/xAAbAAACAwEBAQAAAAAAAAAAAAAEBQADBgIBB//EAEIQAAIBAgQDBgQEBQEGBgMAAAECEQADBBIhMQVBUQYTIjJhcYGRobFCcsHwFCNSYtEzU4KSosLxBxZDc5Oyg9Lh/8QAGwEAAgMBAQEAAAAAAAAAAAAABAUAAgMBBgf/xAA4EQACAQMDAgQEBAUEAgMAAAABAgADBBESITFBUQUTYXEiMoGRBhShsSNCwdHwFTPh8RaSUlOC/9oADAMBAAIRAxEAPwD6RcGlLkJDDEzpkhwRFNhCbwULly+J/kQPeSdD0U0ZcP8ABjvGV5WzSC944oCK5KkklSSSpJJUkkqSSVJJKkklSSSpJJUkkqSSVJJKkklSSSpJJUkkqSSVJJzcWQR1FWVtLAy9NtLA9orsWGLAZcqhszE/iKnQKPQgEn0+IOuHym3WMbyoSgxx3jal8Vzi6sggGD1IkfESJ+dXRipBlqbFG1CDYRjIk/hAnqZPy3+tFXKkgND72mThgIZQUXSVJJKkklSSSpJJUklWJxKW9bjqn52C/c1bSes3pWtarsiE/SKsR2qwif8ArBvyKzfUCPrXNh1jCn4Fev8Ay49ziB3e3GGGwut7Io+7CuZTvC0/DVyeSB/npBz29tf7G5HqUH61NSzb/wAYqdag/Wdp28sc7d4fBD/1VNSesq34ZrdHH6wuz2ywjbs6/mtn/pmu/D3gz/h28XjB+sY4bjWHueS/bJPLMFPyaDUx2gFXwu7pbtTOIfFQgiBFSvIkrkrJUnZKkklSSSpJPGMV1VJOBOqpY4EXuGe6AGAUBWOkk5SNAZgba778qNrNpphcRhck06Sp3jGgYuleIaFP730rSkupwJrQTVUAi1LeoOaSXUE+xzQvxUD2o6ucIY1vHIpYjalsSyVJJKgkG8AXi9ssqrmZWJHeDLkESNSWmCwygxBO01oKeYy/0yqELMQCOm+Yr4/2sTDubaoXuDefCgnXfdvhp61U4TYw/wAP8BauoqVGwvpuZkcTx/F4gkC4wBnw2/AoA3kjWBzk+9UDMeJ6Wl4fZ2o+UZ9dzKb/AAK5bRrt2FCmH0LODmVTI0EjONM36x00iN2mlPxCk7inSGSeOg4z/m0bHs1aUTmdoZ1M5VBNt4MRrBRXI16fHTyQN4B/qdVmxgDg9TyP6EjMlpMGLYJVMvhLeOXGe2xgS05laYEa5da6BTxKs16amMnO+NsDY/sZXgsThEMvk8N52XKjZiFuApqF8pUMIn8Q6VxWpjma1qV4xwucEAcjHG/XnPWVu2EZraoUACOCxVgpcKoRzMGDLEgx4l9a4fLJ2nVF6qFmzyNgQTjfIHPp9DCE4Thbp8DqCSg8D6DOjAGCTH80oCOQHrNW8tDMzeXdL5lPXkdj/bMCwnZ4XlBt3IzF4DLm0W53ckr7qduZjaqClq4MJqeJmkxV14xwccjPBg/c4jDH+S7ZSMwNpjBXMFDMo2klRDDc1Uh14moe2uRioozwcjrzgH+0b8L7cXFgX1Fwf1LCv8vK30qaweYtu/w7Rqb0TpPbkTYHiyd0l1Qzh4yqAA8SATDEaCRJ21B2rQU9szzI8Lq+a1JyBjryP0hWHxCuCVOxhhzUwDBj0IPQzpVWXEFr270SA3Xg95bVZhJUknFwSK0onDibUCRUGItseBxBkTEHcZtPlMfKjrhdSe0aXq66We0a0tiWV4hJUgb/AOK0pNpcGa0H0VA0XYC0WYHKFRJIndmIiR0ABYepPKNSbl9sQy/qEnT07xrQUXSVJJ4WA32rqnBlkJVgZ8t4reuWLrWhkTIfCUQLIOoYHdZB5RXGcjYcT6LaU6NxTWqcnI6nMFnPaB0LWSAZ1m2x0nqFckH0uL0rnIz2hGBTqkdH/cf3H7R6vaVcqKEL3NCEVQFk28jW4/EpJcwBsQJ0rUVhjbmKj4YwZiWwvcnfY5B9+OYUvCsfihFzLZtkEQ+rZSZjmx5bxsOgoC58ToUtncew3MqK9lbHKZdvTYZ/b94Xb7BK2t7EXHPoAPq+Y0pqfiCiD8Kk++0zPjLLtSQAf52xDLfYbCjfvW93j/6qKGP4iPSmPuZifGLo9R9pZ/5Kwf8AQ/8A8j/5qv8A5C//ANY+5lf9Wu//AJD7Cct2IwnJXH/5G/Wuj8RP1pj7mdHi913H2EGvdgcOfK91fijD/wCv61qv4hX+an9jNF8auByAf894J/5QxFmTh76tIIyusAgg6ayp8x3019TR9v43bP8AzFT68feat4lQrYFanj1EUi/dwrP/ABVhlFxEtyPLFvKFCmY/DOjTJnlTenXVhqG4PUQk0adyq+Q/BJwed85z/wBTvjBw18obfmZna4wEFLalnYxprlZVEj8EDea0fQ3Erai5oatfAAAHOWOw/qTEx4rczsynKrEHIQGUACFEMCNFgSNdKy8w5yIx/J0igVhkjr19f1m87HuRYzXMim6cwCqF0HhDHmxOp9stX1gjG2eZ4/x0r5wppk6e/wCw9poAarEM9qSTxhpXVJzkTqncYie4pN1UCwxYMx5ZVIbNr1gCOreho+pU/h5PWNa9b+Bvyekc0vimcu0CrKpY4EsiFzgQFMzXjqAiQdjJzBhG8ACBRdw2FCw67bChMQ0v01PpSytcUqIzUYCBJTZuBKL2Jic2kchv89q0ppVuKYelgA8E/wBoZSsiRlpTbzMC1tTHIkrPusnUfL0pXcXNlTqLTuXLEc4+XPqIUqInAme7c8IY2lvwMyaNBJOQ7EmOTH/mNb2/ilC8YpSXGkbeojzwe6xUNJuG49/+ZlOBKWvogUtnORlHNG0b2gazyijFOnc8dY6vSBRLE4xuD6jifVuG8Ks4cRZQLyJ3Y+7HU14i88Vr1mKhsL2G08hWuKtY5qNn9vtDKVzGSpOyVJJKkklSSSpJJUknjqCCCAQdwRIPvO9bUbirROqmxB9JBsciYXtvwu3h7eaxayC4QtwrOUAeICPw5mj08IFey8JvmuqTa8ah27d4+8LuHrVNNVs6d1B78fXEzHA+HHEX0tDYmWI5KNSflp7kUe9RaaF24G5je8uPIol+vT3n1HuHQwqgptEjKANtDEaaQOg1pVV8S8Nu011AUccEc/cTxbNq+YbylYUkHMjD2j4jUfI0yoUq1VfMtqgZOzc/eZNbK/EItXmiSMw6r+o3qjX1OnU8qt8LevH0MCqWrLxLFuhgQDr+96NRhsw3EHAKEGD4ckMM0aZwSNt1iJ1jQ0bXBZAwh90pdFcDpvDaCi6VYlZUj99K2tzhxCbRiKoxFTOybNMgiefXX6/Op4qzpR1r3H2jd6KVWBYQ7D4ostoKQMygn5fXXT415VLfRb1buoutgwwT2B/aZldPEItYBBuoZubMAT9dqT3fitzcOWLEA9AdhK4hVLScyTm5bDAqwBUiCCJBB5EHetaNd6Lh0ODOgkHIlGEwFq1PdW0Sd8qhZ+Qoqv4lc110u23pt+0vUq1KnzsT7mE0Dg8yklTGeJySuTsG4hjksIbl05VBAmCdzA2rahbvXfQgyZenTao2lYJw/tBYvP3dtyW10KMPLvqREiRpRFbw64oprcbe81q2tSkuph26jruP0jSgYNJUkkqSSVJ2eOgIIIBB0IIkH3B3rWjXqUW1UzgyA43EGwnDbNok2rSIToSqgEjppyomv4lc1k0O23sBNKlapUADsTjuYVQMzld2wreZQfcTW1K5q0f9tiPYySnuMklTAgwvr7/pFNk8Qa8NKhXXV8Q3/mI7ScmIeMcTIvWAkSQ5eI2BAX9afWdo1vc1Ka5C5GAexkNFXBDQk2iQZbUwvooYhZ9W1+depqbIcS1wdNIgDpHNKSIinLjSrocMMS9NiGBESNbLXMoUgiWeegBj5kiPQHpW/iJ1WzL1Ijl7jGj1M6wRJtgDdHI5dcwMn0b6UisKuqnWosMgrq/TBE1qbEzQ14aYQNOKWjeNhWm4BLAKSFGnmMQsyIBNEG0qCl5xHw9PX2mjU2VA5Gx49Z7j+JWrEd7cVM2gBOp9hudxXKNrVrZ8tSZEps4JUccxd2gxDd7hbIZkW7cbMVOVoRc2WdxJI+VGWFJfLq1GGSo2z6zaimaVSpjjH6mZ8YG7h7+FKgd89zEWyzzDgsWVzH9hmB0imnm0bilUB+UKp26en3hfmJUpVOwKnH6ETviGMfFpaLlbSKLpckkJ3to5VA1EliwIB2gncVy3oU7VnCjUTpx3wf7Sq01o1Cq5O4/9SMy7CcbvuEyuBnwj3AGTND2mCkTMkGG3J351SpZW66tS8OBzjYyNb01JBHD6eem8b4Wy2Lwdk3GBZ+5uscsDR1uZY9hlpfVdbS7cINhqUfbGYG58qowX1H9JnMPhD/D4i+jFHs3cWQVMHXL/APrTh6w86nQYZDKkYswa5WmRkHRn/wBf+Ybg7uKzYazcvlhiP5mdQFdUW3mKTHNiNegPXQapTtcVKqU/k2weM55+0Gfy2RqqrjBAx6nO/wBhB7GOvX7mGC3ntswxC3CsEHudAwVgVBOnLnWrW9GijlkBA04//U3dKdJXGkHBXH1GZbgu0d+7bQKyqy4e7euOVmcjMigCdJyyTWdTw6hTcswJBYKB7jJ+0o1tTSpuMgvpA/f941tXL9zhxctnvXbUrlXLGddBp0mZoF0oU78KBhVO+d+ILqppcZx8IP7TMd/fttcCYi7kt3u7ktm/07T3HPjmJyCOXip3ot6gUvTGSM/c4EY/A2hWUaiAeOpb+01fZXjAv2UzuDeC5nlSuhJAIkAEbCRpNIfErI0axKLhenWL7qiUclR8OSBvniNP45O87rN44BjXUGdjsTodBQZt6nl+bj4YPpOMwisJyC8TaLZ+E6T9OdPPw8qm+UsOATLLzmZS1b7zHOI8iAexPij4Zo+FesoVhVqed0JJ+nAlalTy6eo944w1oswGWFDBmJ5ldgvWCASfT5Nrh/h26zC9qkrgcd43pfFc4uqSCBv66irI2k5lqb6GB7QbCMZGaPLE9TOg9tT/AMVFXKlwDD7tScOBAcMsG+pjTKwnrqpP2ry1rqW9p79WU+3aMDhtJ7yrjj31s9/avH+VqbeVcrANrmO/l+1D3NG2S/e3ZBhuD2yJtZ+U1Ty6g2O2eo9op4ZxUHHm4JFu+FtOp0K3MugPrKEfE1y4tCtl5fLJkj1GYZXosLbQeU3B7qTL72E7jEpYILLdxFq7bdizN/L3QliT4SAR6NWSVvOt2rA4KqQQNhvwfrMGPm0TVHIGkj9j9Y67TYJ3Fq7bEvYuq+Ubsv4lHrH2pd4dXRS1N+HGPr0mFrUUakbhhjPY8iJcdirt7EK9qzddbd606yuQFQrK8d4VjXT4Uyo06NCgVd1BYEHr6jjM0Ty0plWblem++ciX2+zl4PnHdeG5edFfMw/nb5gBCsvIgmfrWbeJUdOnfcAEjb5ex9ZxrtSuMHfT912+09wvZu9bt2sr2hctLetycxUpdJM7AhgTtsY3qtTxKg7tkHSxU+uV/vOtdqzNlTgsG57RzwXB3bOGW0xTOi5VYZmGggEghT8B86X3lalVuDUXOCckcfSC1XV6hcDk5i+z2evLYvWe/Q98WJPcnQ3PPH8zWeXSin8QomslXQcrjr246Tc3Q81aunjHXtxLMZwy6lqw1sh79gZVISAVYBDKl+SwfNuvrFco3dJ6rhtkfc79ee0olVfiVvlO/wBRx/aVYTs01prJS4pW0jqZU5mN0y7yGgGdhBjbWrv4mlRXDKcsQRvsNPA/vOtc6lOobkg/bpM/xWwMELlsXULjChPEMhZGdoyAE5nkEEaA5h0NNLap+b0OVONedt9wBz6Q6i5qstRxtrJ26cE59JtsHNnDWwVYm3aQFVEt4VAgDnXnKo865bcbk7niKfmb3mNu4juuG384Nu9euvpcVk8VxoHmA0yAajTen6prv6ek5VVHBB4Hp6xovxXYZTkKNvoP7y7F3UtPjLggph8Law6DcHOAduYnJ86qivUWkh5dyx+k5SQkUUO2SWP+ewhPZ/DOuJFsNpZw1rvSVVibjAwAxEqIJMA8vWs710a31kfM509NvaYV2VqQYjdmY/T/ALzCuG9p3ZLJe0Ga8WCi0SWhNDcKsPCsg/iPKha/hiAvobAUA78b9Mzla3RWfBwF79+0b8QMsqHykrImD5h9Ka+FUfJ8Nq3KfPuAfQQT+UmIey7Z7t+9ya40e0mPpFNrKkRTVPQf8we8BOlBHDZnugAgKArHQkmDsNYG2p13pvWYqgWUuWKUlTHMYUDF0rvtCk+lXprlgJpRTXUCxalsyDm1LqCeQAMwvWcoHxmmFc4QxteMRSIE9cBcSJ2dWU/LN/014y8p1BWPl/MGUj9p2idVuvpDMIqtbdTBQ5hG+hGs9Zk0J4+DTvlIGGwCT3Mtkq2RMpgOBvibYgPZk2s9y4nifuc4S5bWQysQwzFgNhE61pWvkt23IbnAB4zyCe3bEPa78p/hwwwQOwzyPUCOeIcJxNy7aC3lFu0My3GUNd7wKySQAFIOaTEbfGl9G7tkpuSh1NsQOMQZaqLTI07nntiaGlJ9INJXJJKk7JUkkro3knKuDsa1qW9WkAXUjPGZyQuBua7StqtUE01JA5xO4nVYSTg2lJnKJ01gTpMa+kn5mrio4GAZyd1SSQ1ASOJ2B47hlq6jI6CGAEgAEAEEQfQgH4CiaN1VpMGVuJam7IcrEThsAbhIu4j+IYkOqS4YLCq0aEHkQBGulNFZb4LghNHQnY774hWVrYYkLpAGO+/SFdkuA/w1oG5reKgE7hVme7X0BJJ6n4QP4nf/AJh9KfKP19T/AEmVzX86oWGwzsJdxe7kF24Trbtuyid2Cyv1n9inVAMPDaSUgcO2G+/T0Mx32gPZLC5cMB1/7V6G12YGDVnP5kY6QzD+B11lZy67jNy+YH1phcrqT2m16uqnntGtLYmleIWVIFaUm0uCZrQfRUDRbgLeZlhYRCTruWiNOgEnXrRNy+2Ibf1D8v6zrjAhrb9GE+06/Q15vxFSHDDqD+m80sG1U2WGYBSHedtOnr+9etBfiOsK1KhVxgkTZjnEOrys5JUkkqSSVJJKkklSSU4q5lWnfgFv514p2wu5zOgZMXYbE5CZG+upEj616vxnwdrwa0bBHTpLsnUT3EYrORA26ETV/B/BjYgsz5J5HSdWnjmH4O5K+s/fWK8f47b+Tdtxg77TLriX0mkkqSSVJJKkklSSSpJMj2rYi04O7uq+8tPX+lG/4q+iF1FChTQbadX2H9zNRuRHnC7OWyq+lFJ8OImqPmqWHeBOJuqgHiLBmPKEIafYwAPze9MKtT+Hk9YfcVv4G/WOaXxTPGMVYAscCdRSxwIArO16BARYOsyQQwygbct6LuGwoXEYXbaUCYnvGrWa0aReIL8Ct2M54c2KhHcTnBYnMyMNMwWRESSBP1+1C1bYHwhi+5Ukj03/ALQ5hgfWNiwG5rydO1rVfkUn2EpKLmMUT6dOftTOj+H7yrpOkAHuePcToUmULjyTCpPWCDHqftG/vTCv4Da2wXzq3J3AEh0jrBMVxArq9y0no11QR8wPlNFW7+GL/DWgzY/m05zOg9MQB+01ldWxKE8gi3H091EfStNNEt5a2vwZzuQD9p3SxPECbtXa0hrp9VUk/APlAo2uKJpGnTor9cf0lirdoQvbSzAVrWII/qK2594DfavPjwu4p1fNpsqnoBn+055TRng3t4kZrNzMARmBWD7EEA0XW8cuqKmncpyMAiVJYZBi3Gcew9h2Uu9xwfLaUHL6ZmgfI0ZTvr6rTXywFGOWO5lsM05HbKzlyrbv2/XIjfPx0qHhlU1vMrFX9Mkf0nPKYTxe1toH/Uffmjf4gdf809NrY1KYV6I+mP32ltJxxDrfaC2fLiLRJjTMFPw7zLQKUbItirbFQODzn3xKBSPmEYYbGOQWgMOisrH08s/OedC3NDwqudCZpkdSNjOMR02ly4/+pSNh1gnkf3zrA/ht3oipQqB/Tj/PrOhcjaELeU7GlNbwu7pKGdDvKz24dCR0qljQ13VOnUGxIBBkExfGnFy7Zt7sbhZjG8Kqj7tp717m4pFboj+XCgDt3lz8IZvSa0J4YHSilbScxGrYbVBsMxzDNEwwJHuIAJ5eaiq4LICBDrtS6BwOkNoOL5ViFlSP3rp+tbW5w8ItGK1RAcISrgEyGkA8/wCrX6/OibpcrmHX6ZQN2jUW8yXRE/yyY15EHl7UsrLqpPtnbP23gNocVRM7b4hatW0e5cRWQuMpOp3iBuYBpHQc1HahUVjTbB26HrG9RTqxFV/tKraW1uXGPRQiz6Zsx+OWnVO4uF+BFVVGw5JxOhWxucTuxY4hfEW7SWlP9gLH8zPMn2Aqi2LtU81ixb1OB9hM2ekvJzDrXYTE3f8AXxDR0zGPkIA+VFJYAHOAD7f1MzN1TX5RGOE/8NbC+Yk/L/FEC0HUmZtet0Ea2OxGEX8E+5NXFrT7TI3dQ9Yfb7N4ZdrS/KrChTHSUNxUPWXHgtiI7pPkK6aNMjBUTnnVOczNcc7JFWz4MlGYFGA6NoSPv6QKXXXhyuVwMjPHb1hdK6yMVIX2b7G2bCDOgZup1o9LdByJjVuWY7bR0/BLB3tJ/wAIq5ooegmXnVO8Fu9lsK29pfhp9qobakeksLmoOsAxHYTCtspHsf8ANUNnT6ZmgvKnWKcR/wCGtuZtXCp68/mIrNrLIxq++81F93EDv9lMfb/075cDqcxjpLiR86GFi1M5QAe23/EuLii3O0EvYzE2dL2GGn4rYK6eo1DfAisKS17ZiQxwejbj79JsmnlDL8J2ktay5UkEZbilN/XMVj41yqy3JzWTGncMp3yP1kZW7TrhdtbnEAFIcW7QlgZBYgsSCND5gPgOlSwqPWY1Kg3JJ9gNhMqxIpE95o7jQCego1RqIET011MBFZttqZ1OVd9FzMFn1bX50yqfChxHVwdNIgRvSqIpy40rRG0sDL020sDFFvW8qqCDmzNPIL7aakgf9qNruPL940u6oNIes0vC1lmHVCPmRQtFQxIPURZTOGzBH7FYdmzPLH10+1Vt/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c/lP3FZ2/zH2gS8xzRk0kqSSVJJKkklSSSpJOXcAEnQCugZOJwnAyYEvFFM6GBzOnxrQ0iJiK4PEXcUxIa2GXzE5oMyYWQoE7+IfEmpSIDby1UEptJg+Ku0a/St3oqIKld4+RpANCEQ4HadVydkqSSVJJKkk8AqST01JJxe8p9j9q43EkzRNLQMnAmSqWOBACXa6ApAUBWJMzz0HLWNT60ZWOlAuIwuW0UwmOYwoKLpxeeFJ9KvTXUwE0orrcCLFtmQZEllB1MKJG3U6Act6YVjhDG902KRAE0nB/Ofyn7ihLf5vpEy8xzRk0kqSSVJJKkkDx9+AMp1PP2rSmuTvMqrEDaApjmnetTTEHFVs7mcYu6WG59RNWpgCcqNqEz2L49hwHs99bN4ggWy0EnYr+h+PSqVqgAM0oUWJEHPFjljQPay5XUqRLaQCQOgGu8fCltC5LVNLdY3ubPRS1gw/h12VU6mQDJ5+tPORPOkYM0eF4iAoDD2ihHpb5ELSuMYMU8Y7QX7ZK20tl9IUtJ11kgGQIHON6Gr1adNdjk9oXQpVahyRgd4txPaC7YKtdDXXG6poNdJAG+8Cek0sFw2vJ+0Zm2U08CN+Fcdd1OZcrEyJ3I6x03HwpnaZqqWMWXpFFtKxvZ4gD5tK3akRxMFrDrCrd5W2NZlSJoGB4llclpxe8p9j9q43Eky94Sp/e+lA0ThxO2xIqjEX4aUdZMgysnfXr8QI96MuVyme0YXyhqertGlLooleIWVMfuNavSbS4M1oPpqBjFmBTMwAEIhzMTzaIAAnlJJJ5gfAy5fbEOv6v8s0vB/Ofyn7isLf5j7RcnMc0ZNJKkklSSc3TAJ9DUkiPE4TN5YzCHXKdwDBj3UbdW9AasrYMqyhhiCXb6KhuFh3YE5thH7O1E6xjJgiW7u+hBkzMcR7X22BW33i/3hVJHqAxj5/KsTXHSO6X4frEZZh7T53wmxas4s3rz5xLgG4InOpWXiRrm5daDqPqBAh3+l+QheoeOJp8DxlLFhMiWv4i/dtoFA8MF1GcySVi2DAYzJBrC1X+Lk9JhfH+DgD3m8wvmEnSvQNxPLDneB9s+0KWALOHBOIYgAgSBsZ94I+9Jri7Iyo5ju2slOHI2iHht05o1ljLuTLM28kzrrOlI2dmbeeg8pUp5l/C+Oq165Kuz5ogDRB0k6Tr16VoRpO8GGWTbpL8WttLgvs728oy6tlTUzqPLqQPXSiaF01I5UQe4tlrDDmMrPFlEZmA6AnQ+xjT4xTWl4lScYfYxTU8LqrlkOoRxYxsxyO/Q+9GABhkcQHJBweY7wV/Muu9Duukwqm+oS295T7H7Vm3E0maYaUtU4OZkpIYERMdbqqoOYuGbbQIQxOnLQAfmo+s48v3jW5rZob9eI6pfFM8JiugE7CdVSxwIAHdrsLGRYJJJmDmEAR6amaMrthAuIwum00wmOY+4P5z+U/cVlb/MfaAJzHNGTSSpJJUknhNSSfOOPWLqYwWQzd3ebOMhJKWklidRoxdso30RRWFYkb9JtQAO0zPajDXksIhuM3e3vCCoR2JVSpbKxAYyw2XUnSq+aWXEb+G00R3Y9uYX2g7LW8Nw8rabLetTca4N7jR4xrusbA7ZR1NWoVl83Q3B2g1WpW3q0iQRv9PWZS3YGIQd0quIUOrOisrkEx4yMwOUlSOWh1BomtQSmd2m1Hxg1101aeR1xPcTgbqKrd2RHlXPbDCI1CqZHpAmhqSUvMwWm1fxBBRxTQ7jjt7z6PwLiL3cMbl22yG2q5zHmJWSVUagA6c5IO1MGuEBK5zieX/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FYOjAZM2WorbRDcBgxvFLFbBBkRtLAwXCscwzATDAnfYiADGo81FXG6giHXYLKGAhlBxdmV4hZUj966VtQOHEJtCRVBgGEJVwCZDSAefXX6/OirpcrntDr9QyBu00PB/Ofyn7ih7f5j7RWnMc0ZNJKkklSSZLtd2nXD5ktQ94DZiciz/VlgsT0+1cL44jCz8PNf432X9581u9t8aOJEW/GjFbZtOFAZVBMn/ZkAuxIPh5zFc55gZGHws3PFMPae4mKXuntrDanO3eAELodEyy3KZihKpNL4hGVJGb+G2Qesx/avtFbUtbJM3P8AUjxFEIO2sSSRpyHuKpa2z1c1B03l7m4SjimeuYi7AlO8YvBgWyREyMxQgf8AyCmPiwyEIiqw2LCbbiGIttbIYFbayWlDDIsEAa+LQGJmdBSbByIx2hfBeK2ksvdZ8yJIY+KTKBhAOsEMDpIrTBByeJ0sGGBzMhYtM2GuXdfFcK67+HrPu1DOACIbQOSY74Qsqo+fw3+n3oX+aF1dp7ZsLavzdUNbzDMGUHKTteUHSRp9Rzoi2reXUwwyILc0fOpZXYxxcwDByG1I2Y7e4/t516o1aKIPLAyeBPHGnWdz5hOB1MZ2eHI6Zbih0I1BUa6RP+OlZ+QoTS3J5lxcNq1LwOI9wWAC21CAKoiANoAgVTIX4R0mmkv8R5MtbAk6TE866KmJXyZSnB1TxAnMJPp7RUeuWUjpItuFOQYruNAJ6ClCjUQJpTXUwWK8jbzqSqxMBczAT6n9aZVcBDHVydNEgCN6VRFPHGlXRsMDLo2lgYmXW6qqDJbM08gupOmnNR/vUfXceX7xpd1QaI9ZqOD+c/lP3FDW/wAx9orXmOaMmklSSKe1HFv4XDvcHn2QdWI0+A3+FcJwMwm0oedVCdOvtPjVnEWy5u4i7macwRSWJafxEAhddTufasBzkz0leowpmlRU9s9PpGXBOz5OGxGJtRnuMQBzNtDLROoDN88gqVKunEVWlIULgCr/ANZgvDADlL/7S4G5TlRcoYzJALMcsbjU60NWaGX4PmA+kQcVwakOqjxAswPPeTt6b0Zb1PLwZtd2tN7T4sZxke8nDeDXplPAJylz5WAIMKrCWWVBnKZgctCfXrWzAeY30HM8T51SmcLNBjMHjhbbLdFxdiqnU/7jIBPpFZUj4dUOAMH1nPzN0N9WZTw7iGIs4C6t4MYuBLYdVTIAo1gAHdufQRzpff0kRwinaObCo7qXPM44Hi2NvIROdmZgesDUfL60suNjG9qMjJj3s7ci4yMIkSNOY/8A59qxUDMJuASuRHHE8OHGxLAQQOan/H+as653mFJtPtG6Ydhbsg8rYB910+0V6bw/Hlb8zyviefOOOI0SBbA9a25bMHGyRthh4RQ7cwtOJbVZacXvKfY1xuJJl7yypHpS+mdLgytFwrgmK8ImZlUA5Q2ZyTpI2Ua6nNDHkIoy5fC47xhfVfh0xxQEVzm4CQQN451ZG0sDLI2lg0FwrHMMwE5SCfYiBPMeai7nLKCBDrxSwDAR1wfzn8p+4rK3+Y+0BTmOaMmkz3a3tG2DFvJZN5rmbQNl0WOikkyw5VVmxDLO0FwTltOJ8u4zxnFcSvBAjZphbS/h67x7kn6DSsGZmno7e3oWdMuT9e8DbsxiFvrYdMrsdJOkc3B2KgakjaK4KZHM0/P0WpmopzibXtU/8Fh7TW2i1ZUKvViNoHNmn460NUJqPgRRQdW1moNzv/xMx2ebC3LTXnBLkuSrDLkkwR4WIOo36MtdrLjAE0qVjVI1DGNpdxDAYdSFOKRRCAqLRd8zgHVlYTuANNKMp0B8zgmLKrGrUL1ASBwOgEstjBK2W5jbkIpnIuo9ZCN8PFz50VTssOX0feKa3lMxIOPaKsVjuHIS1vFY+J1cmRB/t7sT8a0r0Cy7oB7TlNKecZJj+z2g4eMM6FrmJtp4jClTroSMzjMecLFAaKY2MZU6NWmmUGBL+Ecf4eQFGGZJEICiA6/35iwoepUpdoVSpV+hxAOKYZxcDWpOoKxqQemm/vSzAztHSNlcNNbjXCm2dm5/SfvW9cAEYgFIEhhDryZQkbHNzk7+tO/DV+Azz/iZy4hllpgUWRiCKc7RzZOgoU8wxeJZXJacXvKfY/auNxJM0TFLQCdhMlXUcCAZ3a6AsBVCsSSZgyIAj0196NrnSgXEYXTaaYTHMYUDF04uvAJ6CrINTAS9JdThe8WBGkGdSyiJ0UFh8zpHuaZVThDHF0cUiAJpOD+c/lP3FB2/zRMvMc0ZNJxcgeIjUc411qAZkLYEDu3x5oA01Ok/ONq0CTJqpxiIO03FjayF1OU6Fgolc5CgdQGMDaNNSKGr4J0A7wmgXUayNp837Y41stu0XzKGa5v10HLbzGOUkcqApArkT1NqiOfN6Yi3slcbuMYNCioh1APjuXFQESNDlDfSmNBQzYMCuVGpe5J+0qS4i3EzpJ1UROmYZQQNAYmY9KY4GQYNdKTRYDtFmMtsGZQSx8zkbRuB7Df5dKN1A8TywGOY2wHDowT3ZQOR4M5AmXVSBO7ZM0D1oW7YimRC7DDXSz3s7wZbtwZz4LepncnkoHOdduledrPpWevvQqBUJmxPD8PAlcrDYyAf+Yg0FyOYGtfHAzDMPgJgo066iVI+hmq6R0mn5nowg3atzbC3O8EkhIJjU66fX5VZhqko1F4E0VzEMyYQ/wBVpiffwf5Neh8OINP6TznigIqkesPwak0U5gNPePsMsChG5hyDAl1Vl5xe8p9j9q43Eky98Sv756frQVA4cTtqcVRiAYUlXAJkGRPPrr8vrRVyuVz2h98mpNXaM6XxTK76ypj9860pNpcGa0H0VATFmCTMwCg5VOZyT+IDRQAddTm100HwLuX2xDr+rsEml4P5z+U/cUPb/MfaLl5hWKxJLZEmev1+FMlQY1GUdyTpWdWkfYzHvXCR0nVDdYHj3AhbYLsTl02BidT6RrExUV+8jU+0ScS7P37tkhDGZl0YwcoaTr+Hb1OpoMUyahcw9qoWkKa/Uxb2g7AWLvd/znDICGgAhpJYcxlgseukUQtuGOZ2n4oaCaMZnfD+zNnDWL62ozP3Qm82gKsWDQAAcurRziK28taZGmcS/q3LjXwOgnz7tCtjQKGOm/p13iTW6gxmAxG8L7I2ka09jKJTUPlAJUzGaNyDI9iKW12q29QOp2mTWiVENNx7GaLst2eUMbV5g1trdxMuU6d4CJBJMETEiN9q69+LhgCMQJPDntQXDZ/7mISzeBNhXKPs8GCxWZAO457b0HX0qMkcT0FxRFcLU9I74Lh4ZRENGvXT1pXVYk7TZVVU4mlv3O6RTlUjMZ01678udc1ECDhFqMQZbxgWxbS7cAayQHzsucW2HlLLB0mRInYaakg6knXMV1vhOw4P+YjHAsGBDEF1EqwGhGhCDQTAJn3HSmVg2DpJyf6RbfKWXVjb+sb8NbWKY1R1i2jzHyHlQhh4nQrk7OL3lPsftXG4kmbYaUuVtLAzNW0sCIm3uhVBzFgWnkEMnblsP96jqzjy/eNbmqDQHrHVL4okJroGZACTgQAuxuhUAyiCTMQDMwI1JijKxAQAxjckLSVSNzHvB/Ofyn7isrf5j7QBeY1yAGYEnnRuTiXwM5lIYuSBokEEwQxb+0zpGvLeNdDXJ2dLbW2JJM7Sxk1ACZwkDmU4nEzoPnWirMnfbAitga3GIKQZl+OcdW45w9tSwHncHQPyT16E8p9DQb3aLVCRxYWzgeZMPjLXf3UQEKCQIA5kgD4CaOGwjc7DM4xeIOFuE2yCyMVVo0IkjboROlVZBUXBkByomn7LcVe5ldUzO3eEJJYeGVIE7AmSAdqQVENKtpEuUDUSWOJnuKE2OIXZOaDa3JOrW0ZhJ3jMflV7gZTB7Te1fNE6uM7TRDBd6UZHAaev719KUqN5qamkEEQziR74KqEAKSG9D0jrBrQjIEwp/CSYR2gwjLgTbmA4O/JVHT1ZhHsaJANJBnqYExFWocdP3guC4iQMpIA7xR6QTB1HqKK8LBet7AmCeJgJQ99pu8Nhwu2pIB0GlOGckxMqACFreUTJ2rPBmuoDme3Hzj9P+1VxgzuQwnvdhVJOmh3rjEkEToAG8QXQcpjePaliEBgTJTYKwJguEMtJEMVg/A6Cee7fIUVc7gEQy8GQCOIbQcAld8SpragfjE3tm01RAMKxVwGMgyJ+uvrp9aKuVyue0PvkDJqHSaHg/nP5T9xQ9v8AMfaK15jg0ZNIo47jykIpgnc846elB3VcphV5MLtaIfLHpEF/imUasfmf80tNZ+5jEW4J4Ev4b2nXZgWTqRt8edb0L4rs3Exr+HatxzCOP8Zsph7mQkOUbLyIJEA69Jo171NB0neB0rE6wGG2Z8w/jRYt+Ea9eh3Hx0/c0tooWfW3Selp0FZdPEIsqncjFN/KLMwFsDzPpFxZ1W2pJOXqAAeQ9FSqM67xfWTRU8tTkd+3p7xPci8TpKqJ26CZldeuhE1vxOTQ9l+HXFyLaaCxzC5kjKp7yYJOYglVGkEZtSRFJrlwKpPWZVGYjRnaDjh5vYm/ddg7zsdjEqTzI2SNTp13oS6L6AYbSTQFzxiNGxFpLRCPlubSY0PQDlrpQiAYkqs2d5dwnhtp7eXOQxBbvQdc3MGNxy66b1qmliQZmzMoDCI+LjGNcFkljs2bUqyzGYuTrHTTcaVbG2o7yupc4WAtjyt61btEOytLyAwLb6+2taUKlSiC42mdelTrkU23n13hvaCU/moA8fh2Y9B0Pzo23uRVOG2MXXVoaQJTcSnF37l/TKoHwJHvO3xFNkVE3zE1RnfbEtweCugTiLyLbA8KDQa6y7SC35QQOs1R3Un4BvNaaMB8ZgHFuLKpVTcNzMwAGUKJnZds373q4p/ATjG0xepvjOYRdeAT0FIVGWAhlNdbhYrUNIPVlAEjTUST1MDYczTGrgIY4uiFpYAjalcSTxquraSDLI2lgYmLDvFVZLFwY10CGT8IG/8AcKYVWHl57xtc1QaGe81HB/Ofyn7ihbf5vpFK8xyaMmkR8XwQfUnWTHx/7CllelqOTDrerp2Ez2O4C9wKqQNuU6cyY67VQWpYYG0MF4E3O8pxHZe+LcWwA86sWMEdANY+ldeyyNpxL8A7xVxPstds4c3bz/zHZVCjXKNWMn/d0HrVKlDyqWo8y1Cv51bSJxwzC9/ba2pAMj1Gm3wiaHtnNN8niMKlTy8NFfaSwiMEcFXNsLcWPCcoyrctGADI3G4I1Gor0dtXVxgGAKfiI+omcxl7D2rJVGc3G0YEAAKDMTzkga8h70STjmRiRzxG3ZXHO6/yVlkVUzqPPpciTAzRn/q5T0pLdDLnEwDZOY6BfD4fxoA0TlkZmHMsAZA333oFqTk/FDTcpwOZmU4veuOES33+vhSPFM8mAkfHStUpDiDvUPM1+HS5hgudraOf/TLKSP7ZTT4mBPOtT4fVxqWYr4jR+RzCBxZboe3eTKsZiJ8JWRqCvKdxt8Cawy1JviH3mwC1R8LfUQTGdmra/wA63bCrAIe0SunKRqB8opxSt7a6X4SQe0U1Lq5tWwwBHedYZLlxFdHdl3Y7LG0EEAkjnlnqOcL7rw9qXy7xhaeJJWJDjELxAd7KHCMTdDGdwDaGh8TDfNJBkbGaYeFMwT4+Mxb4qqmoNOxAneGweJPjxt51tFZC23lyOQ1BKA9dPempZOKY3ioK/NQ7TRYS7ZtJ3jqLZVcoJ1fxaAMx1JMiBud42oWsrtkA5m9NlG5GJ5iF8J/e2tJaTaXBMMt2C1ATFmEXMyqJIVszkyBIGi67+IhvTLRdy+FxDr+ptpjegIrnNwaGN6spAIMshCsCYHhic4LKA2VgTvEFYWefP5UXcfEoIht2NSqwG0ecH85/KfuKyt/mMCTmN2NFEzWC3rAfVgTl2APtWLIG3YTRHK7DrOsJhwsnXXrVqSY3nKj52hMVtM5nO3bRhx/7i/ZqB8Qz5P1jDwwfx/pPn2CDWWz2mPiBBETqToRSjXtHzKG+FuJpuPYA3sOts+K4yqCeUkeLblvRBbTjHO0WJye28wlrg9u3Yv2rygXbaEdSSDmBHXYCiPMZnm2R+X0/5iE4DimHs4SbveCLigm2iE22Dd4AylvK2g23BHpRNOkyDU4O8XXFZamEQ8bxTcutiHyy57xpjYkci7TJ09BQ7OATNadI9YZieHXFuPatXe5toFBKwpcsoY6gyQJj5078Pt6enzCN/WJr66cMU6SnGYXuUGW41x25LcBJ5yQokimmSeBFWRneH9lHSx4boDd4CpBJ0VhJ12Uxr8KxurVa1PDfeb2109KplftNhhsptpatYiFYvK5VLKgBHimRKt4o1nTkaRU6DWlQaj1/SPKlZbxDpHTf3gfEOE3O5exZbvHOUOdJLFhJMwIyhoA2jnpR98+qicDniAeHqErjJ2HMedmOGG2oD28kgIBqGMaEs34RJMAa8+dUpDRRVR0G8tcNrrs3c7TjiU2WYPcYljr3eh0GiwoJgaAa86MpjWAQIFUOk4Jg7YDC4jKxxU92wi1IhG31EyW/uP0qrPUQEaekgWmwB1RqTXngCTgQtQScCAJcY3cqgZFgkzGhDCAI1MiaMuCAoEYXbAIF6mMKCi6c3GgE9BVlGTiWRdTBYqKvvOpKgCdszAZj94HOmVTamRHVwQtIgCaXg/nP5T9xQdv80SpzHEUXjeaZky1MST2uyTkuJiRNTE5kQPjVlbll0fysI+PKPWp5YqfCeDO+aaXxryJ8k75sPiu6YkqGHICQdR9/pSK5t/JcjtPR2tx+YpBu81FrjFsE5syhVzEkHbWdRpvpVren57qi9YNcsKCFmPEzfEbgxdy5/DWSz3SFLGcoUch7fX10r11G0pUACQJ5Srd1a2wJhydk8NaRrF24DddD3hkDKCCQoHWVzaz5RVbiqaiHb4ekvbp5bjffrLOCdlmNwsFyII1zTop2+Ohrz35bU09F+aCrvJw7hNtsTfOJstczPqpfKqgDKPCPMcqiTOmsU/UlaYVDwJ51yGqF3HM0BwuHB7u2GQHdRaDiR+EEjN+lQNU5P7yrCnnA/acL2cw98S3eLbXUkqtoE85JGoj4VDcVE7Z+8i0Ebvj7RvhOEKiMlq0iAEZDvPuxknf/ABQlwfMG5yYbbfwzsMCG28qAF/BtMxEjoQP3FYrkgA9JqxAJI6zOYjh1xQYe7bGdiLkIzNJzjxMSVTxMoHIAUcjA9MwB1IiJ79sXh/EXmcEan+Ylsn+nMIkfHXryowAlMKMQUldWWjvh3FrD+HDpZyDSET9SNfhQtWkQpLE5my1RsFAxC8QsqR++lJLc4qRpaNpqiBYNirgNBzAiRzjxCfr86IulyuYZfoCoYdIyoCKpXfWVPtV6ZwwzNaLBaikxXhhmYKJIDB3JkARsPUlgDHoaNuHAXEYX1XC6e/7TTcH85/KfuKHt/m+kWLzHNGTSVX8QqeYgVYKTxKs4XmVLjVZZBgV0oQZUVVIi9bGckqZ9zrWpbSMGDhCxyDLLmGJXxNouuvL9j71wOAdhLGmSNzMt2i7MrcuW3Fzx6DLIPhBJJiJ0neTtS6+UVG9Y28NqeUpB4g/aXBM9oWbUAsyg/lXxcupC13wpMVtXQTPxWpmjjvK8Pw3GYe2AGyllgC2iiDB2ZvKPgDT4vTqHeIwjpuIus9nO7VnuPN64YAJzBc2+p8xIzSehMdaCvrnK6BtD7G2+LWZoOFves2xZtqWIXxuRpOy2x1Osk8tKEtKfw5J5hF7V+LAEZ8MlJF1PGTItjKW6F5YARReDj+sCDDODGOJ4d3gIuFjm2ynKyxtDIBHxnaqq+niWZNXIlWKXKqW4F0BYZrrZtuZ5E+sVZRnJ49pxmxhefeVm4lzwoXDIyGLamNDIPKBprr6a1V1YS6MDGfdMwOZiA0baMPTmKxXIbM2bBXHWKbl+81zIEgCPEwLAn0gRPxopQoGSYISxbEsu8C7w58QVIGywCB86n5gKMLJ+XLHLS7CcHwtssbVtA4GpG+1Y1K7sMEzYUEXcCAMNKUo2lgZam2lg0UIf5qqsyWkzyC7/AHUfGjqzg040u6oNEevEc0viiV2byuoZSCpEg1epSam2hhgylJ1qqGTcGBtcbvAqLpoSZAABOvqxOtF1iBTAMaXBVaQUjc/0j7g/nP5T9xWNv8x9oAvMa4i4VUkAtHIUaoycSzHAzBcLdNzV7cH1H+auyheDM0YtyJZewwcHQCeca6VwOROsgbaBqqDwoGZuuoH05VocndtpkAq7LuZacDmIa6ZjXKNF66/1bD5VU1Aows0FMsctMxw7iP8AEYy4wU5DCZtgFBOnWd/nShW82vke0dvTFG3APvGmNxNm00WArXX2YEOQdtiY66U5oUML2ERV64LdzF54Zis6m6O+VjqSVbL6wR4fh0ojzKWPh2mBp1M/FvGzdnLTKoZNQQTEQSNdjIjTaKX10FZsseIwt6jUFIUcw/DYQIDEnWdSeZ+MxynpVVp6TsZ1qmrciWPhUbxQJAaCdxOhg8tq1DFdpkVDRNw6ylhWJvPiGnQZidtMupjeelVuL5PQTtGyfk5PvBRx64YdxAY6WbS5nP8A7jtog9InWhvzIHJ+kI/Lk8CaLh5z2wzWxbLa5ZB+ZWiFcsMzFkAOJXinS3BZlVdvE2snkBz9qsagA3lQhJ2ltq2ESdSBJAjl0j9KjP1kROkzuM4reusALDC2I0YgEn11jppJpZUviD8CxmlomPjYTo8UbyACzIEk5WJ+MwOkRzqjXzMQqjE41oAhbOZ7eBymN60RgGBMWUmCsCeILhNWkrDFdfgTA00O5+Qoi53AIhd6M6SOIbQkBmG4VxM2iQZKNuOn9w9fvXt7yyWvhv5hwZ5LwnxI2dUFt16j+omgw+NVHAe4gkbl1UwdRIJBGo+teYuwMYzuJ9FuKTXFIVKQJ68HgzT8G85/KfuKHt/m+kVKCDgxzRkvPKkkpGLSYzCferaGxnEprXOMypy7EqGQdYBkV0YG5E4ck4BiXFdnroLmzeyG4ILFmkT0jp78/QVuLhdtSzDyHBOGnNrswEtlGdmJALOBBYgz1PMDf1oM6RU1qMRgHLUvLY52xmMOE9n7WHkoCSdSzGW9qJqXDVOYHTt1TiWY7iaq2UKWYdNppdVu0Q6esPp2xcajxOkvFwAzFSf6YH+aqlxr2nGpheJ7dtBczJlFxgBmaeXM/wBVatUCjI5lAM7GLVwqgsczXHbcljHtG0e0CgnqE9cwpVx0xLMMoA0VFHQsf0qqsByBIwOeTKbr5QQgtIf6spaPUCp54HCj95YUyep/aVW8FiHUg4p2BM6AJPpIEgegrXzKrDaU00lO4nuF7KqHRmiVYNMyTBnXNM1alQqZyxnKtdCMKI24pfmLa/i8xGsDp7nar3NYY0DrKUKePjPSLwgt7BifU/4paQFO0KyanMouHO2q/GKrnJGRLn4UODJdeAT0FHIupgImpprcLFiZwR6soAkaCQSWPsDp1MUxrbIY3uiBRIAjalkSz5yCVEgEkzsQCAozMwzaSPCB7mNQK9Z4xdNSQU05PPtF34P8LpXNZq9bBCYwDwWPGY4wlrBqji7cNu4PMi2CwnMQRLqTcIYmSCOcaa15saOp/SfQHN0WGhcjodWP2IA9NoV2Mxhw9+3bDFrV4svlKgEjOrqGMoG1BWIGnSW7S2aZeI0hWps5GGXfvtwQSOcd/wDB9HuXQNzqdhOp9BNGYnmsxdea63hMCdTB0UbRyJ9THOtV0jeYPrPwxVcxzrmi0LdpILXLkhmHoBETEAVtpBwSck9BMS2MgDA7xjw/iOe3oBbZh4VYR11jc7Vk9PB33mqVMrttK8bdvnKASE0BKiHY9B0/T12qyBBnPM47OcdozwpeJuAA8oM6dDQ9TSOIQmrHxTnFrmEZmAGvhMExy9qFrMCNOZsmVOcQVMKFO3+aXNS0tCDVJEtOAkhsxGm3KiFtCd5QV8bYliYEfi1rZbUfzSprHpLlsqmwrTy0pjiZl2bmUYqwHiRryih6yBzsJpTqFZQcIijxA1n5SKPjzNPNdjtOsOy/hn41FZT8sq4PWWssjWatqyMZlQcHM6W0ANK6E+HaVLEneVN61kZoJwW0+BrgM4w2ifEjwn97a1vROHBmFswFQExbhBmZVBJCnMx1iQDCyRqZMwNsuvKi7l8LiGX9TbTG9ARZPndvlpOUmQNDlaAx8pJywrQBMBq9V41bsyrVHTn2gX4Nv0p1HtnONeCvuOn1hicXwNwtcvNdFySfAgKsY8wk6AksYOxb415rzKbbmfRfyd9TASmFxjqdx6f9TnDcRRmtXUDKLeWDuQUUoiHNozCQ5I005ytGWNublwVGw/wCJ/HL1fDLdlqn4n2AHqQS3oPebXguIuFA9xpJMiWVvD1kDp0omvVpKxXPE8zRYsobvHOGxCicxE+8/ppQ5rJ0MJGOs9c2GMsQx5SCQPh19d6guAODOYU8yjFtb81sLniA5Eke01nUujjCy9NKWctPMPi8qZSxY6ySddeem1DLcPjebHys8zq1j+RAHr0qorueROt5Q4aKeL9rrOHuFHBJC5pBGu2gnnr9DWZOTvD7Xw+pcprp98R1gOIW3RX/AKgDrrE1vTNMbmL62ablCeDiF/xyf1fQ0R5yzHInNviNttnBEkaa6jQjToanmr3k1CS5xG0olnUDQSdBqYG/UmK75qd5NQnX8db/AKh9anmoOsmoTl8XaIgsPrVWam4wZA+NxKkuWRs33rMJQHEuaxPJnf8AEWv6vvU00cyvmSHFW+TD610lANjJrEqN9D+IfWh9IPWXFRRJ3tuD4xseRrQImMkzjVQRFJNZAEnAg6gk4EAt3GN3Kq+BYJMgaENAA5mQDRlwRpxGF2QEC9YwoKL582Br6KRmfPASDkT1wpMsiE9Sik/HTxfGaAfwy1dtRQZj6j+JvFaNPy0rNj7/ALz1nJ+GgGwA6ADQD2oynSSmulBgRRcXNW4c1KzFmPUxrwLi5snK8m2f+U9R6dRSzxLw4XA1p8w/WHeHeIm3Oh/l/abBWBEgyDsa8iylTg8z1isGGRPa5OyVJJKkklSSKuJ8Bt33zuTOnJeQIjUbGa5iMrXxOrbJoSC43srauFSXcQipplghNQSCpEyT8CRsa1WoVGBAqlY1HLnknMrxHY+y9trZe5DXTdJBAMsptsu3lKMykdCa75pzmU1Qu72csm0bcaZrjTCkg3FZNJGgVWAHQIvSq+Yc5nM7we/2VRgQLlwAszbg6syvMkZiQyIQSd0B11m3mmd1RxgcGtpSqAAFnYwANXYsdgOsewFZk53nCYRXJySpJJUkkqSSVJJKkkrxKyp/e+lb25w8KsziqNoHgmIeGg5hEjnGo9vxVvdLkBhC79AVDCMaBiufNq+jT53JUkkqSSVJJqOyN5irqTIWIHSZn7V5fx2mqurAbnmem8EqMyMpOw4mgpDHslSSSpJJUkkqSSVJJKkklSSSpJJUkkqSSVJJKkklSSSpJJUknlzatKPzibUDioInsn+YPzj/AKh9qPr/AO2Y2vf9kx1SyJJ//9k="/>
          <p:cNvSpPr>
            <a:spLocks noChangeAspect="1" noChangeArrowheads="1"/>
          </p:cNvSpPr>
          <p:nvPr/>
        </p:nvSpPr>
        <p:spPr bwMode="auto">
          <a:xfrm>
            <a:off x="1298576" y="-17907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8" descr="data:image/jpeg;base64,/9j/4AAQSkZJRgABAQAAAQABAAD/2wCEAAkGBxQSEhUUEhQWFhQWFxgaGRgXFhgYGhwbGBsdGB8YGx8YHCggGB4lHBgYITEhJSkrLi4uGB8zODMsNygtLisBCgoKDg0OGxAQGywkICQsLC0sLCwsLCwsLCwtLCwsLCwsLCwsLCwsLCwsLCwsLCwsLCwsLCwsLCwsLCwsLCwsLP/AABEIAQsAvAMBEQACEQEDEQH/xAAbAAACAwEBAQAAAAAAAAAAAAAEBQADBgIBB//EAEIQAAIBAgQDBgQEBQEGBgMAAAECEQADBBIhMQVBUQYTIjJhcYGRobFCcsHwFCNSYtEzU4KSosLxBxZDc5Oyg9Lh/8QAGwEAAgMBAQEAAAAAAAAAAAAABAUAAgMBBgf/xAA4EQACAQMDAgQEBAUEAgMAAAABAgADBBESITFBUQUTYXEiMoGRBhShsSNCwdHwFTPh8RaSUlOC/9oADAMBAAIRAxEAPwD6RcGlLkJDDEzpkhwRFNhCbwULly+J/kQPeSdD0U0ZcP8ABjvGV5WzSC944oCK5KkklSSSpJJUkkqSSVJJKkklSSSpJJUkkqSSVJJKkklSSSpJJUkkqSSVJJzcWQR1FWVtLAy9NtLA9orsWGLAZcqhszE/iKnQKPQgEn0+IOuHym3WMbyoSgxx3jal8Vzi6sggGD1IkfESJ+dXRipBlqbFG1CDYRjIk/hAnqZPy3+tFXKkgND72mThgIZQUXSVJJKkklSSSpJJUklWJxKW9bjqn52C/c1bSes3pWtarsiE/SKsR2qwif8ArBvyKzfUCPrXNh1jCn4Fev8Ay49ziB3e3GGGwut7Io+7CuZTvC0/DVyeSB/npBz29tf7G5HqUH61NSzb/wAYqdag/Wdp28sc7d4fBD/1VNSesq34ZrdHH6wuz2ywjbs6/mtn/pmu/D3gz/h28XjB+sY4bjWHueS/bJPLMFPyaDUx2gFXwu7pbtTOIfFQgiBFSvIkrkrJUnZKkklSSSpJPGMV1VJOBOqpY4EXuGe6AGAUBWOkk5SNAZgba778qNrNpphcRhck06Sp3jGgYuleIaFP730rSkupwJrQTVUAi1LeoOaSXUE+xzQvxUD2o6ucIY1vHIpYjalsSyVJJKgkG8AXi9ssqrmZWJHeDLkESNSWmCwygxBO01oKeYy/0yqELMQCOm+Yr4/2sTDubaoXuDefCgnXfdvhp61U4TYw/wAP8BauoqVGwvpuZkcTx/F4gkC4wBnw2/AoA3kjWBzk+9UDMeJ6Wl4fZ2o+UZ9dzKb/AAK5bRrt2FCmH0LODmVTI0EjONM36x00iN2mlPxCk7inSGSeOg4z/m0bHs1aUTmdoZ1M5VBNt4MRrBRXI16fHTyQN4B/qdVmxgDg9TyP6EjMlpMGLYJVMvhLeOXGe2xgS05laYEa5da6BTxKs16amMnO+NsDY/sZXgsThEMvk8N52XKjZiFuApqF8pUMIn8Q6VxWpjma1qV4xwucEAcjHG/XnPWVu2EZraoUACOCxVgpcKoRzMGDLEgx4l9a4fLJ2nVF6qFmzyNgQTjfIHPp9DCE4Thbp8DqCSg8D6DOjAGCTH80oCOQHrNW8tDMzeXdL5lPXkdj/bMCwnZ4XlBt3IzF4DLm0W53ckr7qduZjaqClq4MJqeJmkxV14xwccjPBg/c4jDH+S7ZSMwNpjBXMFDMo2klRDDc1Uh14moe2uRioozwcjrzgH+0b8L7cXFgX1Fwf1LCv8vK30qaweYtu/w7Rqb0TpPbkTYHiyd0l1Qzh4yqAA8SATDEaCRJ21B2rQU9szzI8Lq+a1JyBjryP0hWHxCuCVOxhhzUwDBj0IPQzpVWXEFr270SA3Xg95bVZhJUknFwSK0onDibUCRUGItseBxBkTEHcZtPlMfKjrhdSe0aXq66We0a0tiWV4hJUgb/AOK0pNpcGa0H0VA0XYC0WYHKFRJIndmIiR0ABYepPKNSbl9sQy/qEnT07xrQUXSVJJ4WA32rqnBlkJVgZ8t4reuWLrWhkTIfCUQLIOoYHdZB5RXGcjYcT6LaU6NxTWqcnI6nMFnPaB0LWSAZ1m2x0nqFckH0uL0rnIz2hGBTqkdH/cf3H7R6vaVcqKEL3NCEVQFk28jW4/EpJcwBsQJ0rUVhjbmKj4YwZiWwvcnfY5B9+OYUvCsfihFzLZtkEQ+rZSZjmx5bxsOgoC58ToUtncew3MqK9lbHKZdvTYZ/b94Xb7BK2t7EXHPoAPq+Y0pqfiCiD8Kk++0zPjLLtSQAf52xDLfYbCjfvW93j/6qKGP4iPSmPuZifGLo9R9pZ/5Kwf8AQ/8A8j/5qv8A5C//ANY+5lf9Wu//AJD7Cct2IwnJXH/5G/Wuj8RP1pj7mdHi913H2EGvdgcOfK91fijD/wCv61qv4hX+an9jNF8auByAf894J/5QxFmTh76tIIyusAgg6ayp8x3019TR9v43bP8AzFT68feat4lQrYFanj1EUi/dwrP/ABVhlFxEtyPLFvKFCmY/DOjTJnlTenXVhqG4PUQk0adyq+Q/BJwed85z/wBTvjBw18obfmZna4wEFLalnYxprlZVEj8EDea0fQ3Erai5oatfAAAHOWOw/qTEx4rczsynKrEHIQGUACFEMCNFgSNdKy8w5yIx/J0igVhkjr19f1m87HuRYzXMim6cwCqF0HhDHmxOp9stX1gjG2eZ4/x0r5wppk6e/wCw9poAarEM9qSTxhpXVJzkTqncYie4pN1UCwxYMx5ZVIbNr1gCOreho+pU/h5PWNa9b+Bvyekc0vimcu0CrKpY4EsiFzgQFMzXjqAiQdjJzBhG8ACBRdw2FCw67bChMQ0v01PpSytcUqIzUYCBJTZuBKL2Jic2kchv89q0ppVuKYelgA8E/wBoZSsiRlpTbzMC1tTHIkrPusnUfL0pXcXNlTqLTuXLEc4+XPqIUqInAme7c8IY2lvwMyaNBJOQ7EmOTH/mNb2/ilC8YpSXGkbeojzwe6xUNJuG49/+ZlOBKWvogUtnORlHNG0b2gazyijFOnc8dY6vSBRLE4xuD6jifVuG8Ks4cRZQLyJ3Y+7HU14i88Vr1mKhsL2G08hWuKtY5qNn9vtDKVzGSpOyVJJKkklSSSpJJUknjqCCCAQdwRIPvO9bUbirROqmxB9JBsciYXtvwu3h7eaxayC4QtwrOUAeICPw5mj08IFey8JvmuqTa8ah27d4+8LuHrVNNVs6d1B78fXEzHA+HHEX0tDYmWI5KNSflp7kUe9RaaF24G5je8uPIol+vT3n1HuHQwqgptEjKANtDEaaQOg1pVV8S8Nu011AUccEc/cTxbNq+YbylYUkHMjD2j4jUfI0yoUq1VfMtqgZOzc/eZNbK/EItXmiSMw6r+o3qjX1OnU8qt8LevH0MCqWrLxLFuhgQDr+96NRhsw3EHAKEGD4ckMM0aZwSNt1iJ1jQ0bXBZAwh90pdFcDpvDaCi6VYlZUj99K2tzhxCbRiKoxFTOybNMgiefXX6/Op4qzpR1r3H2jd6KVWBYQ7D4ostoKQMygn5fXXT415VLfRb1buoutgwwT2B/aZldPEItYBBuoZubMAT9dqT3fitzcOWLEA9AdhK4hVLScyTm5bDAqwBUiCCJBB5EHetaNd6Lh0ODOgkHIlGEwFq1PdW0Sd8qhZ+Qoqv4lc110u23pt+0vUq1KnzsT7mE0Dg8yklTGeJySuTsG4hjksIbl05VBAmCdzA2rahbvXfQgyZenTao2lYJw/tBYvP3dtyW10KMPLvqREiRpRFbw64oprcbe81q2tSkuph26jruP0jSgYNJUkkqSSVJ2eOgIIIBB0IIkH3B3rWjXqUW1UzgyA43EGwnDbNok2rSIToSqgEjppyomv4lc1k0O23sBNKlapUADsTjuYVQMzld2wreZQfcTW1K5q0f9tiPYySnuMklTAgwvr7/pFNk8Qa8NKhXXV8Q3/mI7ScmIeMcTIvWAkSQ5eI2BAX9afWdo1vc1Ka5C5GAexkNFXBDQk2iQZbUwvooYhZ9W1+depqbIcS1wdNIgDpHNKSIinLjSrocMMS9NiGBESNbLXMoUgiWeegBj5kiPQHpW/iJ1WzL1Ijl7jGj1M6wRJtgDdHI5dcwMn0b6UisKuqnWosMgrq/TBE1qbEzQ14aYQNOKWjeNhWm4BLAKSFGnmMQsyIBNEG0qCl5xHw9PX2mjU2VA5Gx49Z7j+JWrEd7cVM2gBOp9hudxXKNrVrZ8tSZEps4JUccxd2gxDd7hbIZkW7cbMVOVoRc2WdxJI+VGWFJfLq1GGSo2z6zaimaVSpjjH6mZ8YG7h7+FKgd89zEWyzzDgsWVzH9hmB0imnm0bilUB+UKp26en3hfmJUpVOwKnH6ETviGMfFpaLlbSKLpckkJ3to5VA1EliwIB2gncVy3oU7VnCjUTpx3wf7Sq01o1Cq5O4/9SMy7CcbvuEyuBnwj3AGTND2mCkTMkGG3J351SpZW66tS8OBzjYyNb01JBHD6eem8b4Wy2Lwdk3GBZ+5uscsDR1uZY9hlpfVdbS7cINhqUfbGYG58qowX1H9JnMPhD/D4i+jFHs3cWQVMHXL/APrTh6w86nQYZDKkYswa5WmRkHRn/wBf+Ybg7uKzYazcvlhiP5mdQFdUW3mKTHNiNegPXQapTtcVKqU/k2weM55+0Gfy2RqqrjBAx6nO/wBhB7GOvX7mGC3ntswxC3CsEHudAwVgVBOnLnWrW9GijlkBA04//U3dKdJXGkHBXH1GZbgu0d+7bQKyqy4e7euOVmcjMigCdJyyTWdTw6hTcswJBYKB7jJ+0o1tTSpuMgvpA/f941tXL9zhxctnvXbUrlXLGddBp0mZoF0oU78KBhVO+d+ILqppcZx8IP7TMd/fttcCYi7kt3u7ktm/07T3HPjmJyCOXip3ot6gUvTGSM/c4EY/A2hWUaiAeOpb+01fZXjAv2UzuDeC5nlSuhJAIkAEbCRpNIfErI0axKLhenWL7qiUclR8OSBvniNP45O87rN44BjXUGdjsTodBQZt6nl+bj4YPpOMwisJyC8TaLZ+E6T9OdPPw8qm+UsOATLLzmZS1b7zHOI8iAexPij4Zo+FesoVhVqed0JJ+nAlalTy6eo944w1oswGWFDBmJ5ldgvWCASfT5Nrh/h26zC9qkrgcd43pfFc4uqSCBv66irI2k5lqb6GB7QbCMZGaPLE9TOg9tT/AMVFXKlwDD7tScOBAcMsG+pjTKwnrqpP2ry1rqW9p79WU+3aMDhtJ7yrjj31s9/avH+VqbeVcrANrmO/l+1D3NG2S/e3ZBhuD2yJtZ+U1Ty6g2O2eo9op4ZxUHHm4JFu+FtOp0K3MugPrKEfE1y4tCtl5fLJkj1GYZXosLbQeU3B7qTL72E7jEpYILLdxFq7bdizN/L3QliT4SAR6NWSVvOt2rA4KqQQNhvwfrMGPm0TVHIGkj9j9Y67TYJ3Fq7bEvYuq+Ubsv4lHrH2pd4dXRS1N+HGPr0mFrUUakbhhjPY8iJcdirt7EK9qzddbd606yuQFQrK8d4VjXT4Uyo06NCgVd1BYEHr6jjM0Ty0plWblem++ciX2+zl4PnHdeG5edFfMw/nb5gBCsvIgmfrWbeJUdOnfcAEjb5ex9ZxrtSuMHfT912+09wvZu9bt2sr2hctLetycxUpdJM7AhgTtsY3qtTxKg7tkHSxU+uV/vOtdqzNlTgsG57RzwXB3bOGW0xTOi5VYZmGggEghT8B86X3lalVuDUXOCckcfSC1XV6hcDk5i+z2evLYvWe/Q98WJPcnQ3PPH8zWeXSin8QomslXQcrjr246Tc3Q81aunjHXtxLMZwy6lqw1sh79gZVISAVYBDKl+SwfNuvrFco3dJ6rhtkfc79ee0olVfiVvlO/wBRx/aVYTs01prJS4pW0jqZU5mN0y7yGgGdhBjbWrv4mlRXDKcsQRvsNPA/vOtc6lOobkg/bpM/xWwMELlsXULjChPEMhZGdoyAE5nkEEaA5h0NNLap+b0OVONedt9wBz6Q6i5qstRxtrJ26cE59JtsHNnDWwVYm3aQFVEt4VAgDnXnKo865bcbk7niKfmb3mNu4juuG384Nu9euvpcVk8VxoHmA0yAajTen6prv6ek5VVHBB4Hp6xovxXYZTkKNvoP7y7F3UtPjLggph8Law6DcHOAduYnJ86qivUWkh5dyx+k5SQkUUO2SWP+ewhPZ/DOuJFsNpZw1rvSVVibjAwAxEqIJMA8vWs710a31kfM509NvaYV2VqQYjdmY/T/ALzCuG9p3ZLJe0Ga8WCi0SWhNDcKsPCsg/iPKha/hiAvobAUA78b9Mzla3RWfBwF79+0b8QMsqHykrImD5h9Ka+FUfJ8Nq3KfPuAfQQT+UmIey7Z7t+9ya40e0mPpFNrKkRTVPQf8we8BOlBHDZnugAgKArHQkmDsNYG2p13pvWYqgWUuWKUlTHMYUDF0rvtCk+lXprlgJpRTXUCxalsyDm1LqCeQAMwvWcoHxmmFc4QxteMRSIE9cBcSJ2dWU/LN/014y8p1BWPl/MGUj9p2idVuvpDMIqtbdTBQ5hG+hGs9Zk0J4+DTvlIGGwCT3Mtkq2RMpgOBvibYgPZk2s9y4nifuc4S5bWQysQwzFgNhE61pWvkt23IbnAB4zyCe3bEPa78p/hwwwQOwzyPUCOeIcJxNy7aC3lFu0My3GUNd7wKySQAFIOaTEbfGl9G7tkpuSh1NsQOMQZaqLTI07nntiaGlJ9INJXJJKk7JUkkro3knKuDsa1qW9WkAXUjPGZyQuBua7StqtUE01JA5xO4nVYSTg2lJnKJ01gTpMa+kn5mrio4GAZyd1SSQ1ASOJ2B47hlq6jI6CGAEgAEAEEQfQgH4CiaN1VpMGVuJam7IcrEThsAbhIu4j+IYkOqS4YLCq0aEHkQBGulNFZb4LghNHQnY774hWVrYYkLpAGO+/SFdkuA/w1oG5reKgE7hVme7X0BJJ6n4QP4nf/AJh9KfKP19T/AEmVzX86oWGwzsJdxe7kF24Trbtuyid2Cyv1n9inVAMPDaSUgcO2G+/T0Mx32gPZLC5cMB1/7V6G12YGDVnP5kY6QzD+B11lZy67jNy+YH1phcrqT2m16uqnntGtLYmleIWVIFaUm0uCZrQfRUDRbgLeZlhYRCTruWiNOgEnXrRNy+2Ibf1D8v6zrjAhrb9GE+06/Q15vxFSHDDqD+m80sG1U2WGYBSHedtOnr+9etBfiOsK1KhVxgkTZjnEOrys5JUkkqSSVJJKkklSSU4q5lWnfgFv514p2wu5zOgZMXYbE5CZG+upEj616vxnwdrwa0bBHTpLsnUT3EYrORA26ETV/B/BjYgsz5J5HSdWnjmH4O5K+s/fWK8f47b+Tdtxg77TLriX0mkkqSSVJJKkklSSSpJMj2rYi04O7uq+8tPX+lG/4q+iF1FChTQbadX2H9zNRuRHnC7OWyq+lFJ8OImqPmqWHeBOJuqgHiLBmPKEIafYwAPze9MKtT+Hk9YfcVv4G/WOaXxTPGMVYAscCdRSxwIArO16BARYOsyQQwygbct6LuGwoXEYXbaUCYnvGrWa0aReIL8Ct2M54c2KhHcTnBYnMyMNMwWRESSBP1+1C1bYHwhi+5Ukj03/ALQ5hgfWNiwG5rydO1rVfkUn2EpKLmMUT6dOftTOj+H7yrpOkAHuePcToUmULjyTCpPWCDHqftG/vTCv4Da2wXzq3J3AEh0jrBMVxArq9y0no11QR8wPlNFW7+GL/DWgzY/m05zOg9MQB+01ldWxKE8gi3H091EfStNNEt5a2vwZzuQD9p3SxPECbtXa0hrp9VUk/APlAo2uKJpGnTor9cf0lirdoQvbSzAVrWII/qK2594DfavPjwu4p1fNpsqnoBn+055TRng3t4kZrNzMARmBWD7EEA0XW8cuqKmncpyMAiVJYZBi3Gcew9h2Uu9xwfLaUHL6ZmgfI0ZTvr6rTXywFGOWO5lsM05HbKzlyrbv2/XIjfPx0qHhlU1vMrFX9Mkf0nPKYTxe1toH/Uffmjf4gdf809NrY1KYV6I+mP32ltJxxDrfaC2fLiLRJjTMFPw7zLQKUbItirbFQODzn3xKBSPmEYYbGOQWgMOisrH08s/OedC3NDwqudCZpkdSNjOMR02ly4/+pSNh1gnkf3zrA/ht3oipQqB/Tj/PrOhcjaELeU7GlNbwu7pKGdDvKz24dCR0qljQ13VOnUGxIBBkExfGnFy7Zt7sbhZjG8Kqj7tp717m4pFboj+XCgDt3lz8IZvSa0J4YHSilbScxGrYbVBsMxzDNEwwJHuIAJ5eaiq4LICBDrtS6BwOkNoOL5ViFlSP3rp+tbW5w8ItGK1RAcISrgEyGkA8/wCrX6/OibpcrmHX6ZQN2jUW8yXRE/yyY15EHl7UsrLqpPtnbP23gNocVRM7b4hatW0e5cRWQuMpOp3iBuYBpHQc1HahUVjTbB26HrG9RTqxFV/tKraW1uXGPRQiz6Zsx+OWnVO4uF+BFVVGw5JxOhWxucTuxY4hfEW7SWlP9gLH8zPMn2Aqi2LtU81ixb1OB9hM2ekvJzDrXYTE3f8AXxDR0zGPkIA+VFJYAHOAD7f1MzN1TX5RGOE/8NbC+Yk/L/FEC0HUmZtet0Ea2OxGEX8E+5NXFrT7TI3dQ9Yfb7N4ZdrS/KrChTHSUNxUPWXHgtiI7pPkK6aNMjBUTnnVOczNcc7JFWz4MlGYFGA6NoSPv6QKXXXhyuVwMjPHb1hdK6yMVIX2b7G2bCDOgZup1o9LdByJjVuWY7bR0/BLB3tJ/wAIq5ooegmXnVO8Fu9lsK29pfhp9qobakeksLmoOsAxHYTCtspHsf8ANUNnT6ZmgvKnWKcR/wCGtuZtXCp68/mIrNrLIxq++81F93EDv9lMfb/075cDqcxjpLiR86GFi1M5QAe23/EuLii3O0EvYzE2dL2GGn4rYK6eo1DfAisKS17ZiQxwejbj79JsmnlDL8J2ktay5UkEZbilN/XMVj41yqy3JzWTGncMp3yP1kZW7TrhdtbnEAFIcW7QlgZBYgsSCND5gPgOlSwqPWY1Kg3JJ9gNhMqxIpE95o7jQCego1RqIET011MBFZttqZ1OVd9FzMFn1bX50yqfChxHVwdNIgRvSqIpy40rRG0sDL020sDFFvW8qqCDmzNPIL7aakgf9qNruPL940u6oNIes0vC1lmHVCPmRQtFQxIPURZTOGzBH7FYdmzPLH10+1Vt/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c/lP3FZ2/zH2gS8xzRk0kqSSVJJKkklSSSpJOXcAEnQCugZOJwnAyYEvFFM6GBzOnxrQ0iJiK4PEXcUxIa2GXzE5oMyYWQoE7+IfEmpSIDby1UEptJg+Ku0a/St3oqIKld4+RpANCEQ4HadVydkqSSVJJKkk8AqST01JJxe8p9j9q43EkzRNLQMnAmSqWOBACXa6ApAUBWJMzz0HLWNT60ZWOlAuIwuW0UwmOYwoKLpxeeFJ9KvTXUwE0orrcCLFtmQZEllB1MKJG3U6Act6YVjhDG902KRAE0nB/Ofyn7ihLf5vpEy8xzRk0kqSSVJJKkkDx9+AMp1PP2rSmuTvMqrEDaApjmnetTTEHFVs7mcYu6WG59RNWpgCcqNqEz2L49hwHs99bN4ggWy0EnYr+h+PSqVqgAM0oUWJEHPFjljQPay5XUqRLaQCQOgGu8fCltC5LVNLdY3ubPRS1gw/h12VU6mQDJ5+tPORPOkYM0eF4iAoDD2ihHpb5ELSuMYMU8Y7QX7ZK20tl9IUtJ11kgGQIHON6Gr1adNdjk9oXQpVahyRgd4txPaC7YKtdDXXG6poNdJAG+8Cek0sFw2vJ+0Zm2U08CN+Fcdd1OZcrEyJ3I6x03HwpnaZqqWMWXpFFtKxvZ4gD5tK3akRxMFrDrCrd5W2NZlSJoGB4llclpxe8p9j9q43Eky94Sp/e+lA0ThxO2xIqjEX4aUdZMgysnfXr8QI96MuVyme0YXyhqertGlLooleIWVMfuNavSbS4M1oPpqBjFmBTMwAEIhzMTzaIAAnlJJJ5gfAy5fbEOv6v8s0vB/Ofyn7isLf5j7RcnMc0ZNJKkklSSc3TAJ9DUkiPE4TN5YzCHXKdwDBj3UbdW9AasrYMqyhhiCXb6KhuFh3YE5thH7O1E6xjJgiW7u+hBkzMcR7X22BW33i/3hVJHqAxj5/KsTXHSO6X4frEZZh7T53wmxas4s3rz5xLgG4InOpWXiRrm5daDqPqBAh3+l+QheoeOJp8DxlLFhMiWv4i/dtoFA8MF1GcySVi2DAYzJBrC1X+Lk9JhfH+DgD3m8wvmEnSvQNxPLDneB9s+0KWALOHBOIYgAgSBsZ94I+9Jri7Iyo5ju2slOHI2iHht05o1ljLuTLM28kzrrOlI2dmbeeg8pUp5l/C+Oq165Kuz5ogDRB0k6Tr16VoRpO8GGWTbpL8WttLgvs728oy6tlTUzqPLqQPXSiaF01I5UQe4tlrDDmMrPFlEZmA6AnQ+xjT4xTWl4lScYfYxTU8LqrlkOoRxYxsxyO/Q+9GABhkcQHJBweY7wV/Muu9Duukwqm+oS295T7H7Vm3E0maYaUtU4OZkpIYERMdbqqoOYuGbbQIQxOnLQAfmo+s48v3jW5rZob9eI6pfFM8JiugE7CdVSxwIAHdrsLGRYJJJmDmEAR6amaMrthAuIwum00wmOY+4P5z+U/cVlb/MfaAJzHNGTSSpJJUknhNSSfOOPWLqYwWQzd3ebOMhJKWklidRoxdso30RRWFYkb9JtQAO0zPajDXksIhuM3e3vCCoR2JVSpbKxAYyw2XUnSq+aWXEb+G00R3Y9uYX2g7LW8Nw8rabLetTca4N7jR4xrusbA7ZR1NWoVl83Q3B2g1WpW3q0iQRv9PWZS3YGIQd0quIUOrOisrkEx4yMwOUlSOWh1BomtQSmd2m1Hxg1101aeR1xPcTgbqKrd2RHlXPbDCI1CqZHpAmhqSUvMwWm1fxBBRxTQ7jjt7z6PwLiL3cMbl22yG2q5zHmJWSVUagA6c5IO1MGuEBK5zieX/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FYOjAZM2WorbRDcBgxvFLFbBBkRtLAwXCscwzATDAnfYiADGo81FXG6giHXYLKGAhlBxdmV4hZUj966VtQOHEJtCRVBgGEJVwCZDSAefXX6/OirpcrntDr9QyBu00PB/Ofyn7ih7f5j7RWnMc0ZNJKkklSSZLtd2nXD5ktQ94DZiciz/VlgsT0+1cL44jCz8PNf432X9581u9t8aOJEW/GjFbZtOFAZVBMn/ZkAuxIPh5zFc55gZGHws3PFMPae4mKXuntrDanO3eAELodEyy3KZihKpNL4hGVJGb+G2Qesx/avtFbUtbJM3P8AUjxFEIO2sSSRpyHuKpa2z1c1B03l7m4SjimeuYi7AlO8YvBgWyREyMxQgf8AyCmPiwyEIiqw2LCbbiGIttbIYFbayWlDDIsEAa+LQGJmdBSbByIx2hfBeK2ksvdZ8yJIY+KTKBhAOsEMDpIrTBByeJ0sGGBzMhYtM2GuXdfFcK67+HrPu1DOACIbQOSY74Qsqo+fw3+n3oX+aF1dp7ZsLavzdUNbzDMGUHKTteUHSRp9Rzoi2reXUwwyILc0fOpZXYxxcwDByG1I2Y7e4/t516o1aKIPLAyeBPHGnWdz5hOB1MZ2eHI6Zbih0I1BUa6RP+OlZ+QoTS3J5lxcNq1LwOI9wWAC21CAKoiANoAgVTIX4R0mmkv8R5MtbAk6TE866KmJXyZSnB1TxAnMJPp7RUeuWUjpItuFOQYruNAJ6ClCjUQJpTXUwWK8jbzqSqxMBczAT6n9aZVcBDHVydNEgCN6VRFPHGlXRsMDLo2lgYmXW6qqDJbM08gupOmnNR/vUfXceX7xpd1QaI9ZqOD+c/lP3FDW/wAx9orXmOaMmklSSKe1HFv4XDvcHn2QdWI0+A3+FcJwMwm0oedVCdOvtPjVnEWy5u4i7macwRSWJafxEAhddTufasBzkz0leowpmlRU9s9PpGXBOz5OGxGJtRnuMQBzNtDLROoDN88gqVKunEVWlIULgCr/ANZgvDADlL/7S4G5TlRcoYzJALMcsbjU60NWaGX4PmA+kQcVwakOqjxAswPPeTt6b0Zb1PLwZtd2tN7T4sZxke8nDeDXplPAJylz5WAIMKrCWWVBnKZgctCfXrWzAeY30HM8T51SmcLNBjMHjhbbLdFxdiqnU/7jIBPpFZUj4dUOAMH1nPzN0N9WZTw7iGIs4C6t4MYuBLYdVTIAo1gAHdufQRzpff0kRwinaObCo7qXPM44Hi2NvIROdmZgesDUfL60suNjG9qMjJj3s7ci4yMIkSNOY/8A59qxUDMJuASuRHHE8OHGxLAQQOan/H+as653mFJtPtG6Ydhbsg8rYB910+0V6bw/Hlb8zyviefOOOI0SBbA9a25bMHGyRthh4RQ7cwtOJbVZacXvKfY1xuJJl7yypHpS+mdLgytFwrgmK8ImZlUA5Q2ZyTpI2Ua6nNDHkIoy5fC47xhfVfh0xxQEVzm4CQQN451ZG0sDLI2lg0FwrHMMwE5SCfYiBPMeai7nLKCBDrxSwDAR1wfzn8p+4rK3+Y+0BTmOaMmkz3a3tG2DFvJZN5rmbQNl0WOikkyw5VVmxDLO0FwTltOJ8u4zxnFcSvBAjZphbS/h67x7kn6DSsGZmno7e3oWdMuT9e8DbsxiFvrYdMrsdJOkc3B2KgakjaK4KZHM0/P0WpmopzibXtU/8Fh7TW2i1ZUKvViNoHNmn460NUJqPgRRQdW1moNzv/xMx2ebC3LTXnBLkuSrDLkkwR4WIOo36MtdrLjAE0qVjVI1DGNpdxDAYdSFOKRRCAqLRd8zgHVlYTuANNKMp0B8zgmLKrGrUL1ASBwOgEstjBK2W5jbkIpnIuo9ZCN8PFz50VTssOX0feKa3lMxIOPaKsVjuHIS1vFY+J1cmRB/t7sT8a0r0Cy7oB7TlNKecZJj+z2g4eMM6FrmJtp4jClTroSMzjMecLFAaKY2MZU6NWmmUGBL+Ecf4eQFGGZJEICiA6/35iwoepUpdoVSpV+hxAOKYZxcDWpOoKxqQemm/vSzAztHSNlcNNbjXCm2dm5/SfvW9cAEYgFIEhhDryZQkbHNzk7+tO/DV+Azz/iZy4hllpgUWRiCKc7RzZOgoU8wxeJZXJacXvKfY/auNxJM0TFLQCdhMlXUcCAZ3a6AsBVCsSSZgyIAj0196NrnSgXEYXTaaYTHMYUDF04uvAJ6CrINTAS9JdThe8WBGkGdSyiJ0UFh8zpHuaZVThDHF0cUiAJpOD+c/lP3FB2/zRMvMc0ZNJxcgeIjUc411qAZkLYEDu3x5oA01Ok/ONq0CTJqpxiIO03FjayF1OU6Fgolc5CgdQGMDaNNSKGr4J0A7wmgXUayNp837Y41stu0XzKGa5v10HLbzGOUkcqApArkT1NqiOfN6Yi3slcbuMYNCioh1APjuXFQESNDlDfSmNBQzYMCuVGpe5J+0qS4i3EzpJ1UROmYZQQNAYmY9KY4GQYNdKTRYDtFmMtsGZQSx8zkbRuB7Df5dKN1A8TywGOY2wHDowT3ZQOR4M5AmXVSBO7ZM0D1oW7YimRC7DDXSz3s7wZbtwZz4LepncnkoHOdduledrPpWevvQqBUJmxPD8PAlcrDYyAf+Yg0FyOYGtfHAzDMPgJgo066iVI+hmq6R0mn5nowg3atzbC3O8EkhIJjU66fX5VZhqko1F4E0VzEMyYQ/wBVpiffwf5Neh8OINP6TznigIqkesPwak0U5gNPePsMsChG5hyDAl1Vl5xe8p9j9q43Eky98Sv756frQVA4cTtqcVRiAYUlXAJkGRPPrr8vrRVyuVz2h98mpNXaM6XxTK76ypj9860pNpcGa0H0VATFmCTMwCg5VOZyT+IDRQAddTm100HwLuX2xDr+rsEml4P5z+U/cUPb/MfaLl5hWKxJLZEmev1+FMlQY1GUdyTpWdWkfYzHvXCR0nVDdYHj3AhbYLsTl02BidT6RrExUV+8jU+0ScS7P37tkhDGZl0YwcoaTr+Hb1OpoMUyahcw9qoWkKa/Uxb2g7AWLvd/znDICGgAhpJYcxlgseukUQtuGOZ2n4oaCaMZnfD+zNnDWL62ozP3Qm82gKsWDQAAcurRziK28taZGmcS/q3LjXwOgnz7tCtjQKGOm/p13iTW6gxmAxG8L7I2ka09jKJTUPlAJUzGaNyDI9iKW12q29QOp2mTWiVENNx7GaLst2eUMbV5g1trdxMuU6d4CJBJMETEiN9q69+LhgCMQJPDntQXDZ/7mISzeBNhXKPs8GCxWZAO457b0HX0qMkcT0FxRFcLU9I74Lh4ZRENGvXT1pXVYk7TZVVU4mlv3O6RTlUjMZ01678udc1ECDhFqMQZbxgWxbS7cAayQHzsucW2HlLLB0mRInYaakg6knXMV1vhOw4P+YjHAsGBDEF1EqwGhGhCDQTAJn3HSmVg2DpJyf6RbfKWXVjb+sb8NbWKY1R1i2jzHyHlQhh4nQrk7OL3lPsftXG4kmbYaUuVtLAzNW0sCIm3uhVBzFgWnkEMnblsP96jqzjy/eNbmqDQHrHVL4okJroGZACTgQAuxuhUAyiCTMQDMwI1JijKxAQAxjckLSVSNzHvB/Ofyn7isrf5j7QBeY1yAGYEnnRuTiXwM5lIYuSBokEEwQxb+0zpGvLeNdDXJ2dLbW2JJM7Sxk1ACZwkDmU4nEzoPnWirMnfbAitga3GIKQZl+OcdW45w9tSwHncHQPyT16E8p9DQb3aLVCRxYWzgeZMPjLXf3UQEKCQIA5kgD4CaOGwjc7DM4xeIOFuE2yCyMVVo0IkjboROlVZBUXBkByomn7LcVe5ldUzO3eEJJYeGVIE7AmSAdqQVENKtpEuUDUSWOJnuKE2OIXZOaDa3JOrW0ZhJ3jMflV7gZTB7Te1fNE6uM7TRDBd6UZHAaev719KUqN5qamkEEQziR74KqEAKSG9D0jrBrQjIEwp/CSYR2gwjLgTbmA4O/JVHT1ZhHsaJANJBnqYExFWocdP3guC4iQMpIA7xR6QTB1HqKK8LBet7AmCeJgJQ99pu8Nhwu2pIB0GlOGckxMqACFreUTJ2rPBmuoDme3Hzj9P+1VxgzuQwnvdhVJOmh3rjEkEToAG8QXQcpjePaliEBgTJTYKwJguEMtJEMVg/A6Cee7fIUVc7gEQy8GQCOIbQcAld8SpragfjE3tm01RAMKxVwGMgyJ+uvrp9aKuVyue0PvkDJqHSaHg/nP5T9xQ9v8AMfaK15jg0ZNIo47jykIpgnc846elB3VcphV5MLtaIfLHpEF/imUasfmf80tNZ+5jEW4J4Ev4b2nXZgWTqRt8edb0L4rs3Exr+HatxzCOP8Zsph7mQkOUbLyIJEA69Jo171NB0neB0rE6wGG2Z8w/jRYt+Ea9eh3Hx0/c0tooWfW3Selp0FZdPEIsqncjFN/KLMwFsDzPpFxZ1W2pJOXqAAeQ9FSqM67xfWTRU8tTkd+3p7xPci8TpKqJ26CZldeuhE1vxOTQ9l+HXFyLaaCxzC5kjKp7yYJOYglVGkEZtSRFJrlwKpPWZVGYjRnaDjh5vYm/ddg7zsdjEqTzI2SNTp13oS6L6AYbSTQFzxiNGxFpLRCPlubSY0PQDlrpQiAYkqs2d5dwnhtp7eXOQxBbvQdc3MGNxy66b1qmliQZmzMoDCI+LjGNcFkljs2bUqyzGYuTrHTTcaVbG2o7yupc4WAtjyt61btEOytLyAwLb6+2taUKlSiC42mdelTrkU23n13hvaCU/moA8fh2Y9B0Pzo23uRVOG2MXXVoaQJTcSnF37l/TKoHwJHvO3xFNkVE3zE1RnfbEtweCugTiLyLbA8KDQa6y7SC35QQOs1R3Un4BvNaaMB8ZgHFuLKpVTcNzMwAGUKJnZds373q4p/ATjG0xepvjOYRdeAT0FIVGWAhlNdbhYrUNIPVlAEjTUST1MDYczTGrgIY4uiFpYAjalcSTxquraSDLI2lgYmLDvFVZLFwY10CGT8IG/8AcKYVWHl57xtc1QaGe81HB/Ofyn7ihbf5vpFK8xyaMmkR8XwQfUnWTHx/7CllelqOTDrerp2Ez2O4C9wKqQNuU6cyY67VQWpYYG0MF4E3O8pxHZe+LcWwA86sWMEdANY+ldeyyNpxL8A7xVxPstds4c3bz/zHZVCjXKNWMn/d0HrVKlDyqWo8y1Cv51bSJxwzC9/ba2pAMj1Gm3wiaHtnNN8niMKlTy8NFfaSwiMEcFXNsLcWPCcoyrctGADI3G4I1Gor0dtXVxgGAKfiI+omcxl7D2rJVGc3G0YEAAKDMTzkga8h70STjmRiRzxG3ZXHO6/yVlkVUzqPPpciTAzRn/q5T0pLdDLnEwDZOY6BfD4fxoA0TlkZmHMsAZA333oFqTk/FDTcpwOZmU4veuOES33+vhSPFM8mAkfHStUpDiDvUPM1+HS5hgudraOf/TLKSP7ZTT4mBPOtT4fVxqWYr4jR+RzCBxZboe3eTKsZiJ8JWRqCvKdxt8Cawy1JviH3mwC1R8LfUQTGdmra/wA63bCrAIe0SunKRqB8opxSt7a6X4SQe0U1Lq5tWwwBHedYZLlxFdHdl3Y7LG0EEAkjnlnqOcL7rw9qXy7xhaeJJWJDjELxAd7KHCMTdDGdwDaGh8TDfNJBkbGaYeFMwT4+Mxb4qqmoNOxAneGweJPjxt51tFZC23lyOQ1BKA9dPempZOKY3ioK/NQ7TRYS7ZtJ3jqLZVcoJ1fxaAMx1JMiBud42oWsrtkA5m9NlG5GJ5iF8J/e2tJaTaXBMMt2C1ATFmEXMyqJIVszkyBIGi67+IhvTLRdy+FxDr+ptpjegIrnNwaGN6spAIMshCsCYHhic4LKA2VgTvEFYWefP5UXcfEoIht2NSqwG0ecH85/KfuKyt/mMCTmN2NFEzWC3rAfVgTl2APtWLIG3YTRHK7DrOsJhwsnXXrVqSY3nKj52hMVtM5nO3bRhx/7i/ZqB8Qz5P1jDwwfx/pPn2CDWWz2mPiBBETqToRSjXtHzKG+FuJpuPYA3sOts+K4yqCeUkeLblvRBbTjHO0WJye28wlrg9u3Yv2rygXbaEdSSDmBHXYCiPMZnm2R+X0/5iE4DimHs4SbveCLigm2iE22Dd4AylvK2g23BHpRNOkyDU4O8XXFZamEQ8bxTcutiHyy57xpjYkci7TJ09BQ7OATNadI9YZieHXFuPatXe5toFBKwpcsoY6gyQJj5078Pt6enzCN/WJr66cMU6SnGYXuUGW41x25LcBJ5yQokimmSeBFWRneH9lHSx4boDd4CpBJ0VhJ12Uxr8KxurVa1PDfeb2109KplftNhhsptpatYiFYvK5VLKgBHimRKt4o1nTkaRU6DWlQaj1/SPKlZbxDpHTf3gfEOE3O5exZbvHOUOdJLFhJMwIyhoA2jnpR98+qicDniAeHqErjJ2HMedmOGG2oD28kgIBqGMaEs34RJMAa8+dUpDRRVR0G8tcNrrs3c7TjiU2WYPcYljr3eh0GiwoJgaAa86MpjWAQIFUOk4Jg7YDC4jKxxU92wi1IhG31EyW/uP0qrPUQEaekgWmwB1RqTXngCTgQtQScCAJcY3cqgZFgkzGhDCAI1MiaMuCAoEYXbAIF6mMKCi6c3GgE9BVlGTiWRdTBYqKvvOpKgCdszAZj94HOmVTamRHVwQtIgCaXg/nP5T9xQdv80SpzHEUXjeaZky1MST2uyTkuJiRNTE5kQPjVlbll0fysI+PKPWp5YqfCeDO+aaXxryJ8k75sPiu6YkqGHICQdR9/pSK5t/JcjtPR2tx+YpBu81FrjFsE5syhVzEkHbWdRpvpVren57qi9YNcsKCFmPEzfEbgxdy5/DWSz3SFLGcoUch7fX10r11G0pUACQJ5Srd1a2wJhydk8NaRrF24DddD3hkDKCCQoHWVzaz5RVbiqaiHb4ekvbp5bjffrLOCdlmNwsFyII1zTop2+Ohrz35bU09F+aCrvJw7hNtsTfOJstczPqpfKqgDKPCPMcqiTOmsU/UlaYVDwJ51yGqF3HM0BwuHB7u2GQHdRaDiR+EEjN+lQNU5P7yrCnnA/acL2cw98S3eLbXUkqtoE85JGoj4VDcVE7Z+8i0Ebvj7RvhOEKiMlq0iAEZDvPuxknf/ABQlwfMG5yYbbfwzsMCG28qAF/BtMxEjoQP3FYrkgA9JqxAJI6zOYjh1xQYe7bGdiLkIzNJzjxMSVTxMoHIAUcjA9MwB1IiJ79sXh/EXmcEan+Ylsn+nMIkfHXryowAlMKMQUldWWjvh3FrD+HDpZyDSET9SNfhQtWkQpLE5my1RsFAxC8QsqR++lJLc4qRpaNpqiBYNirgNBzAiRzjxCfr86IulyuYZfoCoYdIyoCKpXfWVPtV6ZwwzNaLBaikxXhhmYKJIDB3JkARsPUlgDHoaNuHAXEYX1XC6e/7TTcH85/KfuKHt/m+kWLzHNGTSVX8QqeYgVYKTxKs4XmVLjVZZBgV0oQZUVVIi9bGckqZ9zrWpbSMGDhCxyDLLmGJXxNouuvL9j71wOAdhLGmSNzMt2i7MrcuW3Fzx6DLIPhBJJiJ0neTtS6+UVG9Y28NqeUpB4g/aXBM9oWbUAsyg/lXxcupC13wpMVtXQTPxWpmjjvK8Pw3GYe2AGyllgC2iiDB2ZvKPgDT4vTqHeIwjpuIus9nO7VnuPN64YAJzBc2+p8xIzSehMdaCvrnK6BtD7G2+LWZoOFves2xZtqWIXxuRpOy2x1Osk8tKEtKfw5J5hF7V+LAEZ8MlJF1PGTItjKW6F5YARReDj+sCDDODGOJ4d3gIuFjm2ynKyxtDIBHxnaqq+niWZNXIlWKXKqW4F0BYZrrZtuZ5E+sVZRnJ49pxmxhefeVm4lzwoXDIyGLamNDIPKBprr6a1V1YS6MDGfdMwOZiA0baMPTmKxXIbM2bBXHWKbl+81zIEgCPEwLAn0gRPxopQoGSYISxbEsu8C7w58QVIGywCB86n5gKMLJ+XLHLS7CcHwtssbVtA4GpG+1Y1K7sMEzYUEXcCAMNKUo2lgZam2lg0UIf5qqsyWkzyC7/AHUfGjqzg040u6oNEevEc0viiV2byuoZSCpEg1epSam2hhgylJ1qqGTcGBtcbvAqLpoSZAABOvqxOtF1iBTAMaXBVaQUjc/0j7g/nP5T9xWNv8x9oAvMa4i4VUkAtHIUaoycSzHAzBcLdNzV7cH1H+auyheDM0YtyJZewwcHQCeca6VwOROsgbaBqqDwoGZuuoH05VocndtpkAq7LuZacDmIa6ZjXKNF66/1bD5VU1Aows0FMsctMxw7iP8AEYy4wU5DCZtgFBOnWd/nShW82vke0dvTFG3APvGmNxNm00WArXX2YEOQdtiY66U5oUML2ERV64LdzF54Zis6m6O+VjqSVbL6wR4fh0ojzKWPh2mBp1M/FvGzdnLTKoZNQQTEQSNdjIjTaKX10FZsseIwt6jUFIUcw/DYQIDEnWdSeZ+MxynpVVp6TsZ1qmrciWPhUbxQJAaCdxOhg8tq1DFdpkVDRNw6ylhWJvPiGnQZidtMupjeelVuL5PQTtGyfk5PvBRx64YdxAY6WbS5nP8A7jtog9InWhvzIHJ+kI/Lk8CaLh5z2wzWxbLa5ZB+ZWiFcsMzFkAOJXinS3BZlVdvE2snkBz9qsagA3lQhJ2ltq2ESdSBJAjl0j9KjP1kROkzuM4reusALDC2I0YgEn11jppJpZUviD8CxmlomPjYTo8UbyACzIEk5WJ+MwOkRzqjXzMQqjE41oAhbOZ7eBymN60RgGBMWUmCsCeILhNWkrDFdfgTA00O5+Qoi53AIhd6M6SOIbQkBmG4VxM2iQZKNuOn9w9fvXt7yyWvhv5hwZ5LwnxI2dUFt16j+omgw+NVHAe4gkbl1UwdRIJBGo+teYuwMYzuJ9FuKTXFIVKQJ68HgzT8G85/KfuKHt/m+kVKCDgxzRkvPKkkpGLSYzCferaGxnEprXOMypy7EqGQdYBkV0YG5E4ck4BiXFdnroLmzeyG4ILFmkT0jp78/QVuLhdtSzDyHBOGnNrswEtlGdmJALOBBYgz1PMDf1oM6RU1qMRgHLUvLY52xmMOE9n7WHkoCSdSzGW9qJqXDVOYHTt1TiWY7iaq2UKWYdNppdVu0Q6esPp2xcajxOkvFwAzFSf6YH+aqlxr2nGpheJ7dtBczJlFxgBmaeXM/wBVatUCjI5lAM7GLVwqgsczXHbcljHtG0e0CgnqE9cwpVx0xLMMoA0VFHQsf0qqsByBIwOeTKbr5QQgtIf6spaPUCp54HCj95YUyep/aVW8FiHUg4p2BM6AJPpIEgegrXzKrDaU00lO4nuF7KqHRmiVYNMyTBnXNM1alQqZyxnKtdCMKI24pfmLa/i8xGsDp7nar3NYY0DrKUKePjPSLwgt7BifU/4paQFO0KyanMouHO2q/GKrnJGRLn4UODJdeAT0FHIupgImpprcLFiZwR6soAkaCQSWPsDp1MUxrbIY3uiBRIAjalkSz5yCVEgEkzsQCAozMwzaSPCB7mNQK9Z4xdNSQU05PPtF34P8LpXNZq9bBCYwDwWPGY4wlrBqji7cNu4PMi2CwnMQRLqTcIYmSCOcaa15saOp/SfQHN0WGhcjodWP2IA9NoV2Mxhw9+3bDFrV4svlKgEjOrqGMoG1BWIGnSW7S2aZeI0hWps5GGXfvtwQSOcd/wDB9HuXQNzqdhOp9BNGYnmsxdea63hMCdTB0UbRyJ9THOtV0jeYPrPwxVcxzrmi0LdpILXLkhmHoBETEAVtpBwSck9BMS2MgDA7xjw/iOe3oBbZh4VYR11jc7Vk9PB33mqVMrttK8bdvnKASE0BKiHY9B0/T12qyBBnPM47OcdozwpeJuAA8oM6dDQ9TSOIQmrHxTnFrmEZmAGvhMExy9qFrMCNOZsmVOcQVMKFO3+aXNS0tCDVJEtOAkhsxGm3KiFtCd5QV8bYliYEfi1rZbUfzSprHpLlsqmwrTy0pjiZl2bmUYqwHiRryih6yBzsJpTqFZQcIijxA1n5SKPjzNPNdjtOsOy/hn41FZT8sq4PWWssjWatqyMZlQcHM6W0ANK6E+HaVLEneVN61kZoJwW0+BrgM4w2ifEjwn97a1vROHBmFswFQExbhBmZVBJCnMx1iQDCyRqZMwNsuvKi7l8LiGX9TbTG9ARZPndvlpOUmQNDlaAx8pJywrQBMBq9V41bsyrVHTn2gX4Nv0p1HtnONeCvuOn1hicXwNwtcvNdFySfAgKsY8wk6AksYOxb415rzKbbmfRfyd9TASmFxjqdx6f9TnDcRRmtXUDKLeWDuQUUoiHNozCQ5I005ytGWNublwVGw/wCJ/HL1fDLdlqn4n2AHqQS3oPebXguIuFA9xpJMiWVvD1kDp0omvVpKxXPE8zRYsobvHOGxCicxE+8/ppQ5rJ0MJGOs9c2GMsQx5SCQPh19d6guAODOYU8yjFtb81sLniA5Eke01nUujjCy9NKWctPMPi8qZSxY6ySddeem1DLcPjebHys8zq1j+RAHr0qorueROt5Q4aKeL9rrOHuFHBJC5pBGu2gnnr9DWZOTvD7Xw+pcprp98R1gOIW3RX/AKgDrrE1vTNMbmL62ablCeDiF/xyf1fQ0R5yzHInNviNttnBEkaa6jQjToanmr3k1CS5xG0olnUDQSdBqYG/UmK75qd5NQnX8db/AKh9anmoOsmoTl8XaIgsPrVWam4wZA+NxKkuWRs33rMJQHEuaxPJnf8AEWv6vvU00cyvmSHFW+TD610lANjJrEqN9D+IfWh9IPWXFRRJ3tuD4xseRrQImMkzjVQRFJNZAEnAg6gk4EAt3GN3Kq+BYJMgaENAA5mQDRlwRpxGF2QEC9YwoKL582Br6KRmfPASDkT1wpMsiE9Sik/HTxfGaAfwy1dtRQZj6j+JvFaNPy0rNj7/ALz1nJ+GgGwA6ADQD2oynSSmulBgRRcXNW4c1KzFmPUxrwLi5snK8m2f+U9R6dRSzxLw4XA1p8w/WHeHeIm3Oh/l/abBWBEgyDsa8iylTg8z1isGGRPa5OyVJJKkklSSKuJ8Bt33zuTOnJeQIjUbGa5iMrXxOrbJoSC43srauFSXcQipplghNQSCpEyT8CRsa1WoVGBAqlY1HLnknMrxHY+y9trZe5DXTdJBAMsptsu3lKMykdCa75pzmU1Qu72csm0bcaZrjTCkg3FZNJGgVWAHQIvSq+Yc5nM7we/2VRgQLlwAszbg6syvMkZiQyIQSd0B11m3mmd1RxgcGtpSqAAFnYwANXYsdgOsewFZk53nCYRXJySpJJUkkqSSVJJKkkrxKyp/e+lb25w8KsziqNoHgmIeGg5hEjnGo9vxVvdLkBhC79AVDCMaBiufNq+jT53JUkkqSSVJJqOyN5irqTIWIHSZn7V5fx2mqurAbnmem8EqMyMpOw4mgpDHslSSSpJJUkkqSSVJJKkklSSSpJJUkkqSSVJJKkklSSSpJJUknlzatKPzibUDioInsn+YPzj/AKh9qPr/AO2Y2vf9kx1SyJJ//9k="/>
          <p:cNvSpPr>
            <a:spLocks noChangeAspect="1" noChangeArrowheads="1"/>
          </p:cNvSpPr>
          <p:nvPr/>
        </p:nvSpPr>
        <p:spPr bwMode="auto">
          <a:xfrm>
            <a:off x="1450976" y="-16383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0" name="Down Arrow 39"/>
          <p:cNvSpPr/>
          <p:nvPr/>
        </p:nvSpPr>
        <p:spPr bwMode="auto">
          <a:xfrm rot="2935625" flipV="1">
            <a:off x="8496881" y="5135270"/>
            <a:ext cx="147416" cy="555642"/>
          </a:xfrm>
          <a:prstGeom prst="downArrow">
            <a:avLst/>
          </a:prstGeom>
          <a:solidFill>
            <a:srgbClr val="FF1188"/>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800" b="1">
              <a:latin typeface="Times New Roman" panose="02020603050405020304" pitchFamily="18" charset="0"/>
              <a:cs typeface="Times New Roman" panose="02020603050405020304" pitchFamily="18" charset="0"/>
            </a:endParaRPr>
          </a:p>
        </p:txBody>
      </p:sp>
      <p:sp>
        <p:nvSpPr>
          <p:cNvPr id="35" name="WordArt 25"/>
          <p:cNvSpPr>
            <a:spLocks noChangeArrowheads="1" noChangeShapeType="1" noTextEdit="1"/>
          </p:cNvSpPr>
          <p:nvPr/>
        </p:nvSpPr>
        <p:spPr bwMode="auto">
          <a:xfrm>
            <a:off x="4648200" y="586583"/>
            <a:ext cx="2514600" cy="413543"/>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HÌNH 1</a:t>
            </a:r>
          </a:p>
        </p:txBody>
      </p:sp>
      <p:pic>
        <p:nvPicPr>
          <p:cNvPr id="2" name="Picture 1"/>
          <p:cNvPicPr>
            <a:picLocks noChangeAspect="1"/>
          </p:cNvPicPr>
          <p:nvPr/>
        </p:nvPicPr>
        <p:blipFill>
          <a:blip r:embed="rId6"/>
          <a:stretch>
            <a:fillRect/>
          </a:stretch>
        </p:blipFill>
        <p:spPr>
          <a:xfrm>
            <a:off x="5814220" y="2011952"/>
            <a:ext cx="5304945" cy="2429214"/>
          </a:xfrm>
          <a:prstGeom prst="rect">
            <a:avLst/>
          </a:prstGeom>
        </p:spPr>
      </p:pic>
      <p:pic>
        <p:nvPicPr>
          <p:cNvPr id="6" name="Picture 5"/>
          <p:cNvPicPr>
            <a:picLocks noChangeAspect="1"/>
          </p:cNvPicPr>
          <p:nvPr/>
        </p:nvPicPr>
        <p:blipFill>
          <a:blip r:embed="rId7"/>
          <a:stretch>
            <a:fillRect/>
          </a:stretch>
        </p:blipFill>
        <p:spPr>
          <a:xfrm>
            <a:off x="6575159" y="4489783"/>
            <a:ext cx="4164074" cy="521959"/>
          </a:xfrm>
          <a:prstGeom prst="rect">
            <a:avLst/>
          </a:prstGeom>
        </p:spPr>
      </p:pic>
      <p:pic>
        <p:nvPicPr>
          <p:cNvPr id="7" name="Picture 6"/>
          <p:cNvPicPr>
            <a:picLocks noChangeAspect="1"/>
          </p:cNvPicPr>
          <p:nvPr/>
        </p:nvPicPr>
        <p:blipFill>
          <a:blip r:embed="rId8"/>
          <a:stretch>
            <a:fillRect/>
          </a:stretch>
        </p:blipFill>
        <p:spPr>
          <a:xfrm>
            <a:off x="1320134" y="1903691"/>
            <a:ext cx="3891945" cy="2850350"/>
          </a:xfrm>
          <a:prstGeom prst="rect">
            <a:avLst/>
          </a:prstGeom>
        </p:spPr>
      </p:pic>
      <p:sp>
        <p:nvSpPr>
          <p:cNvPr id="39" name="Down Arrow 38"/>
          <p:cNvSpPr/>
          <p:nvPr/>
        </p:nvSpPr>
        <p:spPr bwMode="auto">
          <a:xfrm rot="2935625" flipV="1">
            <a:off x="1686453" y="3602191"/>
            <a:ext cx="205513" cy="645580"/>
          </a:xfrm>
          <a:prstGeom prst="downArrow">
            <a:avLst/>
          </a:prstGeom>
          <a:solidFill>
            <a:srgbClr val="FF1188"/>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800" b="1">
              <a:latin typeface="Times New Roman" panose="02020603050405020304" pitchFamily="18" charset="0"/>
              <a:cs typeface="Times New Roman" panose="02020603050405020304" pitchFamily="18" charset="0"/>
            </a:endParaRPr>
          </a:p>
        </p:txBody>
      </p:sp>
      <p:sp>
        <p:nvSpPr>
          <p:cNvPr id="32" name="Arrow: Chevron 45">
            <a:extLst>
              <a:ext uri="{FF2B5EF4-FFF2-40B4-BE49-F238E27FC236}">
                <a16:creationId xmlns:a16="http://schemas.microsoft.com/office/drawing/2014/main" id="{0DA62D6A-4BAB-B3F3-D632-5576D72A30FF}"/>
              </a:ext>
            </a:extLst>
          </p:cNvPr>
          <p:cNvSpPr/>
          <p:nvPr/>
        </p:nvSpPr>
        <p:spPr>
          <a:xfrm flipH="1">
            <a:off x="11009856" y="80579"/>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3" name="Arrow: Chevron 160">
            <a:extLst>
              <a:ext uri="{FF2B5EF4-FFF2-40B4-BE49-F238E27FC236}">
                <a16:creationId xmlns:a16="http://schemas.microsoft.com/office/drawing/2014/main" id="{FDF709C4-6749-57D0-85B4-39E86EE7BB46}"/>
              </a:ext>
            </a:extLst>
          </p:cNvPr>
          <p:cNvSpPr/>
          <p:nvPr/>
        </p:nvSpPr>
        <p:spPr>
          <a:xfrm>
            <a:off x="-375654" y="64451"/>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54242"/>
      </p:ext>
    </p:extLst>
  </p:cSld>
  <p:clrMapOvr>
    <a:masterClrMapping/>
  </p:clrMapOvr>
  <p:transition spd="slow" advClick="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213"/>
                                        </p:tgtEl>
                                        <p:attrNameLst>
                                          <p:attrName>style.color</p:attrName>
                                        </p:attrNameLst>
                                      </p:cBhvr>
                                      <p:to>
                                        <a:schemeClr val="accent2"/>
                                      </p:to>
                                    </p:animClr>
                                    <p:animClr clrSpc="rgb" dir="cw">
                                      <p:cBhvr>
                                        <p:cTn id="7" dur="500" fill="hold"/>
                                        <p:tgtEl>
                                          <p:spTgt spid="213"/>
                                        </p:tgtEl>
                                        <p:attrNameLst>
                                          <p:attrName>fillcolor</p:attrName>
                                        </p:attrNameLst>
                                      </p:cBhvr>
                                      <p:to>
                                        <a:schemeClr val="accent2"/>
                                      </p:to>
                                    </p:animClr>
                                    <p:set>
                                      <p:cBhvr>
                                        <p:cTn id="8" dur="500" fill="hold"/>
                                        <p:tgtEl>
                                          <p:spTgt spid="213"/>
                                        </p:tgtEl>
                                        <p:attrNameLst>
                                          <p:attrName>fill.type</p:attrName>
                                        </p:attrNameLst>
                                      </p:cBhvr>
                                      <p:to>
                                        <p:strVal val="solid"/>
                                      </p:to>
                                    </p:set>
                                    <p:set>
                                      <p:cBhvr>
                                        <p:cTn id="9" dur="500" fill="hold"/>
                                        <p:tgtEl>
                                          <p:spTgt spid="2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thoi gian bat dau.wav"/>
                                        </p:tgtEl>
                                      </p:cMediaNode>
                                    </p:audio>
                                  </p:subTnLst>
                                </p:cTn>
                              </p:par>
                              <p:par>
                                <p:cTn id="10" presetID="22" presetClass="entr" presetSubtype="8" repeatCount="indefinite"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98"/>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1000"/>
                                  </p:stCondLst>
                                  <p:childTnLst>
                                    <p:set>
                                      <p:cBhvr>
                                        <p:cTn id="17" dur="1" fill="hold">
                                          <p:stCondLst>
                                            <p:cond delay="0"/>
                                          </p:stCondLst>
                                        </p:cTn>
                                        <p:tgtEl>
                                          <p:spTgt spid="199"/>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1000"/>
                                  </p:stCondLst>
                                  <p:childTnLst>
                                    <p:set>
                                      <p:cBhvr>
                                        <p:cTn id="20" dur="1" fill="hold">
                                          <p:stCondLst>
                                            <p:cond delay="0"/>
                                          </p:stCondLst>
                                        </p:cTn>
                                        <p:tgtEl>
                                          <p:spTgt spid="200"/>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1000"/>
                                  </p:stCondLst>
                                  <p:childTnLst>
                                    <p:set>
                                      <p:cBhvr>
                                        <p:cTn id="23" dur="1" fill="hold">
                                          <p:stCondLst>
                                            <p:cond delay="0"/>
                                          </p:stCondLst>
                                        </p:cTn>
                                        <p:tgtEl>
                                          <p:spTgt spid="201"/>
                                        </p:tgtEl>
                                        <p:attrNameLst>
                                          <p:attrName>style.visibility</p:attrName>
                                        </p:attrNameLst>
                                      </p:cBhvr>
                                      <p:to>
                                        <p:strVal val="visible"/>
                                      </p:to>
                                    </p:set>
                                  </p:childTnLst>
                                </p:cTn>
                              </p:par>
                            </p:childTnLst>
                          </p:cTn>
                        </p:par>
                        <p:par>
                          <p:cTn id="24" fill="hold">
                            <p:stCondLst>
                              <p:cond delay="3500"/>
                            </p:stCondLst>
                            <p:childTnLst>
                              <p:par>
                                <p:cTn id="25" presetID="1" presetClass="entr" presetSubtype="0" fill="hold" grpId="0" nodeType="afterEffect">
                                  <p:stCondLst>
                                    <p:cond delay="1000"/>
                                  </p:stCondLst>
                                  <p:childTnLst>
                                    <p:set>
                                      <p:cBhvr>
                                        <p:cTn id="26" dur="1" fill="hold">
                                          <p:stCondLst>
                                            <p:cond delay="0"/>
                                          </p:stCondLst>
                                        </p:cTn>
                                        <p:tgtEl>
                                          <p:spTgt spid="202"/>
                                        </p:tgtEl>
                                        <p:attrNameLst>
                                          <p:attrName>style.visibility</p:attrName>
                                        </p:attrNameLst>
                                      </p:cBhvr>
                                      <p:to>
                                        <p:strVal val="visible"/>
                                      </p:to>
                                    </p:set>
                                  </p:childTnLst>
                                </p:cTn>
                              </p:par>
                            </p:childTnLst>
                          </p:cTn>
                        </p:par>
                        <p:par>
                          <p:cTn id="27" fill="hold">
                            <p:stCondLst>
                              <p:cond delay="4500"/>
                            </p:stCondLst>
                            <p:childTnLst>
                              <p:par>
                                <p:cTn id="28" presetID="1" presetClass="entr" presetSubtype="0" fill="hold" grpId="0" nodeType="afterEffect">
                                  <p:stCondLst>
                                    <p:cond delay="1000"/>
                                  </p:stCondLst>
                                  <p:childTnLst>
                                    <p:set>
                                      <p:cBhvr>
                                        <p:cTn id="29" dur="1" fill="hold">
                                          <p:stCondLst>
                                            <p:cond delay="0"/>
                                          </p:stCondLst>
                                        </p:cTn>
                                        <p:tgtEl>
                                          <p:spTgt spid="203"/>
                                        </p:tgtEl>
                                        <p:attrNameLst>
                                          <p:attrName>style.visibility</p:attrName>
                                        </p:attrNameLst>
                                      </p:cBhvr>
                                      <p:to>
                                        <p:strVal val="visible"/>
                                      </p:to>
                                    </p:set>
                                  </p:childTnLst>
                                </p:cTn>
                              </p:par>
                            </p:childTnLst>
                          </p:cTn>
                        </p:par>
                        <p:par>
                          <p:cTn id="30" fill="hold">
                            <p:stCondLst>
                              <p:cond delay="5500"/>
                            </p:stCondLst>
                            <p:childTnLst>
                              <p:par>
                                <p:cTn id="31" presetID="1" presetClass="entr" presetSubtype="0" fill="hold" grpId="0" nodeType="afterEffect">
                                  <p:stCondLst>
                                    <p:cond delay="1000"/>
                                  </p:stCondLst>
                                  <p:childTnLst>
                                    <p:set>
                                      <p:cBhvr>
                                        <p:cTn id="32" dur="1" fill="hold">
                                          <p:stCondLst>
                                            <p:cond delay="0"/>
                                          </p:stCondLst>
                                        </p:cTn>
                                        <p:tgtEl>
                                          <p:spTgt spid="204"/>
                                        </p:tgtEl>
                                        <p:attrNameLst>
                                          <p:attrName>style.visibility</p:attrName>
                                        </p:attrNameLst>
                                      </p:cBhvr>
                                      <p:to>
                                        <p:strVal val="visible"/>
                                      </p:to>
                                    </p:set>
                                  </p:childTnLst>
                                </p:cTn>
                              </p:par>
                            </p:childTnLst>
                          </p:cTn>
                        </p:par>
                        <p:par>
                          <p:cTn id="33" fill="hold">
                            <p:stCondLst>
                              <p:cond delay="6500"/>
                            </p:stCondLst>
                            <p:childTnLst>
                              <p:par>
                                <p:cTn id="34" presetID="1" presetClass="entr" presetSubtype="0" fill="hold" grpId="0" nodeType="afterEffect">
                                  <p:stCondLst>
                                    <p:cond delay="1000"/>
                                  </p:stCondLst>
                                  <p:childTnLst>
                                    <p:set>
                                      <p:cBhvr>
                                        <p:cTn id="35" dur="1" fill="hold">
                                          <p:stCondLst>
                                            <p:cond delay="0"/>
                                          </p:stCondLst>
                                        </p:cTn>
                                        <p:tgtEl>
                                          <p:spTgt spid="205"/>
                                        </p:tgtEl>
                                        <p:attrNameLst>
                                          <p:attrName>style.visibility</p:attrName>
                                        </p:attrNameLst>
                                      </p:cBhvr>
                                      <p:to>
                                        <p:strVal val="visible"/>
                                      </p:to>
                                    </p:set>
                                  </p:childTnLst>
                                </p:cTn>
                              </p:par>
                            </p:childTnLst>
                          </p:cTn>
                        </p:par>
                        <p:par>
                          <p:cTn id="36" fill="hold">
                            <p:stCondLst>
                              <p:cond delay="7500"/>
                            </p:stCondLst>
                            <p:childTnLst>
                              <p:par>
                                <p:cTn id="37" presetID="1" presetClass="entr" presetSubtype="0" fill="hold" grpId="0" nodeType="afterEffect">
                                  <p:stCondLst>
                                    <p:cond delay="1000"/>
                                  </p:stCondLst>
                                  <p:childTnLst>
                                    <p:set>
                                      <p:cBhvr>
                                        <p:cTn id="38" dur="1" fill="hold">
                                          <p:stCondLst>
                                            <p:cond delay="0"/>
                                          </p:stCondLst>
                                        </p:cTn>
                                        <p:tgtEl>
                                          <p:spTgt spid="206"/>
                                        </p:tgtEl>
                                        <p:attrNameLst>
                                          <p:attrName>style.visibility</p:attrName>
                                        </p:attrNameLst>
                                      </p:cBhvr>
                                      <p:to>
                                        <p:strVal val="visible"/>
                                      </p:to>
                                    </p:set>
                                  </p:childTnLst>
                                </p:cTn>
                              </p:par>
                            </p:childTnLst>
                          </p:cTn>
                        </p:par>
                        <p:par>
                          <p:cTn id="39" fill="hold">
                            <p:stCondLst>
                              <p:cond delay="8500"/>
                            </p:stCondLst>
                            <p:childTnLst>
                              <p:par>
                                <p:cTn id="40" presetID="1" presetClass="entr" presetSubtype="0" fill="hold" grpId="0" nodeType="afterEffect">
                                  <p:stCondLst>
                                    <p:cond delay="1000"/>
                                  </p:stCondLst>
                                  <p:childTnLst>
                                    <p:set>
                                      <p:cBhvr>
                                        <p:cTn id="41" dur="1" fill="hold">
                                          <p:stCondLst>
                                            <p:cond delay="0"/>
                                          </p:stCondLst>
                                        </p:cTn>
                                        <p:tgtEl>
                                          <p:spTgt spid="20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par>
                          <p:cTn id="47" fill="hold">
                            <p:stCondLst>
                              <p:cond delay="500"/>
                            </p:stCondLst>
                            <p:childTnLst>
                              <p:par>
                                <p:cTn id="48" presetID="22" presetClass="emph" presetSubtype="0" repeatCount="indefinite" fill="hold" grpId="1" nodeType="afterEffect">
                                  <p:stCondLst>
                                    <p:cond delay="0"/>
                                  </p:stCondLst>
                                  <p:childTnLst>
                                    <p:animClr clrSpc="hsl" dir="cw">
                                      <p:cBhvr override="childStyle">
                                        <p:cTn id="49" dur="500" fill="hold"/>
                                        <p:tgtEl>
                                          <p:spTgt spid="37"/>
                                        </p:tgtEl>
                                        <p:attrNameLst>
                                          <p:attrName>style.color</p:attrName>
                                        </p:attrNameLst>
                                      </p:cBhvr>
                                      <p:by>
                                        <p:hsl h="-7200000" s="0" l="0"/>
                                      </p:by>
                                    </p:animClr>
                                    <p:animClr clrSpc="hsl" dir="cw">
                                      <p:cBhvr>
                                        <p:cTn id="50" dur="500" fill="hold"/>
                                        <p:tgtEl>
                                          <p:spTgt spid="37"/>
                                        </p:tgtEl>
                                        <p:attrNameLst>
                                          <p:attrName>fillcolor</p:attrName>
                                        </p:attrNameLst>
                                      </p:cBhvr>
                                      <p:by>
                                        <p:hsl h="-7200000" s="0" l="0"/>
                                      </p:by>
                                    </p:animClr>
                                    <p:animClr clrSpc="hsl" dir="cw">
                                      <p:cBhvr>
                                        <p:cTn id="51" dur="500" fill="hold"/>
                                        <p:tgtEl>
                                          <p:spTgt spid="37"/>
                                        </p:tgtEl>
                                        <p:attrNameLst>
                                          <p:attrName>stroke.color</p:attrName>
                                        </p:attrNameLst>
                                      </p:cBhvr>
                                      <p:by>
                                        <p:hsl h="-7200000" s="0" l="0"/>
                                      </p:by>
                                    </p:animClr>
                                    <p:set>
                                      <p:cBhvr>
                                        <p:cTn id="52" dur="500" fill="hold"/>
                                        <p:tgtEl>
                                          <p:spTgt spid="37"/>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par>
                                <p:cTn id="53" presetID="22" presetClass="entr" presetSubtype="8" repeatCount="indefinite"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37" grpId="0" animBg="1"/>
      <p:bldP spid="37" grpId="1" animBg="1"/>
      <p:bldP spid="40"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5" name="Picture 2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8576" y="170989"/>
            <a:ext cx="1382713" cy="1168400"/>
          </a:xfrm>
          <a:prstGeom prst="rect">
            <a:avLst/>
          </a:prstGeom>
          <a:noFill/>
          <a:extLst>
            <a:ext uri="{909E8E84-426E-40DD-AFC4-6F175D3DCCD1}">
              <a14:hiddenFill xmlns:a14="http://schemas.microsoft.com/office/drawing/2010/main">
                <a:solidFill>
                  <a:srgbClr val="FFFFFF"/>
                </a:solidFill>
              </a14:hiddenFill>
            </a:ext>
          </a:extLst>
        </p:spPr>
      </p:pic>
      <p:pic>
        <p:nvPicPr>
          <p:cNvPr id="54296" name="Picture 2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14475" y="1447800"/>
            <a:ext cx="9163050" cy="76200"/>
          </a:xfrm>
          <a:prstGeom prst="rect">
            <a:avLst/>
          </a:prstGeom>
          <a:noFill/>
          <a:extLst>
            <a:ext uri="{909E8E84-426E-40DD-AFC4-6F175D3DCCD1}">
              <a14:hiddenFill xmlns:a14="http://schemas.microsoft.com/office/drawing/2010/main">
                <a:solidFill>
                  <a:srgbClr val="FFFFFF"/>
                </a:solidFill>
              </a14:hiddenFill>
            </a:ext>
          </a:extLst>
        </p:spPr>
      </p:pic>
      <p:sp>
        <p:nvSpPr>
          <p:cNvPr id="54297" name="WordArt 25"/>
          <p:cNvSpPr>
            <a:spLocks noChangeArrowheads="1" noChangeShapeType="1" noTextEdit="1"/>
          </p:cNvSpPr>
          <p:nvPr/>
        </p:nvSpPr>
        <p:spPr bwMode="auto">
          <a:xfrm>
            <a:off x="4549140" y="548641"/>
            <a:ext cx="2766060" cy="509428"/>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HÌNH 2</a:t>
            </a:r>
          </a:p>
        </p:txBody>
      </p:sp>
      <p:sp>
        <p:nvSpPr>
          <p:cNvPr id="196" name="Oval 14"/>
          <p:cNvSpPr>
            <a:spLocks noChangeArrowheads="1"/>
          </p:cNvSpPr>
          <p:nvPr/>
        </p:nvSpPr>
        <p:spPr bwMode="auto">
          <a:xfrm>
            <a:off x="9309100" y="1076325"/>
            <a:ext cx="825500" cy="304800"/>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latin typeface="Times New Roman" panose="02020603050405020304" pitchFamily="18" charset="0"/>
                <a:cs typeface="Times New Roman" panose="02020603050405020304" pitchFamily="18" charset="0"/>
              </a:rPr>
              <a:t>Start</a:t>
            </a:r>
          </a:p>
        </p:txBody>
      </p:sp>
      <p:sp>
        <p:nvSpPr>
          <p:cNvPr id="197" name="Oval 15"/>
          <p:cNvSpPr>
            <a:spLocks noChangeArrowheads="1"/>
          </p:cNvSpPr>
          <p:nvPr/>
        </p:nvSpPr>
        <p:spPr bwMode="auto">
          <a:xfrm>
            <a:off x="9288463" y="228600"/>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0</a:t>
            </a:r>
          </a:p>
        </p:txBody>
      </p:sp>
      <p:sp>
        <p:nvSpPr>
          <p:cNvPr id="198" name="Oval 16"/>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a:t>
            </a:r>
          </a:p>
        </p:txBody>
      </p:sp>
      <p:sp>
        <p:nvSpPr>
          <p:cNvPr id="199" name="Oval 17"/>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2</a:t>
            </a:r>
          </a:p>
        </p:txBody>
      </p:sp>
      <p:sp>
        <p:nvSpPr>
          <p:cNvPr id="200" name="Oval 18"/>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3</a:t>
            </a:r>
          </a:p>
        </p:txBody>
      </p:sp>
      <p:sp>
        <p:nvSpPr>
          <p:cNvPr id="201" name="Oval 19"/>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4</a:t>
            </a:r>
          </a:p>
        </p:txBody>
      </p:sp>
      <p:sp>
        <p:nvSpPr>
          <p:cNvPr id="202" name="Oval 20"/>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5</a:t>
            </a:r>
          </a:p>
        </p:txBody>
      </p:sp>
      <p:sp>
        <p:nvSpPr>
          <p:cNvPr id="203" name="Oval 21"/>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6</a:t>
            </a:r>
          </a:p>
        </p:txBody>
      </p:sp>
      <p:sp>
        <p:nvSpPr>
          <p:cNvPr id="204" name="Oval 22"/>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7</a:t>
            </a:r>
          </a:p>
        </p:txBody>
      </p:sp>
      <p:sp>
        <p:nvSpPr>
          <p:cNvPr id="205" name="Oval 23"/>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8</a:t>
            </a:r>
          </a:p>
        </p:txBody>
      </p:sp>
      <p:sp>
        <p:nvSpPr>
          <p:cNvPr id="206" name="Oval 24"/>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9</a:t>
            </a:r>
          </a:p>
        </p:txBody>
      </p:sp>
      <p:sp>
        <p:nvSpPr>
          <p:cNvPr id="207" name="Oval 25"/>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10</a:t>
            </a:r>
          </a:p>
        </p:txBody>
      </p:sp>
      <p:sp>
        <p:nvSpPr>
          <p:cNvPr id="213" name="Oval 31"/>
          <p:cNvSpPr>
            <a:spLocks noChangeArrowheads="1"/>
          </p:cNvSpPr>
          <p:nvPr/>
        </p:nvSpPr>
        <p:spPr bwMode="auto">
          <a:xfrm>
            <a:off x="9309100" y="1058069"/>
            <a:ext cx="825500" cy="304800"/>
          </a:xfrm>
          <a:prstGeom prst="ellipse">
            <a:avLst/>
          </a:prstGeom>
          <a:solidFill>
            <a:schemeClr val="accent1"/>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latin typeface="Times New Roman" panose="02020603050405020304" pitchFamily="18" charset="0"/>
                <a:cs typeface="Times New Roman" panose="02020603050405020304" pitchFamily="18" charset="0"/>
              </a:rPr>
              <a:t>Start</a:t>
            </a:r>
          </a:p>
        </p:txBody>
      </p:sp>
      <p:sp>
        <p:nvSpPr>
          <p:cNvPr id="37" name="AutoShape 9"/>
          <p:cNvSpPr>
            <a:spLocks noChangeArrowheads="1"/>
          </p:cNvSpPr>
          <p:nvPr/>
        </p:nvSpPr>
        <p:spPr bwMode="auto">
          <a:xfrm>
            <a:off x="3276600" y="5753100"/>
            <a:ext cx="5181600" cy="762000"/>
          </a:xfrm>
          <a:prstGeom prst="roundRect">
            <a:avLst>
              <a:gd name="adj" fmla="val 16667"/>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30000"/>
              </a:lnSpc>
            </a:pPr>
            <a:r>
              <a:rPr lang="en-US" sz="2500" b="1" dirty="0" err="1">
                <a:solidFill>
                  <a:srgbClr val="000066"/>
                </a:solidFill>
                <a:latin typeface="Times New Roman" panose="02020603050405020304" pitchFamily="18" charset="0"/>
                <a:cs typeface="Times New Roman" panose="02020603050405020304" pitchFamily="18" charset="0"/>
              </a:rPr>
              <a:t>Đáp</a:t>
            </a:r>
            <a:r>
              <a:rPr lang="en-US" sz="2500" b="1" dirty="0">
                <a:solidFill>
                  <a:srgbClr val="000066"/>
                </a:solidFill>
                <a:latin typeface="Times New Roman" panose="02020603050405020304" pitchFamily="18" charset="0"/>
                <a:cs typeface="Times New Roman" panose="02020603050405020304" pitchFamily="18" charset="0"/>
              </a:rPr>
              <a:t> </a:t>
            </a:r>
            <a:r>
              <a:rPr lang="en-US" sz="2500" b="1" dirty="0" err="1">
                <a:solidFill>
                  <a:srgbClr val="000066"/>
                </a:solidFill>
                <a:latin typeface="Times New Roman" panose="02020603050405020304" pitchFamily="18" charset="0"/>
                <a:cs typeface="Times New Roman" panose="02020603050405020304" pitchFamily="18" charset="0"/>
              </a:rPr>
              <a:t>án</a:t>
            </a:r>
            <a:r>
              <a:rPr lang="en-US" sz="2500" b="1" dirty="0">
                <a:solidFill>
                  <a:srgbClr val="000066"/>
                </a:solidFill>
                <a:latin typeface="Times New Roman" panose="02020603050405020304" pitchFamily="18" charset="0"/>
                <a:cs typeface="Times New Roman" panose="02020603050405020304" pitchFamily="18" charset="0"/>
              </a:rPr>
              <a:t>: </a:t>
            </a:r>
            <a:r>
              <a:rPr lang="vi-VN" sz="2500" dirty="0" smtClean="0">
                <a:solidFill>
                  <a:srgbClr val="000066"/>
                </a:solidFill>
                <a:latin typeface="Times New Roman" panose="02020603050405020304" pitchFamily="18" charset="0"/>
                <a:cs typeface="Times New Roman" panose="02020603050405020304" pitchFamily="18" charset="0"/>
              </a:rPr>
              <a:t>THÀNH NHÀ MẠC </a:t>
            </a:r>
            <a:r>
              <a:rPr lang="vi-VN" sz="2500" dirty="0" smtClean="0">
                <a:solidFill>
                  <a:srgbClr val="000066"/>
                </a:solidFill>
                <a:latin typeface="Times New Roman" panose="02020603050405020304" pitchFamily="18" charset="0"/>
                <a:cs typeface="Times New Roman" panose="02020603050405020304" pitchFamily="18" charset="0"/>
              </a:rPr>
              <a:t> </a:t>
            </a:r>
            <a:endParaRPr lang="en-US" sz="2500" dirty="0">
              <a:solidFill>
                <a:srgbClr val="000066"/>
              </a:solidFill>
              <a:latin typeface="Times New Roman" panose="02020603050405020304" pitchFamily="18" charset="0"/>
              <a:cs typeface="Times New Roman" panose="02020603050405020304" pitchFamily="18" charset="0"/>
            </a:endParaRPr>
          </a:p>
        </p:txBody>
      </p:sp>
      <p:sp>
        <p:nvSpPr>
          <p:cNvPr id="4" name="AutoShape 6" descr="data:image/jpeg;base64,/9j/4AAQSkZJRgABAQAAAQABAAD/2wCEAAkGBxQSEhUUEhQWFhQWFxgaGRgXFhgYGhwbGBsdGB8YGx8YHCggGB4lHBgYITEhJSkrLi4uGB8zODMsNygtLisBCgoKDg0OGxAQGywkICQsLC0sLCwsLCwsLCwtLCwsLCwsLCwsLCwsLCwsLCwsLCwsLCwsLCwsLCwsLCwsLCwsLP/AABEIAQsAvAMBEQACEQEDEQH/xAAbAAACAwEBAQAAAAAAAAAAAAAEBQADBgIBB//EAEIQAAIBAgQDBgQEBQEGBgMAAAECEQADBBIhMQVBUQYTIjJhcYGRobFCcsHwFCNSYtEzU4KSosLxBxZDc5Oyg9Lh/8QAGwEAAgMBAQEAAAAAAAAAAAAABAUAAgMBBgf/xAA4EQACAQMDAgQEBAUEAgMAAAABAgADBBESITFBUQUTYXEiMoGRBhShsSNCwdHwFTPh8RaSUlOC/9oADAMBAAIRAxEAPwD6RcGlLkJDDEzpkhwRFNhCbwULly+J/kQPeSdD0U0ZcP8ABjvGV5WzSC944oCK5KkklSSSpJJUkkqSSVJJKkklSSSpJJUkkqSSVJJKkklSSSpJJUkkqSSVJJzcWQR1FWVtLAy9NtLA9orsWGLAZcqhszE/iKnQKPQgEn0+IOuHym3WMbyoSgxx3jal8Vzi6sggGD1IkfESJ+dXRipBlqbFG1CDYRjIk/hAnqZPy3+tFXKkgND72mThgIZQUXSVJJKkklSSSpJJUklWJxKW9bjqn52C/c1bSes3pWtarsiE/SKsR2qwif8ArBvyKzfUCPrXNh1jCn4Fev8Ay49ziB3e3GGGwut7Io+7CuZTvC0/DVyeSB/npBz29tf7G5HqUH61NSzb/wAYqdag/Wdp28sc7d4fBD/1VNSesq34ZrdHH6wuz2ywjbs6/mtn/pmu/D3gz/h28XjB+sY4bjWHueS/bJPLMFPyaDUx2gFXwu7pbtTOIfFQgiBFSvIkrkrJUnZKkklSSSpJPGMV1VJOBOqpY4EXuGe6AGAUBWOkk5SNAZgba778qNrNpphcRhck06Sp3jGgYuleIaFP730rSkupwJrQTVUAi1LeoOaSXUE+xzQvxUD2o6ucIY1vHIpYjalsSyVJJKgkG8AXi9ssqrmZWJHeDLkESNSWmCwygxBO01oKeYy/0yqELMQCOm+Yr4/2sTDubaoXuDefCgnXfdvhp61U4TYw/wAP8BauoqVGwvpuZkcTx/F4gkC4wBnw2/AoA3kjWBzk+9UDMeJ6Wl4fZ2o+UZ9dzKb/AAK5bRrt2FCmH0LODmVTI0EjONM36x00iN2mlPxCk7inSGSeOg4z/m0bHs1aUTmdoZ1M5VBNt4MRrBRXI16fHTyQN4B/qdVmxgDg9TyP6EjMlpMGLYJVMvhLeOXGe2xgS05laYEa5da6BTxKs16amMnO+NsDY/sZXgsThEMvk8N52XKjZiFuApqF8pUMIn8Q6VxWpjma1qV4xwucEAcjHG/XnPWVu2EZraoUACOCxVgpcKoRzMGDLEgx4l9a4fLJ2nVF6qFmzyNgQTjfIHPp9DCE4Thbp8DqCSg8D6DOjAGCTH80oCOQHrNW8tDMzeXdL5lPXkdj/bMCwnZ4XlBt3IzF4DLm0W53ckr7qduZjaqClq4MJqeJmkxV14xwccjPBg/c4jDH+S7ZSMwNpjBXMFDMo2klRDDc1Uh14moe2uRioozwcjrzgH+0b8L7cXFgX1Fwf1LCv8vK30qaweYtu/w7Rqb0TpPbkTYHiyd0l1Qzh4yqAA8SATDEaCRJ21B2rQU9szzI8Lq+a1JyBjryP0hWHxCuCVOxhhzUwDBj0IPQzpVWXEFr270SA3Xg95bVZhJUknFwSK0onDibUCRUGItseBxBkTEHcZtPlMfKjrhdSe0aXq66We0a0tiWV4hJUgb/AOK0pNpcGa0H0VA0XYC0WYHKFRJIndmIiR0ABYepPKNSbl9sQy/qEnT07xrQUXSVJJ4WA32rqnBlkJVgZ8t4reuWLrWhkTIfCUQLIOoYHdZB5RXGcjYcT6LaU6NxTWqcnI6nMFnPaB0LWSAZ1m2x0nqFckH0uL0rnIz2hGBTqkdH/cf3H7R6vaVcqKEL3NCEVQFk28jW4/EpJcwBsQJ0rUVhjbmKj4YwZiWwvcnfY5B9+OYUvCsfihFzLZtkEQ+rZSZjmx5bxsOgoC58ToUtncew3MqK9lbHKZdvTYZ/b94Xb7BK2t7EXHPoAPq+Y0pqfiCiD8Kk++0zPjLLtSQAf52xDLfYbCjfvW93j/6qKGP4iPSmPuZifGLo9R9pZ/5Kwf8AQ/8A8j/5qv8A5C//ANY+5lf9Wu//AJD7Cct2IwnJXH/5G/Wuj8RP1pj7mdHi913H2EGvdgcOfK91fijD/wCv61qv4hX+an9jNF8auByAf894J/5QxFmTh76tIIyusAgg6ayp8x3019TR9v43bP8AzFT68feat4lQrYFanj1EUi/dwrP/ABVhlFxEtyPLFvKFCmY/DOjTJnlTenXVhqG4PUQk0adyq+Q/BJwed85z/wBTvjBw18obfmZna4wEFLalnYxprlZVEj8EDea0fQ3Erai5oatfAAAHOWOw/qTEx4rczsynKrEHIQGUACFEMCNFgSNdKy8w5yIx/J0igVhkjr19f1m87HuRYzXMim6cwCqF0HhDHmxOp9stX1gjG2eZ4/x0r5wppk6e/wCw9poAarEM9qSTxhpXVJzkTqncYie4pN1UCwxYMx5ZVIbNr1gCOreho+pU/h5PWNa9b+Bvyekc0vimcu0CrKpY4EsiFzgQFMzXjqAiQdjJzBhG8ACBRdw2FCw67bChMQ0v01PpSytcUqIzUYCBJTZuBKL2Jic2kchv89q0ppVuKYelgA8E/wBoZSsiRlpTbzMC1tTHIkrPusnUfL0pXcXNlTqLTuXLEc4+XPqIUqInAme7c8IY2lvwMyaNBJOQ7EmOTH/mNb2/ilC8YpSXGkbeojzwe6xUNJuG49/+ZlOBKWvogUtnORlHNG0b2gazyijFOnc8dY6vSBRLE4xuD6jifVuG8Ks4cRZQLyJ3Y+7HU14i88Vr1mKhsL2G08hWuKtY5qNn9vtDKVzGSpOyVJJKkklSSSpJJUknjqCCCAQdwRIPvO9bUbirROqmxB9JBsciYXtvwu3h7eaxayC4QtwrOUAeICPw5mj08IFey8JvmuqTa8ah27d4+8LuHrVNNVs6d1B78fXEzHA+HHEX0tDYmWI5KNSflp7kUe9RaaF24G5je8uPIol+vT3n1HuHQwqgptEjKANtDEaaQOg1pVV8S8Nu011AUccEc/cTxbNq+YbylYUkHMjD2j4jUfI0yoUq1VfMtqgZOzc/eZNbK/EItXmiSMw6r+o3qjX1OnU8qt8LevH0MCqWrLxLFuhgQDr+96NRhsw3EHAKEGD4ckMM0aZwSNt1iJ1jQ0bXBZAwh90pdFcDpvDaCi6VYlZUj99K2tzhxCbRiKoxFTOybNMgiefXX6/Op4qzpR1r3H2jd6KVWBYQ7D4ostoKQMygn5fXXT415VLfRb1buoutgwwT2B/aZldPEItYBBuoZubMAT9dqT3fitzcOWLEA9AdhK4hVLScyTm5bDAqwBUiCCJBB5EHetaNd6Lh0ODOgkHIlGEwFq1PdW0Sd8qhZ+Qoqv4lc110u23pt+0vUq1KnzsT7mE0Dg8yklTGeJySuTsG4hjksIbl05VBAmCdzA2rahbvXfQgyZenTao2lYJw/tBYvP3dtyW10KMPLvqREiRpRFbw64oprcbe81q2tSkuph26jruP0jSgYNJUkkqSSVJ2eOgIIIBB0IIkH3B3rWjXqUW1UzgyA43EGwnDbNok2rSIToSqgEjppyomv4lc1k0O23sBNKlapUADsTjuYVQMzld2wreZQfcTW1K5q0f9tiPYySnuMklTAgwvr7/pFNk8Qa8NKhXXV8Q3/mI7ScmIeMcTIvWAkSQ5eI2BAX9afWdo1vc1Ka5C5GAexkNFXBDQk2iQZbUwvooYhZ9W1+depqbIcS1wdNIgDpHNKSIinLjSrocMMS9NiGBESNbLXMoUgiWeegBj5kiPQHpW/iJ1WzL1Ijl7jGj1M6wRJtgDdHI5dcwMn0b6UisKuqnWosMgrq/TBE1qbEzQ14aYQNOKWjeNhWm4BLAKSFGnmMQsyIBNEG0qCl5xHw9PX2mjU2VA5Gx49Z7j+JWrEd7cVM2gBOp9hudxXKNrVrZ8tSZEps4JUccxd2gxDd7hbIZkW7cbMVOVoRc2WdxJI+VGWFJfLq1GGSo2z6zaimaVSpjjH6mZ8YG7h7+FKgd89zEWyzzDgsWVzH9hmB0imnm0bilUB+UKp26en3hfmJUpVOwKnH6ETviGMfFpaLlbSKLpckkJ3to5VA1EliwIB2gncVy3oU7VnCjUTpx3wf7Sq01o1Cq5O4/9SMy7CcbvuEyuBnwj3AGTND2mCkTMkGG3J351SpZW66tS8OBzjYyNb01JBHD6eem8b4Wy2Lwdk3GBZ+5uscsDR1uZY9hlpfVdbS7cINhqUfbGYG58qowX1H9JnMPhD/D4i+jFHs3cWQVMHXL/APrTh6w86nQYZDKkYswa5WmRkHRn/wBf+Ybg7uKzYazcvlhiP5mdQFdUW3mKTHNiNegPXQapTtcVKqU/k2weM55+0Gfy2RqqrjBAx6nO/wBhB7GOvX7mGC3ntswxC3CsEHudAwVgVBOnLnWrW9GijlkBA04//U3dKdJXGkHBXH1GZbgu0d+7bQKyqy4e7euOVmcjMigCdJyyTWdTw6hTcswJBYKB7jJ+0o1tTSpuMgvpA/f941tXL9zhxctnvXbUrlXLGddBp0mZoF0oU78KBhVO+d+ILqppcZx8IP7TMd/fttcCYi7kt3u7ktm/07T3HPjmJyCOXip3ot6gUvTGSM/c4EY/A2hWUaiAeOpb+01fZXjAv2UzuDeC5nlSuhJAIkAEbCRpNIfErI0axKLhenWL7qiUclR8OSBvniNP45O87rN44BjXUGdjsTodBQZt6nl+bj4YPpOMwisJyC8TaLZ+E6T9OdPPw8qm+UsOATLLzmZS1b7zHOI8iAexPij4Zo+FesoVhVqed0JJ+nAlalTy6eo944w1oswGWFDBmJ5ldgvWCASfT5Nrh/h26zC9qkrgcd43pfFc4uqSCBv66irI2k5lqb6GB7QbCMZGaPLE9TOg9tT/AMVFXKlwDD7tScOBAcMsG+pjTKwnrqpP2ry1rqW9p79WU+3aMDhtJ7yrjj31s9/avH+VqbeVcrANrmO/l+1D3NG2S/e3ZBhuD2yJtZ+U1Ty6g2O2eo9op4ZxUHHm4JFu+FtOp0K3MugPrKEfE1y4tCtl5fLJkj1GYZXosLbQeU3B7qTL72E7jEpYILLdxFq7bdizN/L3QliT4SAR6NWSVvOt2rA4KqQQNhvwfrMGPm0TVHIGkj9j9Y67TYJ3Fq7bEvYuq+Ubsv4lHrH2pd4dXRS1N+HGPr0mFrUUakbhhjPY8iJcdirt7EK9qzddbd606yuQFQrK8d4VjXT4Uyo06NCgVd1BYEHr6jjM0Ty0plWblem++ciX2+zl4PnHdeG5edFfMw/nb5gBCsvIgmfrWbeJUdOnfcAEjb5ex9ZxrtSuMHfT912+09wvZu9bt2sr2hctLetycxUpdJM7AhgTtsY3qtTxKg7tkHSxU+uV/vOtdqzNlTgsG57RzwXB3bOGW0xTOi5VYZmGggEghT8B86X3lalVuDUXOCckcfSC1XV6hcDk5i+z2evLYvWe/Q98WJPcnQ3PPH8zWeXSin8QomslXQcrjr246Tc3Q81aunjHXtxLMZwy6lqw1sh79gZVISAVYBDKl+SwfNuvrFco3dJ6rhtkfc79ee0olVfiVvlO/wBRx/aVYTs01prJS4pW0jqZU5mN0y7yGgGdhBjbWrv4mlRXDKcsQRvsNPA/vOtc6lOobkg/bpM/xWwMELlsXULjChPEMhZGdoyAE5nkEEaA5h0NNLap+b0OVONedt9wBz6Q6i5qstRxtrJ26cE59JtsHNnDWwVYm3aQFVEt4VAgDnXnKo865bcbk7niKfmb3mNu4juuG384Nu9euvpcVk8VxoHmA0yAajTen6prv6ek5VVHBB4Hp6xovxXYZTkKNvoP7y7F3UtPjLggph8Law6DcHOAduYnJ86qivUWkh5dyx+k5SQkUUO2SWP+ewhPZ/DOuJFsNpZw1rvSVVibjAwAxEqIJMA8vWs710a31kfM509NvaYV2VqQYjdmY/T/ALzCuG9p3ZLJe0Ga8WCi0SWhNDcKsPCsg/iPKha/hiAvobAUA78b9Mzla3RWfBwF79+0b8QMsqHykrImD5h9Ka+FUfJ8Nq3KfPuAfQQT+UmIey7Z7t+9ya40e0mPpFNrKkRTVPQf8we8BOlBHDZnugAgKArHQkmDsNYG2p13pvWYqgWUuWKUlTHMYUDF0rvtCk+lXprlgJpRTXUCxalsyDm1LqCeQAMwvWcoHxmmFc4QxteMRSIE9cBcSJ2dWU/LN/014y8p1BWPl/MGUj9p2idVuvpDMIqtbdTBQ5hG+hGs9Zk0J4+DTvlIGGwCT3Mtkq2RMpgOBvibYgPZk2s9y4nifuc4S5bWQysQwzFgNhE61pWvkt23IbnAB4zyCe3bEPa78p/hwwwQOwzyPUCOeIcJxNy7aC3lFu0My3GUNd7wKySQAFIOaTEbfGl9G7tkpuSh1NsQOMQZaqLTI07nntiaGlJ9INJXJJKk7JUkkro3knKuDsa1qW9WkAXUjPGZyQuBua7StqtUE01JA5xO4nVYSTg2lJnKJ01gTpMa+kn5mrio4GAZyd1SSQ1ASOJ2B47hlq6jI6CGAEgAEAEEQfQgH4CiaN1VpMGVuJam7IcrEThsAbhIu4j+IYkOqS4YLCq0aEHkQBGulNFZb4LghNHQnY774hWVrYYkLpAGO+/SFdkuA/w1oG5reKgE7hVme7X0BJJ6n4QP4nf/AJh9KfKP19T/AEmVzX86oWGwzsJdxe7kF24Trbtuyid2Cyv1n9inVAMPDaSUgcO2G+/T0Mx32gPZLC5cMB1/7V6G12YGDVnP5kY6QzD+B11lZy67jNy+YH1phcrqT2m16uqnntGtLYmleIWVIFaUm0uCZrQfRUDRbgLeZlhYRCTruWiNOgEnXrRNy+2Ibf1D8v6zrjAhrb9GE+06/Q15vxFSHDDqD+m80sG1U2WGYBSHedtOnr+9etBfiOsK1KhVxgkTZjnEOrys5JUkkqSSVJJKkklSSU4q5lWnfgFv514p2wu5zOgZMXYbE5CZG+upEj616vxnwdrwa0bBHTpLsnUT3EYrORA26ETV/B/BjYgsz5J5HSdWnjmH4O5K+s/fWK8f47b+Tdtxg77TLriX0mkkqSSVJJKkklSSSpJMj2rYi04O7uq+8tPX+lG/4q+iF1FChTQbadX2H9zNRuRHnC7OWyq+lFJ8OImqPmqWHeBOJuqgHiLBmPKEIafYwAPze9MKtT+Hk9YfcVv4G/WOaXxTPGMVYAscCdRSxwIArO16BARYOsyQQwygbct6LuGwoXEYXbaUCYnvGrWa0aReIL8Ct2M54c2KhHcTnBYnMyMNMwWRESSBP1+1C1bYHwhi+5Ukj03/ALQ5hgfWNiwG5rydO1rVfkUn2EpKLmMUT6dOftTOj+H7yrpOkAHuePcToUmULjyTCpPWCDHqftG/vTCv4Da2wXzq3J3AEh0jrBMVxArq9y0no11QR8wPlNFW7+GL/DWgzY/m05zOg9MQB+01ldWxKE8gi3H091EfStNNEt5a2vwZzuQD9p3SxPECbtXa0hrp9VUk/APlAo2uKJpGnTor9cf0lirdoQvbSzAVrWII/qK2594DfavPjwu4p1fNpsqnoBn+055TRng3t4kZrNzMARmBWD7EEA0XW8cuqKmncpyMAiVJYZBi3Gcew9h2Uu9xwfLaUHL6ZmgfI0ZTvr6rTXywFGOWO5lsM05HbKzlyrbv2/XIjfPx0qHhlU1vMrFX9Mkf0nPKYTxe1toH/Uffmjf4gdf809NrY1KYV6I+mP32ltJxxDrfaC2fLiLRJjTMFPw7zLQKUbItirbFQODzn3xKBSPmEYYbGOQWgMOisrH08s/OedC3NDwqudCZpkdSNjOMR02ly4/+pSNh1gnkf3zrA/ht3oipQqB/Tj/PrOhcjaELeU7GlNbwu7pKGdDvKz24dCR0qljQ13VOnUGxIBBkExfGnFy7Zt7sbhZjG8Kqj7tp717m4pFboj+XCgDt3lz8IZvSa0J4YHSilbScxGrYbVBsMxzDNEwwJHuIAJ5eaiq4LICBDrtS6BwOkNoOL5ViFlSP3rp+tbW5w8ItGK1RAcISrgEyGkA8/wCrX6/OibpcrmHX6ZQN2jUW8yXRE/yyY15EHl7UsrLqpPtnbP23gNocVRM7b4hatW0e5cRWQuMpOp3iBuYBpHQc1HahUVjTbB26HrG9RTqxFV/tKraW1uXGPRQiz6Zsx+OWnVO4uF+BFVVGw5JxOhWxucTuxY4hfEW7SWlP9gLH8zPMn2Aqi2LtU81ixb1OB9hM2ekvJzDrXYTE3f8AXxDR0zGPkIA+VFJYAHOAD7f1MzN1TX5RGOE/8NbC+Yk/L/FEC0HUmZtet0Ea2OxGEX8E+5NXFrT7TI3dQ9Yfb7N4ZdrS/KrChTHSUNxUPWXHgtiI7pPkK6aNMjBUTnnVOczNcc7JFWz4MlGYFGA6NoSPv6QKXXXhyuVwMjPHb1hdK6yMVIX2b7G2bCDOgZup1o9LdByJjVuWY7bR0/BLB3tJ/wAIq5ooegmXnVO8Fu9lsK29pfhp9qobakeksLmoOsAxHYTCtspHsf8ANUNnT6ZmgvKnWKcR/wCGtuZtXCp68/mIrNrLIxq++81F93EDv9lMfb/075cDqcxjpLiR86GFi1M5QAe23/EuLii3O0EvYzE2dL2GGn4rYK6eo1DfAisKS17ZiQxwejbj79JsmnlDL8J2ktay5UkEZbilN/XMVj41yqy3JzWTGncMp3yP1kZW7TrhdtbnEAFIcW7QlgZBYgsSCND5gPgOlSwqPWY1Kg3JJ9gNhMqxIpE95o7jQCego1RqIET011MBFZttqZ1OVd9FzMFn1bX50yqfChxHVwdNIgRvSqIpy40rRG0sDL020sDFFvW8qqCDmzNPIL7aakgf9qNruPL940u6oNIes0vC1lmHVCPmRQtFQxIPURZTOGzBH7FYdmzPLH10+1Vt/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c/lP3FZ2/zH2gS8xzRk0kqSSVJJKkklSSSpJOXcAEnQCugZOJwnAyYEvFFM6GBzOnxrQ0iJiK4PEXcUxIa2GXzE5oMyYWQoE7+IfEmpSIDby1UEptJg+Ku0a/St3oqIKld4+RpANCEQ4HadVydkqSSVJJKkk8AqST01JJxe8p9j9q43EkzRNLQMnAmSqWOBACXa6ApAUBWJMzz0HLWNT60ZWOlAuIwuW0UwmOYwoKLpxeeFJ9KvTXUwE0orrcCLFtmQZEllB1MKJG3U6Act6YVjhDG902KRAE0nB/Ofyn7ihLf5vpEy8xzRk0kqSSVJJKkkDx9+AMp1PP2rSmuTvMqrEDaApjmnetTTEHFVs7mcYu6WG59RNWpgCcqNqEz2L49hwHs99bN4ggWy0EnYr+h+PSqVqgAM0oUWJEHPFjljQPay5XUqRLaQCQOgGu8fCltC5LVNLdY3ubPRS1gw/h12VU6mQDJ5+tPORPOkYM0eF4iAoDD2ihHpb5ELSuMYMU8Y7QX7ZK20tl9IUtJ11kgGQIHON6Gr1adNdjk9oXQpVahyRgd4txPaC7YKtdDXXG6poNdJAG+8Cek0sFw2vJ+0Zm2U08CN+Fcdd1OZcrEyJ3I6x03HwpnaZqqWMWXpFFtKxvZ4gD5tK3akRxMFrDrCrd5W2NZlSJoGB4llclpxe8p9j9q43Eky94Sp/e+lA0ThxO2xIqjEX4aUdZMgysnfXr8QI96MuVyme0YXyhqertGlLooleIWVMfuNavSbS4M1oPpqBjFmBTMwAEIhzMTzaIAAnlJJJ5gfAy5fbEOv6v8s0vB/Ofyn7isLf5j7RcnMc0ZNJKkklSSc3TAJ9DUkiPE4TN5YzCHXKdwDBj3UbdW9AasrYMqyhhiCXb6KhuFh3YE5thH7O1E6xjJgiW7u+hBkzMcR7X22BW33i/3hVJHqAxj5/KsTXHSO6X4frEZZh7T53wmxas4s3rz5xLgG4InOpWXiRrm5daDqPqBAh3+l+QheoeOJp8DxlLFhMiWv4i/dtoFA8MF1GcySVi2DAYzJBrC1X+Lk9JhfH+DgD3m8wvmEnSvQNxPLDneB9s+0KWALOHBOIYgAgSBsZ94I+9Jri7Iyo5ju2slOHI2iHht05o1ljLuTLM28kzrrOlI2dmbeeg8pUp5l/C+Oq165Kuz5ogDRB0k6Tr16VoRpO8GGWTbpL8WttLgvs728oy6tlTUzqPLqQPXSiaF01I5UQe4tlrDDmMrPFlEZmA6AnQ+xjT4xTWl4lScYfYxTU8LqrlkOoRxYxsxyO/Q+9GABhkcQHJBweY7wV/Muu9Duukwqm+oS295T7H7Vm3E0maYaUtU4OZkpIYERMdbqqoOYuGbbQIQxOnLQAfmo+s48v3jW5rZob9eI6pfFM8JiugE7CdVSxwIAHdrsLGRYJJJmDmEAR6amaMrthAuIwum00wmOY+4P5z+U/cVlb/MfaAJzHNGTSSpJJUknhNSSfOOPWLqYwWQzd3ebOMhJKWklidRoxdso30RRWFYkb9JtQAO0zPajDXksIhuM3e3vCCoR2JVSpbKxAYyw2XUnSq+aWXEb+G00R3Y9uYX2g7LW8Nw8rabLetTca4N7jR4xrusbA7ZR1NWoVl83Q3B2g1WpW3q0iQRv9PWZS3YGIQd0quIUOrOisrkEx4yMwOUlSOWh1BomtQSmd2m1Hxg1101aeR1xPcTgbqKrd2RHlXPbDCI1CqZHpAmhqSUvMwWm1fxBBRxTQ7jjt7z6PwLiL3cMbl22yG2q5zHmJWSVUagA6c5IO1MGuEBK5zieX/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FYOjAZM2WorbRDcBgxvFLFbBBkRtLAwXCscwzATDAnfYiADGo81FXG6giHXYLKGAhlBxdmV4hZUj966VtQOHEJtCRVBgGEJVwCZDSAefXX6/OirpcrntDr9QyBu00PB/Ofyn7ih7f5j7RWnMc0ZNJKkklSSZLtd2nXD5ktQ94DZiciz/VlgsT0+1cL44jCz8PNf432X9581u9t8aOJEW/GjFbZtOFAZVBMn/ZkAuxIPh5zFc55gZGHws3PFMPae4mKXuntrDanO3eAELodEyy3KZihKpNL4hGVJGb+G2Qesx/avtFbUtbJM3P8AUjxFEIO2sSSRpyHuKpa2z1c1B03l7m4SjimeuYi7AlO8YvBgWyREyMxQgf8AyCmPiwyEIiqw2LCbbiGIttbIYFbayWlDDIsEAa+LQGJmdBSbByIx2hfBeK2ksvdZ8yJIY+KTKBhAOsEMDpIrTBByeJ0sGGBzMhYtM2GuXdfFcK67+HrPu1DOACIbQOSY74Qsqo+fw3+n3oX+aF1dp7ZsLavzdUNbzDMGUHKTteUHSRp9Rzoi2reXUwwyILc0fOpZXYxxcwDByG1I2Y7e4/t516o1aKIPLAyeBPHGnWdz5hOB1MZ2eHI6Zbih0I1BUa6RP+OlZ+QoTS3J5lxcNq1LwOI9wWAC21CAKoiANoAgVTIX4R0mmkv8R5MtbAk6TE866KmJXyZSnB1TxAnMJPp7RUeuWUjpItuFOQYruNAJ6ClCjUQJpTXUwWK8jbzqSqxMBczAT6n9aZVcBDHVydNEgCN6VRFPHGlXRsMDLo2lgYmXW6qqDJbM08gupOmnNR/vUfXceX7xpd1QaI9ZqOD+c/lP3FDW/wAx9orXmOaMmklSSKe1HFv4XDvcHn2QdWI0+A3+FcJwMwm0oedVCdOvtPjVnEWy5u4i7macwRSWJafxEAhddTufasBzkz0leowpmlRU9s9PpGXBOz5OGxGJtRnuMQBzNtDLROoDN88gqVKunEVWlIULgCr/ANZgvDADlL/7S4G5TlRcoYzJALMcsbjU60NWaGX4PmA+kQcVwakOqjxAswPPeTt6b0Zb1PLwZtd2tN7T4sZxke8nDeDXplPAJylz5WAIMKrCWWVBnKZgctCfXrWzAeY30HM8T51SmcLNBjMHjhbbLdFxdiqnU/7jIBPpFZUj4dUOAMH1nPzN0N9WZTw7iGIs4C6t4MYuBLYdVTIAo1gAHdufQRzpff0kRwinaObCo7qXPM44Hi2NvIROdmZgesDUfL60suNjG9qMjJj3s7ci4yMIkSNOY/8A59qxUDMJuASuRHHE8OHGxLAQQOan/H+as653mFJtPtG6Ydhbsg8rYB910+0V6bw/Hlb8zyviefOOOI0SBbA9a25bMHGyRthh4RQ7cwtOJbVZacXvKfY1xuJJl7yypHpS+mdLgytFwrgmK8ImZlUA5Q2ZyTpI2Ua6nNDHkIoy5fC47xhfVfh0xxQEVzm4CQQN451ZG0sDLI2lg0FwrHMMwE5SCfYiBPMeai7nLKCBDrxSwDAR1wfzn8p+4rK3+Y+0BTmOaMmkz3a3tG2DFvJZN5rmbQNl0WOikkyw5VVmxDLO0FwTltOJ8u4zxnFcSvBAjZphbS/h67x7kn6DSsGZmno7e3oWdMuT9e8DbsxiFvrYdMrsdJOkc3B2KgakjaK4KZHM0/P0WpmopzibXtU/8Fh7TW2i1ZUKvViNoHNmn460NUJqPgRRQdW1moNzv/xMx2ebC3LTXnBLkuSrDLkkwR4WIOo36MtdrLjAE0qVjVI1DGNpdxDAYdSFOKRRCAqLRd8zgHVlYTuANNKMp0B8zgmLKrGrUL1ASBwOgEstjBK2W5jbkIpnIuo9ZCN8PFz50VTssOX0feKa3lMxIOPaKsVjuHIS1vFY+J1cmRB/t7sT8a0r0Cy7oB7TlNKecZJj+z2g4eMM6FrmJtp4jClTroSMzjMecLFAaKY2MZU6NWmmUGBL+Ecf4eQFGGZJEICiA6/35iwoepUpdoVSpV+hxAOKYZxcDWpOoKxqQemm/vSzAztHSNlcNNbjXCm2dm5/SfvW9cAEYgFIEhhDryZQkbHNzk7+tO/DV+Azz/iZy4hllpgUWRiCKc7RzZOgoU8wxeJZXJacXvKfY/auNxJM0TFLQCdhMlXUcCAZ3a6AsBVCsSSZgyIAj0196NrnSgXEYXTaaYTHMYUDF04uvAJ6CrINTAS9JdThe8WBGkGdSyiJ0UFh8zpHuaZVThDHF0cUiAJpOD+c/lP3FB2/zRMvMc0ZNJxcgeIjUc411qAZkLYEDu3x5oA01Ok/ONq0CTJqpxiIO03FjayF1OU6Fgolc5CgdQGMDaNNSKGr4J0A7wmgXUayNp837Y41stu0XzKGa5v10HLbzGOUkcqApArkT1NqiOfN6Yi3slcbuMYNCioh1APjuXFQESNDlDfSmNBQzYMCuVGpe5J+0qS4i3EzpJ1UROmYZQQNAYmY9KY4GQYNdKTRYDtFmMtsGZQSx8zkbRuB7Df5dKN1A8TywGOY2wHDowT3ZQOR4M5AmXVSBO7ZM0D1oW7YimRC7DDXSz3s7wZbtwZz4LepncnkoHOdduledrPpWevvQqBUJmxPD8PAlcrDYyAf+Yg0FyOYGtfHAzDMPgJgo066iVI+hmq6R0mn5nowg3atzbC3O8EkhIJjU66fX5VZhqko1F4E0VzEMyYQ/wBVpiffwf5Neh8OINP6TznigIqkesPwak0U5gNPePsMsChG5hyDAl1Vl5xe8p9j9q43Eky98Sv756frQVA4cTtqcVRiAYUlXAJkGRPPrr8vrRVyuVz2h98mpNXaM6XxTK76ypj9860pNpcGa0H0VATFmCTMwCg5VOZyT+IDRQAddTm100HwLuX2xDr+rsEml4P5z+U/cUPb/MfaLl5hWKxJLZEmev1+FMlQY1GUdyTpWdWkfYzHvXCR0nVDdYHj3AhbYLsTl02BidT6RrExUV+8jU+0ScS7P37tkhDGZl0YwcoaTr+Hb1OpoMUyahcw9qoWkKa/Uxb2g7AWLvd/znDICGgAhpJYcxlgseukUQtuGOZ2n4oaCaMZnfD+zNnDWL62ozP3Qm82gKsWDQAAcurRziK28taZGmcS/q3LjXwOgnz7tCtjQKGOm/p13iTW6gxmAxG8L7I2ka09jKJTUPlAJUzGaNyDI9iKW12q29QOp2mTWiVENNx7GaLst2eUMbV5g1trdxMuU6d4CJBJMETEiN9q69+LhgCMQJPDntQXDZ/7mISzeBNhXKPs8GCxWZAO457b0HX0qMkcT0FxRFcLU9I74Lh4ZRENGvXT1pXVYk7TZVVU4mlv3O6RTlUjMZ01678udc1ECDhFqMQZbxgWxbS7cAayQHzsucW2HlLLB0mRInYaakg6knXMV1vhOw4P+YjHAsGBDEF1EqwGhGhCDQTAJn3HSmVg2DpJyf6RbfKWXVjb+sb8NbWKY1R1i2jzHyHlQhh4nQrk7OL3lPsftXG4kmbYaUuVtLAzNW0sCIm3uhVBzFgWnkEMnblsP96jqzjy/eNbmqDQHrHVL4okJroGZACTgQAuxuhUAyiCTMQDMwI1JijKxAQAxjckLSVSNzHvB/Ofyn7isrf5j7QBeY1yAGYEnnRuTiXwM5lIYuSBokEEwQxb+0zpGvLeNdDXJ2dLbW2JJM7Sxk1ACZwkDmU4nEzoPnWirMnfbAitga3GIKQZl+OcdW45w9tSwHncHQPyT16E8p9DQb3aLVCRxYWzgeZMPjLXf3UQEKCQIA5kgD4CaOGwjc7DM4xeIOFuE2yCyMVVo0IkjboROlVZBUXBkByomn7LcVe5ldUzO3eEJJYeGVIE7AmSAdqQVENKtpEuUDUSWOJnuKE2OIXZOaDa3JOrW0ZhJ3jMflV7gZTB7Te1fNE6uM7TRDBd6UZHAaev719KUqN5qamkEEQziR74KqEAKSG9D0jrBrQjIEwp/CSYR2gwjLgTbmA4O/JVHT1ZhHsaJANJBnqYExFWocdP3guC4iQMpIA7xR6QTB1HqKK8LBet7AmCeJgJQ99pu8Nhwu2pIB0GlOGckxMqACFreUTJ2rPBmuoDme3Hzj9P+1VxgzuQwnvdhVJOmh3rjEkEToAG8QXQcpjePaliEBgTJTYKwJguEMtJEMVg/A6Cee7fIUVc7gEQy8GQCOIbQcAld8SpragfjE3tm01RAMKxVwGMgyJ+uvrp9aKuVyue0PvkDJqHSaHg/nP5T9xQ9v8AMfaK15jg0ZNIo47jykIpgnc846elB3VcphV5MLtaIfLHpEF/imUasfmf80tNZ+5jEW4J4Ev4b2nXZgWTqRt8edb0L4rs3Exr+HatxzCOP8Zsph7mQkOUbLyIJEA69Jo171NB0neB0rE6wGG2Z8w/jRYt+Ea9eh3Hx0/c0tooWfW3Selp0FZdPEIsqncjFN/KLMwFsDzPpFxZ1W2pJOXqAAeQ9FSqM67xfWTRU8tTkd+3p7xPci8TpKqJ26CZldeuhE1vxOTQ9l+HXFyLaaCxzC5kjKp7yYJOYglVGkEZtSRFJrlwKpPWZVGYjRnaDjh5vYm/ddg7zsdjEqTzI2SNTp13oS6L6AYbSTQFzxiNGxFpLRCPlubSY0PQDlrpQiAYkqs2d5dwnhtp7eXOQxBbvQdc3MGNxy66b1qmliQZmzMoDCI+LjGNcFkljs2bUqyzGYuTrHTTcaVbG2o7yupc4WAtjyt61btEOytLyAwLb6+2taUKlSiC42mdelTrkU23n13hvaCU/moA8fh2Y9B0Pzo23uRVOG2MXXVoaQJTcSnF37l/TKoHwJHvO3xFNkVE3zE1RnfbEtweCugTiLyLbA8KDQa6y7SC35QQOs1R3Un4BvNaaMB8ZgHFuLKpVTcNzMwAGUKJnZds373q4p/ATjG0xepvjOYRdeAT0FIVGWAhlNdbhYrUNIPVlAEjTUST1MDYczTGrgIY4uiFpYAjalcSTxquraSDLI2lgYmLDvFVZLFwY10CGT8IG/8AcKYVWHl57xtc1QaGe81HB/Ofyn7ihbf5vpFK8xyaMmkR8XwQfUnWTHx/7CllelqOTDrerp2Ez2O4C9wKqQNuU6cyY67VQWpYYG0MF4E3O8pxHZe+LcWwA86sWMEdANY+ldeyyNpxL8A7xVxPstds4c3bz/zHZVCjXKNWMn/d0HrVKlDyqWo8y1Cv51bSJxwzC9/ba2pAMj1Gm3wiaHtnNN8niMKlTy8NFfaSwiMEcFXNsLcWPCcoyrctGADI3G4I1Gor0dtXVxgGAKfiI+omcxl7D2rJVGc3G0YEAAKDMTzkga8h70STjmRiRzxG3ZXHO6/yVlkVUzqPPpciTAzRn/q5T0pLdDLnEwDZOY6BfD4fxoA0TlkZmHMsAZA333oFqTk/FDTcpwOZmU4veuOES33+vhSPFM8mAkfHStUpDiDvUPM1+HS5hgudraOf/TLKSP7ZTT4mBPOtT4fVxqWYr4jR+RzCBxZboe3eTKsZiJ8JWRqCvKdxt8Cawy1JviH3mwC1R8LfUQTGdmra/wA63bCrAIe0SunKRqB8opxSt7a6X4SQe0U1Lq5tWwwBHedYZLlxFdHdl3Y7LG0EEAkjnlnqOcL7rw9qXy7xhaeJJWJDjELxAd7KHCMTdDGdwDaGh8TDfNJBkbGaYeFMwT4+Mxb4qqmoNOxAneGweJPjxt51tFZC23lyOQ1BKA9dPempZOKY3ioK/NQ7TRYS7ZtJ3jqLZVcoJ1fxaAMx1JMiBud42oWsrtkA5m9NlG5GJ5iF8J/e2tJaTaXBMMt2C1ATFmEXMyqJIVszkyBIGi67+IhvTLRdy+FxDr+ptpjegIrnNwaGN6spAIMshCsCYHhic4LKA2VgTvEFYWefP5UXcfEoIht2NSqwG0ecH85/KfuKyt/mMCTmN2NFEzWC3rAfVgTl2APtWLIG3YTRHK7DrOsJhwsnXXrVqSY3nKj52hMVtM5nO3bRhx/7i/ZqB8Qz5P1jDwwfx/pPn2CDWWz2mPiBBETqToRSjXtHzKG+FuJpuPYA3sOts+K4yqCeUkeLblvRBbTjHO0WJye28wlrg9u3Yv2rygXbaEdSSDmBHXYCiPMZnm2R+X0/5iE4DimHs4SbveCLigm2iE22Dd4AylvK2g23BHpRNOkyDU4O8XXFZamEQ8bxTcutiHyy57xpjYkci7TJ09BQ7OATNadI9YZieHXFuPatXe5toFBKwpcsoY6gyQJj5078Pt6enzCN/WJr66cMU6SnGYXuUGW41x25LcBJ5yQokimmSeBFWRneH9lHSx4boDd4CpBJ0VhJ12Uxr8KxurVa1PDfeb2109KplftNhhsptpatYiFYvK5VLKgBHimRKt4o1nTkaRU6DWlQaj1/SPKlZbxDpHTf3gfEOE3O5exZbvHOUOdJLFhJMwIyhoA2jnpR98+qicDniAeHqErjJ2HMedmOGG2oD28kgIBqGMaEs34RJMAa8+dUpDRRVR0G8tcNrrs3c7TjiU2WYPcYljr3eh0GiwoJgaAa86MpjWAQIFUOk4Jg7YDC4jKxxU92wi1IhG31EyW/uP0qrPUQEaekgWmwB1RqTXngCTgQtQScCAJcY3cqgZFgkzGhDCAI1MiaMuCAoEYXbAIF6mMKCi6c3GgE9BVlGTiWRdTBYqKvvOpKgCdszAZj94HOmVTamRHVwQtIgCaXg/nP5T9xQdv80SpzHEUXjeaZky1MST2uyTkuJiRNTE5kQPjVlbll0fysI+PKPWp5YqfCeDO+aaXxryJ8k75sPiu6YkqGHICQdR9/pSK5t/JcjtPR2tx+YpBu81FrjFsE5syhVzEkHbWdRpvpVren57qi9YNcsKCFmPEzfEbgxdy5/DWSz3SFLGcoUch7fX10r11G0pUACQJ5Srd1a2wJhydk8NaRrF24DddD3hkDKCCQoHWVzaz5RVbiqaiHb4ekvbp5bjffrLOCdlmNwsFyII1zTop2+Ohrz35bU09F+aCrvJw7hNtsTfOJstczPqpfKqgDKPCPMcqiTOmsU/UlaYVDwJ51yGqF3HM0BwuHB7u2GQHdRaDiR+EEjN+lQNU5P7yrCnnA/acL2cw98S3eLbXUkqtoE85JGoj4VDcVE7Z+8i0Ebvj7RvhOEKiMlq0iAEZDvPuxknf/ABQlwfMG5yYbbfwzsMCG28qAF/BtMxEjoQP3FYrkgA9JqxAJI6zOYjh1xQYe7bGdiLkIzNJzjxMSVTxMoHIAUcjA9MwB1IiJ79sXh/EXmcEan+Ylsn+nMIkfHXryowAlMKMQUldWWjvh3FrD+HDpZyDSET9SNfhQtWkQpLE5my1RsFAxC8QsqR++lJLc4qRpaNpqiBYNirgNBzAiRzjxCfr86IulyuYZfoCoYdIyoCKpXfWVPtV6ZwwzNaLBaikxXhhmYKJIDB3JkARsPUlgDHoaNuHAXEYX1XC6e/7TTcH85/KfuKHt/m+kWLzHNGTSVX8QqeYgVYKTxKs4XmVLjVZZBgV0oQZUVVIi9bGckqZ9zrWpbSMGDhCxyDLLmGJXxNouuvL9j71wOAdhLGmSNzMt2i7MrcuW3Fzx6DLIPhBJJiJ0neTtS6+UVG9Y28NqeUpB4g/aXBM9oWbUAsyg/lXxcupC13wpMVtXQTPxWpmjjvK8Pw3GYe2AGyllgC2iiDB2ZvKPgDT4vTqHeIwjpuIus9nO7VnuPN64YAJzBc2+p8xIzSehMdaCvrnK6BtD7G2+LWZoOFves2xZtqWIXxuRpOy2x1Osk8tKEtKfw5J5hF7V+LAEZ8MlJF1PGTItjKW6F5YARReDj+sCDDODGOJ4d3gIuFjm2ynKyxtDIBHxnaqq+niWZNXIlWKXKqW4F0BYZrrZtuZ5E+sVZRnJ49pxmxhefeVm4lzwoXDIyGLamNDIPKBprr6a1V1YS6MDGfdMwOZiA0baMPTmKxXIbM2bBXHWKbl+81zIEgCPEwLAn0gRPxopQoGSYISxbEsu8C7w58QVIGywCB86n5gKMLJ+XLHLS7CcHwtssbVtA4GpG+1Y1K7sMEzYUEXcCAMNKUo2lgZam2lg0UIf5qqsyWkzyC7/AHUfGjqzg040u6oNEevEc0viiV2byuoZSCpEg1epSam2hhgylJ1qqGTcGBtcbvAqLpoSZAABOvqxOtF1iBTAMaXBVaQUjc/0j7g/nP5T9xWNv8x9oAvMa4i4VUkAtHIUaoycSzHAzBcLdNzV7cH1H+auyheDM0YtyJZewwcHQCeca6VwOROsgbaBqqDwoGZuuoH05VocndtpkAq7LuZacDmIa6ZjXKNF66/1bD5VU1Aows0FMsctMxw7iP8AEYy4wU5DCZtgFBOnWd/nShW82vke0dvTFG3APvGmNxNm00WArXX2YEOQdtiY66U5oUML2ERV64LdzF54Zis6m6O+VjqSVbL6wR4fh0ojzKWPh2mBp1M/FvGzdnLTKoZNQQTEQSNdjIjTaKX10FZsseIwt6jUFIUcw/DYQIDEnWdSeZ+MxynpVVp6TsZ1qmrciWPhUbxQJAaCdxOhg8tq1DFdpkVDRNw6ylhWJvPiGnQZidtMupjeelVuL5PQTtGyfk5PvBRx64YdxAY6WbS5nP8A7jtog9InWhvzIHJ+kI/Lk8CaLh5z2wzWxbLa5ZB+ZWiFcsMzFkAOJXinS3BZlVdvE2snkBz9qsagA3lQhJ2ltq2ESdSBJAjl0j9KjP1kROkzuM4reusALDC2I0YgEn11jppJpZUviD8CxmlomPjYTo8UbyACzIEk5WJ+MwOkRzqjXzMQqjE41oAhbOZ7eBymN60RgGBMWUmCsCeILhNWkrDFdfgTA00O5+Qoi53AIhd6M6SOIbQkBmG4VxM2iQZKNuOn9w9fvXt7yyWvhv5hwZ5LwnxI2dUFt16j+omgw+NVHAe4gkbl1UwdRIJBGo+teYuwMYzuJ9FuKTXFIVKQJ68HgzT8G85/KfuKHt/m+kVKCDgxzRkvPKkkpGLSYzCferaGxnEprXOMypy7EqGQdYBkV0YG5E4ck4BiXFdnroLmzeyG4ILFmkT0jp78/QVuLhdtSzDyHBOGnNrswEtlGdmJALOBBYgz1PMDf1oM6RU1qMRgHLUvLY52xmMOE9n7WHkoCSdSzGW9qJqXDVOYHTt1TiWY7iaq2UKWYdNppdVu0Q6esPp2xcajxOkvFwAzFSf6YH+aqlxr2nGpheJ7dtBczJlFxgBmaeXM/wBVatUCjI5lAM7GLVwqgsczXHbcljHtG0e0CgnqE9cwpVx0xLMMoA0VFHQsf0qqsByBIwOeTKbr5QQgtIf6spaPUCp54HCj95YUyep/aVW8FiHUg4p2BM6AJPpIEgegrXzKrDaU00lO4nuF7KqHRmiVYNMyTBnXNM1alQqZyxnKtdCMKI24pfmLa/i8xGsDp7nar3NYY0DrKUKePjPSLwgt7BifU/4paQFO0KyanMouHO2q/GKrnJGRLn4UODJdeAT0FHIupgImpprcLFiZwR6soAkaCQSWPsDp1MUxrbIY3uiBRIAjalkSz5yCVEgEkzsQCAozMwzaSPCB7mNQK9Z4xdNSQU05PPtF34P8LpXNZq9bBCYwDwWPGY4wlrBqji7cNu4PMi2CwnMQRLqTcIYmSCOcaa15saOp/SfQHN0WGhcjodWP2IA9NoV2Mxhw9+3bDFrV4svlKgEjOrqGMoG1BWIGnSW7S2aZeI0hWps5GGXfvtwQSOcd/wDB9HuXQNzqdhOp9BNGYnmsxdea63hMCdTB0UbRyJ9THOtV0jeYPrPwxVcxzrmi0LdpILXLkhmHoBETEAVtpBwSck9BMS2MgDA7xjw/iOe3oBbZh4VYR11jc7Vk9PB33mqVMrttK8bdvnKASE0BKiHY9B0/T12qyBBnPM47OcdozwpeJuAA8oM6dDQ9TSOIQmrHxTnFrmEZmAGvhMExy9qFrMCNOZsmVOcQVMKFO3+aXNS0tCDVJEtOAkhsxGm3KiFtCd5QV8bYliYEfi1rZbUfzSprHpLlsqmwrTy0pjiZl2bmUYqwHiRryih6yBzsJpTqFZQcIijxA1n5SKPjzNPNdjtOsOy/hn41FZT8sq4PWWssjWatqyMZlQcHM6W0ANK6E+HaVLEneVN61kZoJwW0+BrgM4w2ifEjwn97a1vROHBmFswFQExbhBmZVBJCnMx1iQDCyRqZMwNsuvKi7l8LiGX9TbTG9ARZPndvlpOUmQNDlaAx8pJywrQBMBq9V41bsyrVHTn2gX4Nv0p1HtnONeCvuOn1hicXwNwtcvNdFySfAgKsY8wk6AksYOxb415rzKbbmfRfyd9TASmFxjqdx6f9TnDcRRmtXUDKLeWDuQUUoiHNozCQ5I005ytGWNublwVGw/wCJ/HL1fDLdlqn4n2AHqQS3oPebXguIuFA9xpJMiWVvD1kDp0omvVpKxXPE8zRYsobvHOGxCicxE+8/ppQ5rJ0MJGOs9c2GMsQx5SCQPh19d6guAODOYU8yjFtb81sLniA5Eke01nUujjCy9NKWctPMPi8qZSxY6ySddeem1DLcPjebHys8zq1j+RAHr0qorueROt5Q4aKeL9rrOHuFHBJC5pBGu2gnnr9DWZOTvD7Xw+pcprp98R1gOIW3RX/AKgDrrE1vTNMbmL62ablCeDiF/xyf1fQ0R5yzHInNviNttnBEkaa6jQjToanmr3k1CS5xG0olnUDQSdBqYG/UmK75qd5NQnX8db/AKh9anmoOsmoTl8XaIgsPrVWam4wZA+NxKkuWRs33rMJQHEuaxPJnf8AEWv6vvU00cyvmSHFW+TD610lANjJrEqN9D+IfWh9IPWXFRRJ3tuD4xseRrQImMkzjVQRFJNZAEnAg6gk4EAt3GN3Kq+BYJMgaENAA5mQDRlwRpxGF2QEC9YwoKL582Br6KRmfPASDkT1wpMsiE9Sik/HTxfGaAfwy1dtRQZj6j+JvFaNPy0rNj7/ALz1nJ+GgGwA6ADQD2oynSSmulBgRRcXNW4c1KzFmPUxrwLi5snK8m2f+U9R6dRSzxLw4XA1p8w/WHeHeIm3Oh/l/abBWBEgyDsa8iylTg8z1isGGRPa5OyVJJKkklSSKuJ8Bt33zuTOnJeQIjUbGa5iMrXxOrbJoSC43srauFSXcQipplghNQSCpEyT8CRsa1WoVGBAqlY1HLnknMrxHY+y9trZe5DXTdJBAMsptsu3lKMykdCa75pzmU1Qu72csm0bcaZrjTCkg3FZNJGgVWAHQIvSq+Yc5nM7we/2VRgQLlwAszbg6syvMkZiQyIQSd0B11m3mmd1RxgcGtpSqAAFnYwANXYsdgOsewFZk53nCYRXJySpJJUkkqSSVJJKkkrxKyp/e+lb25w8KsziqNoHgmIeGg5hEjnGo9vxVvdLkBhC79AVDCMaBiufNq+jT53JUkkqSSVJJqOyN5irqTIWIHSZn7V5fx2mqurAbnmem8EqMyMpOw4mgpDHslSSSpJJUkkqSSVJJKkklSSSpJJUkkqSSVJJKkklSSSpJJUknlzatKPzibUDioInsn+YPzj/AKh9qPr/AO2Y2vf9kx1SyJJ//9k="/>
          <p:cNvSpPr>
            <a:spLocks noChangeAspect="1" noChangeArrowheads="1"/>
          </p:cNvSpPr>
          <p:nvPr/>
        </p:nvSpPr>
        <p:spPr bwMode="auto">
          <a:xfrm>
            <a:off x="1298576" y="-17907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8" descr="data:image/jpeg;base64,/9j/4AAQSkZJRgABAQAAAQABAAD/2wCEAAkGBxQSEhUUEhQWFhQWFxgaGRgXFhgYGhwbGBsdGB8YGx8YHCggGB4lHBgYITEhJSkrLi4uGB8zODMsNygtLisBCgoKDg0OGxAQGywkICQsLC0sLCwsLCwsLCwtLCwsLCwsLCwsLCwsLCwsLCwsLCwsLCwsLCwsLCwsLCwsLCwsLP/AABEIAQsAvAMBEQACEQEDEQH/xAAbAAACAwEBAQAAAAAAAAAAAAAEBQADBgIBB//EAEIQAAIBAgQDBgQEBQEGBgMAAAECEQADBBIhMQVBUQYTIjJhcYGRobFCcsHwFCNSYtEzU4KSosLxBxZDc5Oyg9Lh/8QAGwEAAgMBAQEAAAAAAAAAAAAABAUAAgMBBgf/xAA4EQACAQMDAgQEBAUEAgMAAAABAgADBBESITFBUQUTYXEiMoGRBhShsSNCwdHwFTPh8RaSUlOC/9oADAMBAAIRAxEAPwD6RcGlLkJDDEzpkhwRFNhCbwULly+J/kQPeSdD0U0ZcP8ABjvGV5WzSC944oCK5KkklSSSpJJUkkqSSVJJKkklSSSpJJUkkqSSVJJKkklSSSpJJUkkqSSVJJzcWQR1FWVtLAy9NtLA9orsWGLAZcqhszE/iKnQKPQgEn0+IOuHym3WMbyoSgxx3jal8Vzi6sggGD1IkfESJ+dXRipBlqbFG1CDYRjIk/hAnqZPy3+tFXKkgND72mThgIZQUXSVJJKkklSSSpJJUklWJxKW9bjqn52C/c1bSes3pWtarsiE/SKsR2qwif8ArBvyKzfUCPrXNh1jCn4Fev8Ay49ziB3e3GGGwut7Io+7CuZTvC0/DVyeSB/npBz29tf7G5HqUH61NSzb/wAYqdag/Wdp28sc7d4fBD/1VNSesq34ZrdHH6wuz2ywjbs6/mtn/pmu/D3gz/h28XjB+sY4bjWHueS/bJPLMFPyaDUx2gFXwu7pbtTOIfFQgiBFSvIkrkrJUnZKkklSSSpJPGMV1VJOBOqpY4EXuGe6AGAUBWOkk5SNAZgba778qNrNpphcRhck06Sp3jGgYuleIaFP730rSkupwJrQTVUAi1LeoOaSXUE+xzQvxUD2o6ucIY1vHIpYjalsSyVJJKgkG8AXi9ssqrmZWJHeDLkESNSWmCwygxBO01oKeYy/0yqELMQCOm+Yr4/2sTDubaoXuDefCgnXfdvhp61U4TYw/wAP8BauoqVGwvpuZkcTx/F4gkC4wBnw2/AoA3kjWBzk+9UDMeJ6Wl4fZ2o+UZ9dzKb/AAK5bRrt2FCmH0LODmVTI0EjONM36x00iN2mlPxCk7inSGSeOg4z/m0bHs1aUTmdoZ1M5VBNt4MRrBRXI16fHTyQN4B/qdVmxgDg9TyP6EjMlpMGLYJVMvhLeOXGe2xgS05laYEa5da6BTxKs16amMnO+NsDY/sZXgsThEMvk8N52XKjZiFuApqF8pUMIn8Q6VxWpjma1qV4xwucEAcjHG/XnPWVu2EZraoUACOCxVgpcKoRzMGDLEgx4l9a4fLJ2nVF6qFmzyNgQTjfIHPp9DCE4Thbp8DqCSg8D6DOjAGCTH80oCOQHrNW8tDMzeXdL5lPXkdj/bMCwnZ4XlBt3IzF4DLm0W53ckr7qduZjaqClq4MJqeJmkxV14xwccjPBg/c4jDH+S7ZSMwNpjBXMFDMo2klRDDc1Uh14moe2uRioozwcjrzgH+0b8L7cXFgX1Fwf1LCv8vK30qaweYtu/w7Rqb0TpPbkTYHiyd0l1Qzh4yqAA8SATDEaCRJ21B2rQU9szzI8Lq+a1JyBjryP0hWHxCuCVOxhhzUwDBj0IPQzpVWXEFr270SA3Xg95bVZhJUknFwSK0onDibUCRUGItseBxBkTEHcZtPlMfKjrhdSe0aXq66We0a0tiWV4hJUgb/AOK0pNpcGa0H0VA0XYC0WYHKFRJIndmIiR0ABYepPKNSbl9sQy/qEnT07xrQUXSVJJ4WA32rqnBlkJVgZ8t4reuWLrWhkTIfCUQLIOoYHdZB5RXGcjYcT6LaU6NxTWqcnI6nMFnPaB0LWSAZ1m2x0nqFckH0uL0rnIz2hGBTqkdH/cf3H7R6vaVcqKEL3NCEVQFk28jW4/EpJcwBsQJ0rUVhjbmKj4YwZiWwvcnfY5B9+OYUvCsfihFzLZtkEQ+rZSZjmx5bxsOgoC58ToUtncew3MqK9lbHKZdvTYZ/b94Xb7BK2t7EXHPoAPq+Y0pqfiCiD8Kk++0zPjLLtSQAf52xDLfYbCjfvW93j/6qKGP4iPSmPuZifGLo9R9pZ/5Kwf8AQ/8A8j/5qv8A5C//ANY+5lf9Wu//AJD7Cct2IwnJXH/5G/Wuj8RP1pj7mdHi913H2EGvdgcOfK91fijD/wCv61qv4hX+an9jNF8auByAf894J/5QxFmTh76tIIyusAgg6ayp8x3019TR9v43bP8AzFT68feat4lQrYFanj1EUi/dwrP/ABVhlFxEtyPLFvKFCmY/DOjTJnlTenXVhqG4PUQk0adyq+Q/BJwed85z/wBTvjBw18obfmZna4wEFLalnYxprlZVEj8EDea0fQ3Erai5oatfAAAHOWOw/qTEx4rczsynKrEHIQGUACFEMCNFgSNdKy8w5yIx/J0igVhkjr19f1m87HuRYzXMim6cwCqF0HhDHmxOp9stX1gjG2eZ4/x0r5wppk6e/wCw9poAarEM9qSTxhpXVJzkTqncYie4pN1UCwxYMx5ZVIbNr1gCOreho+pU/h5PWNa9b+Bvyekc0vimcu0CrKpY4EsiFzgQFMzXjqAiQdjJzBhG8ACBRdw2FCw67bChMQ0v01PpSytcUqIzUYCBJTZuBKL2Jic2kchv89q0ppVuKYelgA8E/wBoZSsiRlpTbzMC1tTHIkrPusnUfL0pXcXNlTqLTuXLEc4+XPqIUqInAme7c8IY2lvwMyaNBJOQ7EmOTH/mNb2/ilC8YpSXGkbeojzwe6xUNJuG49/+ZlOBKWvogUtnORlHNG0b2gazyijFOnc8dY6vSBRLE4xuD6jifVuG8Ks4cRZQLyJ3Y+7HU14i88Vr1mKhsL2G08hWuKtY5qNn9vtDKVzGSpOyVJJKkklSSSpJJUknjqCCCAQdwRIPvO9bUbirROqmxB9JBsciYXtvwu3h7eaxayC4QtwrOUAeICPw5mj08IFey8JvmuqTa8ah27d4+8LuHrVNNVs6d1B78fXEzHA+HHEX0tDYmWI5KNSflp7kUe9RaaF24G5je8uPIol+vT3n1HuHQwqgptEjKANtDEaaQOg1pVV8S8Nu011AUccEc/cTxbNq+YbylYUkHMjD2j4jUfI0yoUq1VfMtqgZOzc/eZNbK/EItXmiSMw6r+o3qjX1OnU8qt8LevH0MCqWrLxLFuhgQDr+96NRhsw3EHAKEGD4ckMM0aZwSNt1iJ1jQ0bXBZAwh90pdFcDpvDaCi6VYlZUj99K2tzhxCbRiKoxFTOybNMgiefXX6/Op4qzpR1r3H2jd6KVWBYQ7D4ostoKQMygn5fXXT415VLfRb1buoutgwwT2B/aZldPEItYBBuoZubMAT9dqT3fitzcOWLEA9AdhK4hVLScyTm5bDAqwBUiCCJBB5EHetaNd6Lh0ODOgkHIlGEwFq1PdW0Sd8qhZ+Qoqv4lc110u23pt+0vUq1KnzsT7mE0Dg8yklTGeJySuTsG4hjksIbl05VBAmCdzA2rahbvXfQgyZenTao2lYJw/tBYvP3dtyW10KMPLvqREiRpRFbw64oprcbe81q2tSkuph26jruP0jSgYNJUkkqSSVJ2eOgIIIBB0IIkH3B3rWjXqUW1UzgyA43EGwnDbNok2rSIToSqgEjppyomv4lc1k0O23sBNKlapUADsTjuYVQMzld2wreZQfcTW1K5q0f9tiPYySnuMklTAgwvr7/pFNk8Qa8NKhXXV8Q3/mI7ScmIeMcTIvWAkSQ5eI2BAX9afWdo1vc1Ka5C5GAexkNFXBDQk2iQZbUwvooYhZ9W1+depqbIcS1wdNIgDpHNKSIinLjSrocMMS9NiGBESNbLXMoUgiWeegBj5kiPQHpW/iJ1WzL1Ijl7jGj1M6wRJtgDdHI5dcwMn0b6UisKuqnWosMgrq/TBE1qbEzQ14aYQNOKWjeNhWm4BLAKSFGnmMQsyIBNEG0qCl5xHw9PX2mjU2VA5Gx49Z7j+JWrEd7cVM2gBOp9hudxXKNrVrZ8tSZEps4JUccxd2gxDd7hbIZkW7cbMVOVoRc2WdxJI+VGWFJfLq1GGSo2z6zaimaVSpjjH6mZ8YG7h7+FKgd89zEWyzzDgsWVzH9hmB0imnm0bilUB+UKp26en3hfmJUpVOwKnH6ETviGMfFpaLlbSKLpckkJ3to5VA1EliwIB2gncVy3oU7VnCjUTpx3wf7Sq01o1Cq5O4/9SMy7CcbvuEyuBnwj3AGTND2mCkTMkGG3J351SpZW66tS8OBzjYyNb01JBHD6eem8b4Wy2Lwdk3GBZ+5uscsDR1uZY9hlpfVdbS7cINhqUfbGYG58qowX1H9JnMPhD/D4i+jFHs3cWQVMHXL/APrTh6w86nQYZDKkYswa5WmRkHRn/wBf+Ybg7uKzYazcvlhiP5mdQFdUW3mKTHNiNegPXQapTtcVKqU/k2weM55+0Gfy2RqqrjBAx6nO/wBhB7GOvX7mGC3ntswxC3CsEHudAwVgVBOnLnWrW9GijlkBA04//U3dKdJXGkHBXH1GZbgu0d+7bQKyqy4e7euOVmcjMigCdJyyTWdTw6hTcswJBYKB7jJ+0o1tTSpuMgvpA/f941tXL9zhxctnvXbUrlXLGddBp0mZoF0oU78KBhVO+d+ILqppcZx8IP7TMd/fttcCYi7kt3u7ktm/07T3HPjmJyCOXip3ot6gUvTGSM/c4EY/A2hWUaiAeOpb+01fZXjAv2UzuDeC5nlSuhJAIkAEbCRpNIfErI0axKLhenWL7qiUclR8OSBvniNP45O87rN44BjXUGdjsTodBQZt6nl+bj4YPpOMwisJyC8TaLZ+E6T9OdPPw8qm+UsOATLLzmZS1b7zHOI8iAexPij4Zo+FesoVhVqed0JJ+nAlalTy6eo944w1oswGWFDBmJ5ldgvWCASfT5Nrh/h26zC9qkrgcd43pfFc4uqSCBv66irI2k5lqb6GB7QbCMZGaPLE9TOg9tT/AMVFXKlwDD7tScOBAcMsG+pjTKwnrqpP2ry1rqW9p79WU+3aMDhtJ7yrjj31s9/avH+VqbeVcrANrmO/l+1D3NG2S/e3ZBhuD2yJtZ+U1Ty6g2O2eo9op4ZxUHHm4JFu+FtOp0K3MugPrKEfE1y4tCtl5fLJkj1GYZXosLbQeU3B7qTL72E7jEpYILLdxFq7bdizN/L3QliT4SAR6NWSVvOt2rA4KqQQNhvwfrMGPm0TVHIGkj9j9Y67TYJ3Fq7bEvYuq+Ubsv4lHrH2pd4dXRS1N+HGPr0mFrUUakbhhjPY8iJcdirt7EK9qzddbd606yuQFQrK8d4VjXT4Uyo06NCgVd1BYEHr6jjM0Ty0plWblem++ciX2+zl4PnHdeG5edFfMw/nb5gBCsvIgmfrWbeJUdOnfcAEjb5ex9ZxrtSuMHfT912+09wvZu9bt2sr2hctLetycxUpdJM7AhgTtsY3qtTxKg7tkHSxU+uV/vOtdqzNlTgsG57RzwXB3bOGW0xTOi5VYZmGggEghT8B86X3lalVuDUXOCckcfSC1XV6hcDk5i+z2evLYvWe/Q98WJPcnQ3PPH8zWeXSin8QomslXQcrjr246Tc3Q81aunjHXtxLMZwy6lqw1sh79gZVISAVYBDKl+SwfNuvrFco3dJ6rhtkfc79ee0olVfiVvlO/wBRx/aVYTs01prJS4pW0jqZU5mN0y7yGgGdhBjbWrv4mlRXDKcsQRvsNPA/vOtc6lOobkg/bpM/xWwMELlsXULjChPEMhZGdoyAE5nkEEaA5h0NNLap+b0OVONedt9wBz6Q6i5qstRxtrJ26cE59JtsHNnDWwVYm3aQFVEt4VAgDnXnKo865bcbk7niKfmb3mNu4juuG384Nu9euvpcVk8VxoHmA0yAajTen6prv6ek5VVHBB4Hp6xovxXYZTkKNvoP7y7F3UtPjLggph8Law6DcHOAduYnJ86qivUWkh5dyx+k5SQkUUO2SWP+ewhPZ/DOuJFsNpZw1rvSVVibjAwAxEqIJMA8vWs710a31kfM509NvaYV2VqQYjdmY/T/ALzCuG9p3ZLJe0Ga8WCi0SWhNDcKsPCsg/iPKha/hiAvobAUA78b9Mzla3RWfBwF79+0b8QMsqHykrImD5h9Ka+FUfJ8Nq3KfPuAfQQT+UmIey7Z7t+9ya40e0mPpFNrKkRTVPQf8we8BOlBHDZnugAgKArHQkmDsNYG2p13pvWYqgWUuWKUlTHMYUDF0rvtCk+lXprlgJpRTXUCxalsyDm1LqCeQAMwvWcoHxmmFc4QxteMRSIE9cBcSJ2dWU/LN/014y8p1BWPl/MGUj9p2idVuvpDMIqtbdTBQ5hG+hGs9Zk0J4+DTvlIGGwCT3Mtkq2RMpgOBvibYgPZk2s9y4nifuc4S5bWQysQwzFgNhE61pWvkt23IbnAB4zyCe3bEPa78p/hwwwQOwzyPUCOeIcJxNy7aC3lFu0My3GUNd7wKySQAFIOaTEbfGl9G7tkpuSh1NsQOMQZaqLTI07nntiaGlJ9INJXJJKk7JUkkro3knKuDsa1qW9WkAXUjPGZyQuBua7StqtUE01JA5xO4nVYSTg2lJnKJ01gTpMa+kn5mrio4GAZyd1SSQ1ASOJ2B47hlq6jI6CGAEgAEAEEQfQgH4CiaN1VpMGVuJam7IcrEThsAbhIu4j+IYkOqS4YLCq0aEHkQBGulNFZb4LghNHQnY774hWVrYYkLpAGO+/SFdkuA/w1oG5reKgE7hVme7X0BJJ6n4QP4nf/AJh9KfKP19T/AEmVzX86oWGwzsJdxe7kF24Trbtuyid2Cyv1n9inVAMPDaSUgcO2G+/T0Mx32gPZLC5cMB1/7V6G12YGDVnP5kY6QzD+B11lZy67jNy+YH1phcrqT2m16uqnntGtLYmleIWVIFaUm0uCZrQfRUDRbgLeZlhYRCTruWiNOgEnXrRNy+2Ibf1D8v6zrjAhrb9GE+06/Q15vxFSHDDqD+m80sG1U2WGYBSHedtOnr+9etBfiOsK1KhVxgkTZjnEOrys5JUkkqSSVJJKkklSSU4q5lWnfgFv514p2wu5zOgZMXYbE5CZG+upEj616vxnwdrwa0bBHTpLsnUT3EYrORA26ETV/B/BjYgsz5J5HSdWnjmH4O5K+s/fWK8f47b+Tdtxg77TLriX0mkkqSSVJJKkklSSSpJMj2rYi04O7uq+8tPX+lG/4q+iF1FChTQbadX2H9zNRuRHnC7OWyq+lFJ8OImqPmqWHeBOJuqgHiLBmPKEIafYwAPze9MKtT+Hk9YfcVv4G/WOaXxTPGMVYAscCdRSxwIArO16BARYOsyQQwygbct6LuGwoXEYXbaUCYnvGrWa0aReIL8Ct2M54c2KhHcTnBYnMyMNMwWRESSBP1+1C1bYHwhi+5Ukj03/ALQ5hgfWNiwG5rydO1rVfkUn2EpKLmMUT6dOftTOj+H7yrpOkAHuePcToUmULjyTCpPWCDHqftG/vTCv4Da2wXzq3J3AEh0jrBMVxArq9y0no11QR8wPlNFW7+GL/DWgzY/m05zOg9MQB+01ldWxKE8gi3H091EfStNNEt5a2vwZzuQD9p3SxPECbtXa0hrp9VUk/APlAo2uKJpGnTor9cf0lirdoQvbSzAVrWII/qK2594DfavPjwu4p1fNpsqnoBn+055TRng3t4kZrNzMARmBWD7EEA0XW8cuqKmncpyMAiVJYZBi3Gcew9h2Uu9xwfLaUHL6ZmgfI0ZTvr6rTXywFGOWO5lsM05HbKzlyrbv2/XIjfPx0qHhlU1vMrFX9Mkf0nPKYTxe1toH/Uffmjf4gdf809NrY1KYV6I+mP32ltJxxDrfaC2fLiLRJjTMFPw7zLQKUbItirbFQODzn3xKBSPmEYYbGOQWgMOisrH08s/OedC3NDwqudCZpkdSNjOMR02ly4/+pSNh1gnkf3zrA/ht3oipQqB/Tj/PrOhcjaELeU7GlNbwu7pKGdDvKz24dCR0qljQ13VOnUGxIBBkExfGnFy7Zt7sbhZjG8Kqj7tp717m4pFboj+XCgDt3lz8IZvSa0J4YHSilbScxGrYbVBsMxzDNEwwJHuIAJ5eaiq4LICBDrtS6BwOkNoOL5ViFlSP3rp+tbW5w8ItGK1RAcISrgEyGkA8/wCrX6/OibpcrmHX6ZQN2jUW8yXRE/yyY15EHl7UsrLqpPtnbP23gNocVRM7b4hatW0e5cRWQuMpOp3iBuYBpHQc1HahUVjTbB26HrG9RTqxFV/tKraW1uXGPRQiz6Zsx+OWnVO4uF+BFVVGw5JxOhWxucTuxY4hfEW7SWlP9gLH8zPMn2Aqi2LtU81ixb1OB9hM2ekvJzDrXYTE3f8AXxDR0zGPkIA+VFJYAHOAD7f1MzN1TX5RGOE/8NbC+Yk/L/FEC0HUmZtet0Ea2OxGEX8E+5NXFrT7TI3dQ9Yfb7N4ZdrS/KrChTHSUNxUPWXHgtiI7pPkK6aNMjBUTnnVOczNcc7JFWz4MlGYFGA6NoSPv6QKXXXhyuVwMjPHb1hdK6yMVIX2b7G2bCDOgZup1o9LdByJjVuWY7bR0/BLB3tJ/wAIq5ooegmXnVO8Fu9lsK29pfhp9qobakeksLmoOsAxHYTCtspHsf8ANUNnT6ZmgvKnWKcR/wCGtuZtXCp68/mIrNrLIxq++81F93EDv9lMfb/075cDqcxjpLiR86GFi1M5QAe23/EuLii3O0EvYzE2dL2GGn4rYK6eo1DfAisKS17ZiQxwejbj79JsmnlDL8J2ktay5UkEZbilN/XMVj41yqy3JzWTGncMp3yP1kZW7TrhdtbnEAFIcW7QlgZBYgsSCND5gPgOlSwqPWY1Kg3JJ9gNhMqxIpE95o7jQCego1RqIET011MBFZttqZ1OVd9FzMFn1bX50yqfChxHVwdNIgRvSqIpy40rRG0sDL020sDFFvW8qqCDmzNPIL7aakgf9qNruPL940u6oNIes0vC1lmHVCPmRQtFQxIPURZTOGzBH7FYdmzPLH10+1Vt/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c/lP3FZ2/zH2gS8xzRk0kqSSVJJKkklSSSpJOXcAEnQCugZOJwnAyYEvFFM6GBzOnxrQ0iJiK4PEXcUxIa2GXzE5oMyYWQoE7+IfEmpSIDby1UEptJg+Ku0a/St3oqIKld4+RpANCEQ4HadVydkqSSVJJKkk8AqST01JJxe8p9j9q43EkzRNLQMnAmSqWOBACXa6ApAUBWJMzz0HLWNT60ZWOlAuIwuW0UwmOYwoKLpxeeFJ9KvTXUwE0orrcCLFtmQZEllB1MKJG3U6Act6YVjhDG902KRAE0nB/Ofyn7ihLf5vpEy8xzRk0kqSSVJJKkkDx9+AMp1PP2rSmuTvMqrEDaApjmnetTTEHFVs7mcYu6WG59RNWpgCcqNqEz2L49hwHs99bN4ggWy0EnYr+h+PSqVqgAM0oUWJEHPFjljQPay5XUqRLaQCQOgGu8fCltC5LVNLdY3ubPRS1gw/h12VU6mQDJ5+tPORPOkYM0eF4iAoDD2ihHpb5ELSuMYMU8Y7QX7ZK20tl9IUtJ11kgGQIHON6Gr1adNdjk9oXQpVahyRgd4txPaC7YKtdDXXG6poNdJAG+8Cek0sFw2vJ+0Zm2U08CN+Fcdd1OZcrEyJ3I6x03HwpnaZqqWMWXpFFtKxvZ4gD5tK3akRxMFrDrCrd5W2NZlSJoGB4llclpxe8p9j9q43Eky94Sp/e+lA0ThxO2xIqjEX4aUdZMgysnfXr8QI96MuVyme0YXyhqertGlLooleIWVMfuNavSbS4M1oPpqBjFmBTMwAEIhzMTzaIAAnlJJJ5gfAy5fbEOv6v8s0vB/Ofyn7isLf5j7RcnMc0ZNJKkklSSc3TAJ9DUkiPE4TN5YzCHXKdwDBj3UbdW9AasrYMqyhhiCXb6KhuFh3YE5thH7O1E6xjJgiW7u+hBkzMcR7X22BW33i/3hVJHqAxj5/KsTXHSO6X4frEZZh7T53wmxas4s3rz5xLgG4InOpWXiRrm5daDqPqBAh3+l+QheoeOJp8DxlLFhMiWv4i/dtoFA8MF1GcySVi2DAYzJBrC1X+Lk9JhfH+DgD3m8wvmEnSvQNxPLDneB9s+0KWALOHBOIYgAgSBsZ94I+9Jri7Iyo5ju2slOHI2iHht05o1ljLuTLM28kzrrOlI2dmbeeg8pUp5l/C+Oq165Kuz5ogDRB0k6Tr16VoRpO8GGWTbpL8WttLgvs728oy6tlTUzqPLqQPXSiaF01I5UQe4tlrDDmMrPFlEZmA6AnQ+xjT4xTWl4lScYfYxTU8LqrlkOoRxYxsxyO/Q+9GABhkcQHJBweY7wV/Muu9Duukwqm+oS295T7H7Vm3E0maYaUtU4OZkpIYERMdbqqoOYuGbbQIQxOnLQAfmo+s48v3jW5rZob9eI6pfFM8JiugE7CdVSxwIAHdrsLGRYJJJmDmEAR6amaMrthAuIwum00wmOY+4P5z+U/cVlb/MfaAJzHNGTSSpJJUknhNSSfOOPWLqYwWQzd3ebOMhJKWklidRoxdso30RRWFYkb9JtQAO0zPajDXksIhuM3e3vCCoR2JVSpbKxAYyw2XUnSq+aWXEb+G00R3Y9uYX2g7LW8Nw8rabLetTca4N7jR4xrusbA7ZR1NWoVl83Q3B2g1WpW3q0iQRv9PWZS3YGIQd0quIUOrOisrkEx4yMwOUlSOWh1BomtQSmd2m1Hxg1101aeR1xPcTgbqKrd2RHlXPbDCI1CqZHpAmhqSUvMwWm1fxBBRxTQ7jjt7z6PwLiL3cMbl22yG2q5zHmJWSVUagA6c5IO1MGuEBK5zieX/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FYOjAZM2WorbRDcBgxvFLFbBBkRtLAwXCscwzATDAnfYiADGo81FXG6giHXYLKGAhlBxdmV4hZUj966VtQOHEJtCRVBgGEJVwCZDSAefXX6/OirpcrntDr9QyBu00PB/Ofyn7ih7f5j7RWnMc0ZNJKkklSSZLtd2nXD5ktQ94DZiciz/VlgsT0+1cL44jCz8PNf432X9581u9t8aOJEW/GjFbZtOFAZVBMn/ZkAuxIPh5zFc55gZGHws3PFMPae4mKXuntrDanO3eAELodEyy3KZihKpNL4hGVJGb+G2Qesx/avtFbUtbJM3P8AUjxFEIO2sSSRpyHuKpa2z1c1B03l7m4SjimeuYi7AlO8YvBgWyREyMxQgf8AyCmPiwyEIiqw2LCbbiGIttbIYFbayWlDDIsEAa+LQGJmdBSbByIx2hfBeK2ksvdZ8yJIY+KTKBhAOsEMDpIrTBByeJ0sGGBzMhYtM2GuXdfFcK67+HrPu1DOACIbQOSY74Qsqo+fw3+n3oX+aF1dp7ZsLavzdUNbzDMGUHKTteUHSRp9Rzoi2reXUwwyILc0fOpZXYxxcwDByG1I2Y7e4/t516o1aKIPLAyeBPHGnWdz5hOB1MZ2eHI6Zbih0I1BUa6RP+OlZ+QoTS3J5lxcNq1LwOI9wWAC21CAKoiANoAgVTIX4R0mmkv8R5MtbAk6TE866KmJXyZSnB1TxAnMJPp7RUeuWUjpItuFOQYruNAJ6ClCjUQJpTXUwWK8jbzqSqxMBczAT6n9aZVcBDHVydNEgCN6VRFPHGlXRsMDLo2lgYmXW6qqDJbM08gupOmnNR/vUfXceX7xpd1QaI9ZqOD+c/lP3FDW/wAx9orXmOaMmklSSKe1HFv4XDvcHn2QdWI0+A3+FcJwMwm0oedVCdOvtPjVnEWy5u4i7macwRSWJafxEAhddTufasBzkz0leowpmlRU9s9PpGXBOz5OGxGJtRnuMQBzNtDLROoDN88gqVKunEVWlIULgCr/ANZgvDADlL/7S4G5TlRcoYzJALMcsbjU60NWaGX4PmA+kQcVwakOqjxAswPPeTt6b0Zb1PLwZtd2tN7T4sZxke8nDeDXplPAJylz5WAIMKrCWWVBnKZgctCfXrWzAeY30HM8T51SmcLNBjMHjhbbLdFxdiqnU/7jIBPpFZUj4dUOAMH1nPzN0N9WZTw7iGIs4C6t4MYuBLYdVTIAo1gAHdufQRzpff0kRwinaObCo7qXPM44Hi2NvIROdmZgesDUfL60suNjG9qMjJj3s7ci4yMIkSNOY/8A59qxUDMJuASuRHHE8OHGxLAQQOan/H+as653mFJtPtG6Ydhbsg8rYB910+0V6bw/Hlb8zyviefOOOI0SBbA9a25bMHGyRthh4RQ7cwtOJbVZacXvKfY1xuJJl7yypHpS+mdLgytFwrgmK8ImZlUA5Q2ZyTpI2Ua6nNDHkIoy5fC47xhfVfh0xxQEVzm4CQQN451ZG0sDLI2lg0FwrHMMwE5SCfYiBPMeai7nLKCBDrxSwDAR1wfzn8p+4rK3+Y+0BTmOaMmkz3a3tG2DFvJZN5rmbQNl0WOikkyw5VVmxDLO0FwTltOJ8u4zxnFcSvBAjZphbS/h67x7kn6DSsGZmno7e3oWdMuT9e8DbsxiFvrYdMrsdJOkc3B2KgakjaK4KZHM0/P0WpmopzibXtU/8Fh7TW2i1ZUKvViNoHNmn460NUJqPgRRQdW1moNzv/xMx2ebC3LTXnBLkuSrDLkkwR4WIOo36MtdrLjAE0qVjVI1DGNpdxDAYdSFOKRRCAqLRd8zgHVlYTuANNKMp0B8zgmLKrGrUL1ASBwOgEstjBK2W5jbkIpnIuo9ZCN8PFz50VTssOX0feKa3lMxIOPaKsVjuHIS1vFY+J1cmRB/t7sT8a0r0Cy7oB7TlNKecZJj+z2g4eMM6FrmJtp4jClTroSMzjMecLFAaKY2MZU6NWmmUGBL+Ecf4eQFGGZJEICiA6/35iwoepUpdoVSpV+hxAOKYZxcDWpOoKxqQemm/vSzAztHSNlcNNbjXCm2dm5/SfvW9cAEYgFIEhhDryZQkbHNzk7+tO/DV+Azz/iZy4hllpgUWRiCKc7RzZOgoU8wxeJZXJacXvKfY/auNxJM0TFLQCdhMlXUcCAZ3a6AsBVCsSSZgyIAj0196NrnSgXEYXTaaYTHMYUDF04uvAJ6CrINTAS9JdThe8WBGkGdSyiJ0UFh8zpHuaZVThDHF0cUiAJpOD+c/lP3FB2/zRMvMc0ZNJxcgeIjUc411qAZkLYEDu3x5oA01Ok/ONq0CTJqpxiIO03FjayF1OU6Fgolc5CgdQGMDaNNSKGr4J0A7wmgXUayNp837Y41stu0XzKGa5v10HLbzGOUkcqApArkT1NqiOfN6Yi3slcbuMYNCioh1APjuXFQESNDlDfSmNBQzYMCuVGpe5J+0qS4i3EzpJ1UROmYZQQNAYmY9KY4GQYNdKTRYDtFmMtsGZQSx8zkbRuB7Df5dKN1A8TywGOY2wHDowT3ZQOR4M5AmXVSBO7ZM0D1oW7YimRC7DDXSz3s7wZbtwZz4LepncnkoHOdduledrPpWevvQqBUJmxPD8PAlcrDYyAf+Yg0FyOYGtfHAzDMPgJgo066iVI+hmq6R0mn5nowg3atzbC3O8EkhIJjU66fX5VZhqko1F4E0VzEMyYQ/wBVpiffwf5Neh8OINP6TznigIqkesPwak0U5gNPePsMsChG5hyDAl1Vl5xe8p9j9q43Eky98Sv756frQVA4cTtqcVRiAYUlXAJkGRPPrr8vrRVyuVz2h98mpNXaM6XxTK76ypj9860pNpcGa0H0VATFmCTMwCg5VOZyT+IDRQAddTm100HwLuX2xDr+rsEml4P5z+U/cUPb/MfaLl5hWKxJLZEmev1+FMlQY1GUdyTpWdWkfYzHvXCR0nVDdYHj3AhbYLsTl02BidT6RrExUV+8jU+0ScS7P37tkhDGZl0YwcoaTr+Hb1OpoMUyahcw9qoWkKa/Uxb2g7AWLvd/znDICGgAhpJYcxlgseukUQtuGOZ2n4oaCaMZnfD+zNnDWL62ozP3Qm82gKsWDQAAcurRziK28taZGmcS/q3LjXwOgnz7tCtjQKGOm/p13iTW6gxmAxG8L7I2ka09jKJTUPlAJUzGaNyDI9iKW12q29QOp2mTWiVENNx7GaLst2eUMbV5g1trdxMuU6d4CJBJMETEiN9q69+LhgCMQJPDntQXDZ/7mISzeBNhXKPs8GCxWZAO457b0HX0qMkcT0FxRFcLU9I74Lh4ZRENGvXT1pXVYk7TZVVU4mlv3O6RTlUjMZ01678udc1ECDhFqMQZbxgWxbS7cAayQHzsucW2HlLLB0mRInYaakg6knXMV1vhOw4P+YjHAsGBDEF1EqwGhGhCDQTAJn3HSmVg2DpJyf6RbfKWXVjb+sb8NbWKY1R1i2jzHyHlQhh4nQrk7OL3lPsftXG4kmbYaUuVtLAzNW0sCIm3uhVBzFgWnkEMnblsP96jqzjy/eNbmqDQHrHVL4okJroGZACTgQAuxuhUAyiCTMQDMwI1JijKxAQAxjckLSVSNzHvB/Ofyn7isrf5j7QBeY1yAGYEnnRuTiXwM5lIYuSBokEEwQxb+0zpGvLeNdDXJ2dLbW2JJM7Sxk1ACZwkDmU4nEzoPnWirMnfbAitga3GIKQZl+OcdW45w9tSwHncHQPyT16E8p9DQb3aLVCRxYWzgeZMPjLXf3UQEKCQIA5kgD4CaOGwjc7DM4xeIOFuE2yCyMVVo0IkjboROlVZBUXBkByomn7LcVe5ldUzO3eEJJYeGVIE7AmSAdqQVENKtpEuUDUSWOJnuKE2OIXZOaDa3JOrW0ZhJ3jMflV7gZTB7Te1fNE6uM7TRDBd6UZHAaev719KUqN5qamkEEQziR74KqEAKSG9D0jrBrQjIEwp/CSYR2gwjLgTbmA4O/JVHT1ZhHsaJANJBnqYExFWocdP3guC4iQMpIA7xR6QTB1HqKK8LBet7AmCeJgJQ99pu8Nhwu2pIB0GlOGckxMqACFreUTJ2rPBmuoDme3Hzj9P+1VxgzuQwnvdhVJOmh3rjEkEToAG8QXQcpjePaliEBgTJTYKwJguEMtJEMVg/A6Cee7fIUVc7gEQy8GQCOIbQcAld8SpragfjE3tm01RAMKxVwGMgyJ+uvrp9aKuVyue0PvkDJqHSaHg/nP5T9xQ9v8AMfaK15jg0ZNIo47jykIpgnc846elB3VcphV5MLtaIfLHpEF/imUasfmf80tNZ+5jEW4J4Ev4b2nXZgWTqRt8edb0L4rs3Exr+HatxzCOP8Zsph7mQkOUbLyIJEA69Jo171NB0neB0rE6wGG2Z8w/jRYt+Ea9eh3Hx0/c0tooWfW3Selp0FZdPEIsqncjFN/KLMwFsDzPpFxZ1W2pJOXqAAeQ9FSqM67xfWTRU8tTkd+3p7xPci8TpKqJ26CZldeuhE1vxOTQ9l+HXFyLaaCxzC5kjKp7yYJOYglVGkEZtSRFJrlwKpPWZVGYjRnaDjh5vYm/ddg7zsdjEqTzI2SNTp13oS6L6AYbSTQFzxiNGxFpLRCPlubSY0PQDlrpQiAYkqs2d5dwnhtp7eXOQxBbvQdc3MGNxy66b1qmliQZmzMoDCI+LjGNcFkljs2bUqyzGYuTrHTTcaVbG2o7yupc4WAtjyt61btEOytLyAwLb6+2taUKlSiC42mdelTrkU23n13hvaCU/moA8fh2Y9B0Pzo23uRVOG2MXXVoaQJTcSnF37l/TKoHwJHvO3xFNkVE3zE1RnfbEtweCugTiLyLbA8KDQa6y7SC35QQOs1R3Un4BvNaaMB8ZgHFuLKpVTcNzMwAGUKJnZds373q4p/ATjG0xepvjOYRdeAT0FIVGWAhlNdbhYrUNIPVlAEjTUST1MDYczTGrgIY4uiFpYAjalcSTxquraSDLI2lgYmLDvFVZLFwY10CGT8IG/8AcKYVWHl57xtc1QaGe81HB/Ofyn7ihbf5vpFK8xyaMmkR8XwQfUnWTHx/7CllelqOTDrerp2Ez2O4C9wKqQNuU6cyY67VQWpYYG0MF4E3O8pxHZe+LcWwA86sWMEdANY+ldeyyNpxL8A7xVxPstds4c3bz/zHZVCjXKNWMn/d0HrVKlDyqWo8y1Cv51bSJxwzC9/ba2pAMj1Gm3wiaHtnNN8niMKlTy8NFfaSwiMEcFXNsLcWPCcoyrctGADI3G4I1Gor0dtXVxgGAKfiI+omcxl7D2rJVGc3G0YEAAKDMTzkga8h70STjmRiRzxG3ZXHO6/yVlkVUzqPPpciTAzRn/q5T0pLdDLnEwDZOY6BfD4fxoA0TlkZmHMsAZA333oFqTk/FDTcpwOZmU4veuOES33+vhSPFM8mAkfHStUpDiDvUPM1+HS5hgudraOf/TLKSP7ZTT4mBPOtT4fVxqWYr4jR+RzCBxZboe3eTKsZiJ8JWRqCvKdxt8Cawy1JviH3mwC1R8LfUQTGdmra/wA63bCrAIe0SunKRqB8opxSt7a6X4SQe0U1Lq5tWwwBHedYZLlxFdHdl3Y7LG0EEAkjnlnqOcL7rw9qXy7xhaeJJWJDjELxAd7KHCMTdDGdwDaGh8TDfNJBkbGaYeFMwT4+Mxb4qqmoNOxAneGweJPjxt51tFZC23lyOQ1BKA9dPempZOKY3ioK/NQ7TRYS7ZtJ3jqLZVcoJ1fxaAMx1JMiBud42oWsrtkA5m9NlG5GJ5iF8J/e2tJaTaXBMMt2C1ATFmEXMyqJIVszkyBIGi67+IhvTLRdy+FxDr+ptpjegIrnNwaGN6spAIMshCsCYHhic4LKA2VgTvEFYWefP5UXcfEoIht2NSqwG0ecH85/KfuKyt/mMCTmN2NFEzWC3rAfVgTl2APtWLIG3YTRHK7DrOsJhwsnXXrVqSY3nKj52hMVtM5nO3bRhx/7i/ZqB8Qz5P1jDwwfx/pPn2CDWWz2mPiBBETqToRSjXtHzKG+FuJpuPYA3sOts+K4yqCeUkeLblvRBbTjHO0WJye28wlrg9u3Yv2rygXbaEdSSDmBHXYCiPMZnm2R+X0/5iE4DimHs4SbveCLigm2iE22Dd4AylvK2g23BHpRNOkyDU4O8XXFZamEQ8bxTcutiHyy57xpjYkci7TJ09BQ7OATNadI9YZieHXFuPatXe5toFBKwpcsoY6gyQJj5078Pt6enzCN/WJr66cMU6SnGYXuUGW41x25LcBJ5yQokimmSeBFWRneH9lHSx4boDd4CpBJ0VhJ12Uxr8KxurVa1PDfeb2109KplftNhhsptpatYiFYvK5VLKgBHimRKt4o1nTkaRU6DWlQaj1/SPKlZbxDpHTf3gfEOE3O5exZbvHOUOdJLFhJMwIyhoA2jnpR98+qicDniAeHqErjJ2HMedmOGG2oD28kgIBqGMaEs34RJMAa8+dUpDRRVR0G8tcNrrs3c7TjiU2WYPcYljr3eh0GiwoJgaAa86MpjWAQIFUOk4Jg7YDC4jKxxU92wi1IhG31EyW/uP0qrPUQEaekgWmwB1RqTXngCTgQtQScCAJcY3cqgZFgkzGhDCAI1MiaMuCAoEYXbAIF6mMKCi6c3GgE9BVlGTiWRdTBYqKvvOpKgCdszAZj94HOmVTamRHVwQtIgCaXg/nP5T9xQdv80SpzHEUXjeaZky1MST2uyTkuJiRNTE5kQPjVlbll0fysI+PKPWp5YqfCeDO+aaXxryJ8k75sPiu6YkqGHICQdR9/pSK5t/JcjtPR2tx+YpBu81FrjFsE5syhVzEkHbWdRpvpVren57qi9YNcsKCFmPEzfEbgxdy5/DWSz3SFLGcoUch7fX10r11G0pUACQJ5Srd1a2wJhydk8NaRrF24DddD3hkDKCCQoHWVzaz5RVbiqaiHb4ekvbp5bjffrLOCdlmNwsFyII1zTop2+Ohrz35bU09F+aCrvJw7hNtsTfOJstczPqpfKqgDKPCPMcqiTOmsU/UlaYVDwJ51yGqF3HM0BwuHB7u2GQHdRaDiR+EEjN+lQNU5P7yrCnnA/acL2cw98S3eLbXUkqtoE85JGoj4VDcVE7Z+8i0Ebvj7RvhOEKiMlq0iAEZDvPuxknf/ABQlwfMG5yYbbfwzsMCG28qAF/BtMxEjoQP3FYrkgA9JqxAJI6zOYjh1xQYe7bGdiLkIzNJzjxMSVTxMoHIAUcjA9MwB1IiJ79sXh/EXmcEan+Ylsn+nMIkfHXryowAlMKMQUldWWjvh3FrD+HDpZyDSET9SNfhQtWkQpLE5my1RsFAxC8QsqR++lJLc4qRpaNpqiBYNirgNBzAiRzjxCfr86IulyuYZfoCoYdIyoCKpXfWVPtV6ZwwzNaLBaikxXhhmYKJIDB3JkARsPUlgDHoaNuHAXEYX1XC6e/7TTcH85/KfuKHt/m+kWLzHNGTSVX8QqeYgVYKTxKs4XmVLjVZZBgV0oQZUVVIi9bGckqZ9zrWpbSMGDhCxyDLLmGJXxNouuvL9j71wOAdhLGmSNzMt2i7MrcuW3Fzx6DLIPhBJJiJ0neTtS6+UVG9Y28NqeUpB4g/aXBM9oWbUAsyg/lXxcupC13wpMVtXQTPxWpmjjvK8Pw3GYe2AGyllgC2iiDB2ZvKPgDT4vTqHeIwjpuIus9nO7VnuPN64YAJzBc2+p8xIzSehMdaCvrnK6BtD7G2+LWZoOFves2xZtqWIXxuRpOy2x1Osk8tKEtKfw5J5hF7V+LAEZ8MlJF1PGTItjKW6F5YARReDj+sCDDODGOJ4d3gIuFjm2ynKyxtDIBHxnaqq+niWZNXIlWKXKqW4F0BYZrrZtuZ5E+sVZRnJ49pxmxhefeVm4lzwoXDIyGLamNDIPKBprr6a1V1YS6MDGfdMwOZiA0baMPTmKxXIbM2bBXHWKbl+81zIEgCPEwLAn0gRPxopQoGSYISxbEsu8C7w58QVIGywCB86n5gKMLJ+XLHLS7CcHwtssbVtA4GpG+1Y1K7sMEzYUEXcCAMNKUo2lgZam2lg0UIf5qqsyWkzyC7/AHUfGjqzg040u6oNEevEc0viiV2byuoZSCpEg1epSam2hhgylJ1qqGTcGBtcbvAqLpoSZAABOvqxOtF1iBTAMaXBVaQUjc/0j7g/nP5T9xWNv8x9oAvMa4i4VUkAtHIUaoycSzHAzBcLdNzV7cH1H+auyheDM0YtyJZewwcHQCeca6VwOROsgbaBqqDwoGZuuoH05VocndtpkAq7LuZacDmIa6ZjXKNF66/1bD5VU1Aows0FMsctMxw7iP8AEYy4wU5DCZtgFBOnWd/nShW82vke0dvTFG3APvGmNxNm00WArXX2YEOQdtiY66U5oUML2ERV64LdzF54Zis6m6O+VjqSVbL6wR4fh0ojzKWPh2mBp1M/FvGzdnLTKoZNQQTEQSNdjIjTaKX10FZsseIwt6jUFIUcw/DYQIDEnWdSeZ+MxynpVVp6TsZ1qmrciWPhUbxQJAaCdxOhg8tq1DFdpkVDRNw6ylhWJvPiGnQZidtMupjeelVuL5PQTtGyfk5PvBRx64YdxAY6WbS5nP8A7jtog9InWhvzIHJ+kI/Lk8CaLh5z2wzWxbLa5ZB+ZWiFcsMzFkAOJXinS3BZlVdvE2snkBz9qsagA3lQhJ2ltq2ESdSBJAjl0j9KjP1kROkzuM4reusALDC2I0YgEn11jppJpZUviD8CxmlomPjYTo8UbyACzIEk5WJ+MwOkRzqjXzMQqjE41oAhbOZ7eBymN60RgGBMWUmCsCeILhNWkrDFdfgTA00O5+Qoi53AIhd6M6SOIbQkBmG4VxM2iQZKNuOn9w9fvXt7yyWvhv5hwZ5LwnxI2dUFt16j+omgw+NVHAe4gkbl1UwdRIJBGo+teYuwMYzuJ9FuKTXFIVKQJ68HgzT8G85/KfuKHt/m+kVKCDgxzRkvPKkkpGLSYzCferaGxnEprXOMypy7EqGQdYBkV0YG5E4ck4BiXFdnroLmzeyG4ILFmkT0jp78/QVuLhdtSzDyHBOGnNrswEtlGdmJALOBBYgz1PMDf1oM6RU1qMRgHLUvLY52xmMOE9n7WHkoCSdSzGW9qJqXDVOYHTt1TiWY7iaq2UKWYdNppdVu0Q6esPp2xcajxOkvFwAzFSf6YH+aqlxr2nGpheJ7dtBczJlFxgBmaeXM/wBVatUCjI5lAM7GLVwqgsczXHbcljHtG0e0CgnqE9cwpVx0xLMMoA0VFHQsf0qqsByBIwOeTKbr5QQgtIf6spaPUCp54HCj95YUyep/aVW8FiHUg4p2BM6AJPpIEgegrXzKrDaU00lO4nuF7KqHRmiVYNMyTBnXNM1alQqZyxnKtdCMKI24pfmLa/i8xGsDp7nar3NYY0DrKUKePjPSLwgt7BifU/4paQFO0KyanMouHO2q/GKrnJGRLn4UODJdeAT0FHIupgImpprcLFiZwR6soAkaCQSWPsDp1MUxrbIY3uiBRIAjalkSz5yCVEgEkzsQCAozMwzaSPCB7mNQK9Z4xdNSQU05PPtF34P8LpXNZq9bBCYwDwWPGY4wlrBqji7cNu4PMi2CwnMQRLqTcIYmSCOcaa15saOp/SfQHN0WGhcjodWP2IA9NoV2Mxhw9+3bDFrV4svlKgEjOrqGMoG1BWIGnSW7S2aZeI0hWps5GGXfvtwQSOcd/wDB9HuXQNzqdhOp9BNGYnmsxdea63hMCdTB0UbRyJ9THOtV0jeYPrPwxVcxzrmi0LdpILXLkhmHoBETEAVtpBwSck9BMS2MgDA7xjw/iOe3oBbZh4VYR11jc7Vk9PB33mqVMrttK8bdvnKASE0BKiHY9B0/T12qyBBnPM47OcdozwpeJuAA8oM6dDQ9TSOIQmrHxTnFrmEZmAGvhMExy9qFrMCNOZsmVOcQVMKFO3+aXNS0tCDVJEtOAkhsxGm3KiFtCd5QV8bYliYEfi1rZbUfzSprHpLlsqmwrTy0pjiZl2bmUYqwHiRryih6yBzsJpTqFZQcIijxA1n5SKPjzNPNdjtOsOy/hn41FZT8sq4PWWssjWatqyMZlQcHM6W0ANK6E+HaVLEneVN61kZoJwW0+BrgM4w2ifEjwn97a1vROHBmFswFQExbhBmZVBJCnMx1iQDCyRqZMwNsuvKi7l8LiGX9TbTG9ARZPndvlpOUmQNDlaAx8pJywrQBMBq9V41bsyrVHTn2gX4Nv0p1HtnONeCvuOn1hicXwNwtcvNdFySfAgKsY8wk6AksYOxb415rzKbbmfRfyd9TASmFxjqdx6f9TnDcRRmtXUDKLeWDuQUUoiHNozCQ5I005ytGWNublwVGw/wCJ/HL1fDLdlqn4n2AHqQS3oPebXguIuFA9xpJMiWVvD1kDp0omvVpKxXPE8zRYsobvHOGxCicxE+8/ppQ5rJ0MJGOs9c2GMsQx5SCQPh19d6guAODOYU8yjFtb81sLniA5Eke01nUujjCy9NKWctPMPi8qZSxY6ySddeem1DLcPjebHys8zq1j+RAHr0qorueROt5Q4aKeL9rrOHuFHBJC5pBGu2gnnr9DWZOTvD7Xw+pcprp98R1gOIW3RX/AKgDrrE1vTNMbmL62ablCeDiF/xyf1fQ0R5yzHInNviNttnBEkaa6jQjToanmr3k1CS5xG0olnUDQSdBqYG/UmK75qd5NQnX8db/AKh9anmoOsmoTl8XaIgsPrVWam4wZA+NxKkuWRs33rMJQHEuaxPJnf8AEWv6vvU00cyvmSHFW+TD610lANjJrEqN9D+IfWh9IPWXFRRJ3tuD4xseRrQImMkzjVQRFJNZAEnAg6gk4EAt3GN3Kq+BYJMgaENAA5mQDRlwRpxGF2QEC9YwoKL582Br6KRmfPASDkT1wpMsiE9Sik/HTxfGaAfwy1dtRQZj6j+JvFaNPy0rNj7/ALz1nJ+GgGwA6ADQD2oynSSmulBgRRcXNW4c1KzFmPUxrwLi5snK8m2f+U9R6dRSzxLw4XA1p8w/WHeHeIm3Oh/l/abBWBEgyDsa8iylTg8z1isGGRPa5OyVJJKkklSSKuJ8Bt33zuTOnJeQIjUbGa5iMrXxOrbJoSC43srauFSXcQipplghNQSCpEyT8CRsa1WoVGBAqlY1HLnknMrxHY+y9trZe5DXTdJBAMsptsu3lKMykdCa75pzmU1Qu72csm0bcaZrjTCkg3FZNJGgVWAHQIvSq+Yc5nM7we/2VRgQLlwAszbg6syvMkZiQyIQSd0B11m3mmd1RxgcGtpSqAAFnYwANXYsdgOsewFZk53nCYRXJySpJJUkkqSSVJJKkkrxKyp/e+lb25w8KsziqNoHgmIeGg5hEjnGo9vxVvdLkBhC79AVDCMaBiufNq+jT53JUkkqSSVJJqOyN5irqTIWIHSZn7V5fx2mqurAbnmem8EqMyMpOw4mgpDHslSSSpJJUkkqSSVJJKkklSSSpJJUkkqSSVJJKkklSSSpJJUknlzatKPzibUDioInsn+YPzj/AKh9qPr/AO2Y2vf9kx1SyJJ//9k="/>
          <p:cNvSpPr>
            <a:spLocks noChangeAspect="1" noChangeArrowheads="1"/>
          </p:cNvSpPr>
          <p:nvPr/>
        </p:nvSpPr>
        <p:spPr bwMode="auto">
          <a:xfrm>
            <a:off x="1450976" y="-16383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4" name="Text Box 9"/>
          <p:cNvSpPr txBox="1">
            <a:spLocks noChangeArrowheads="1"/>
          </p:cNvSpPr>
          <p:nvPr/>
        </p:nvSpPr>
        <p:spPr bwMode="auto">
          <a:xfrm>
            <a:off x="4495800" y="3200401"/>
            <a:ext cx="60960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150000"/>
              </a:lnSpc>
            </a:pPr>
            <a:r>
              <a:rPr lang="en-US" sz="2600" dirty="0">
                <a:solidFill>
                  <a:schemeClr val="bg1"/>
                </a:solidFill>
                <a:latin typeface="Times New Roman" panose="02020603050405020304" pitchFamily="18" charset="0"/>
                <a:cs typeface="Times New Roman" panose="02020603050405020304" pitchFamily="18" charset="0"/>
              </a:rPr>
              <a:t>18</a:t>
            </a:r>
          </a:p>
        </p:txBody>
      </p:sp>
      <p:sp>
        <p:nvSpPr>
          <p:cNvPr id="31" name="Arrow: Chevron 160">
            <a:extLst>
              <a:ext uri="{FF2B5EF4-FFF2-40B4-BE49-F238E27FC236}">
                <a16:creationId xmlns:a16="http://schemas.microsoft.com/office/drawing/2014/main" id="{FDF709C4-6749-57D0-85B4-39E86EE7BB46}"/>
              </a:ext>
            </a:extLst>
          </p:cNvPr>
          <p:cNvSpPr/>
          <p:nvPr/>
        </p:nvSpPr>
        <p:spPr>
          <a:xfrm>
            <a:off x="-283094" y="762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2" name="Arrow: Chevron 45">
            <a:extLst>
              <a:ext uri="{FF2B5EF4-FFF2-40B4-BE49-F238E27FC236}">
                <a16:creationId xmlns:a16="http://schemas.microsoft.com/office/drawing/2014/main" id="{0DA62D6A-4BAB-B3F3-D632-5576D72A30FF}"/>
              </a:ext>
            </a:extLst>
          </p:cNvPr>
          <p:cNvSpPr/>
          <p:nvPr/>
        </p:nvSpPr>
        <p:spPr>
          <a:xfrm flipH="1">
            <a:off x="11009856" y="80579"/>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pic>
        <p:nvPicPr>
          <p:cNvPr id="2050" name="Picture 2" descr="Kỷ niệm 480 năm ngày mất của Thái tổ Mạc Đăng Dung (22/8/1541-22/8/2021) -  Ngược dòng lịch s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1147" y="2338083"/>
            <a:ext cx="3448050" cy="27879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365690" y="5268912"/>
            <a:ext cx="1838965" cy="369332"/>
          </a:xfrm>
          <a:prstGeom prst="rect">
            <a:avLst/>
          </a:prstGeom>
        </p:spPr>
        <p:txBody>
          <a:bodyPr wrap="none">
            <a:spAutoFit/>
          </a:bodyPr>
          <a:lstStyle/>
          <a:p>
            <a:r>
              <a:rPr lang="vi-VN" dirty="0" smtClean="0">
                <a:solidFill>
                  <a:srgbClr val="000066"/>
                </a:solidFill>
                <a:latin typeface="Times New Roman" panose="02020603050405020304" pitchFamily="18" charset="0"/>
                <a:cs typeface="Times New Roman" panose="02020603050405020304" pitchFamily="18" charset="0"/>
              </a:rPr>
              <a:t>Mạc Đăng Dung  </a:t>
            </a:r>
            <a:endParaRPr lang="vi-VN" dirty="0"/>
          </a:p>
        </p:txBody>
      </p:sp>
      <p:pic>
        <p:nvPicPr>
          <p:cNvPr id="2052" name="Picture 4" descr="Thành nhà Hồ: Khám phá kinh đô đá 600 năm độc nhất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952" y="2338083"/>
            <a:ext cx="4177886" cy="276785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Top 60+ mẫu nhà đẹp, hiện đại mang đậm xu hướng hiện n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6" name="Picture 8" descr="1001+ Mẫu thiết kế nhà đẹp, hiện đại, thịnh hành nhất 20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1712" y="2338083"/>
            <a:ext cx="4158949" cy="2767850"/>
          </a:xfrm>
          <a:prstGeom prst="rect">
            <a:avLst/>
          </a:prstGeom>
          <a:noFill/>
          <a:extLst>
            <a:ext uri="{909E8E84-426E-40DD-AFC4-6F175D3DCCD1}">
              <a14:hiddenFill xmlns:a14="http://schemas.microsoft.com/office/drawing/2010/main">
                <a:solidFill>
                  <a:srgbClr val="FFFFFF"/>
                </a:solidFill>
              </a14:hiddenFill>
            </a:ext>
          </a:extLst>
        </p:spPr>
      </p:pic>
      <p:sp>
        <p:nvSpPr>
          <p:cNvPr id="33" name="Down Arrow 32"/>
          <p:cNvSpPr/>
          <p:nvPr/>
        </p:nvSpPr>
        <p:spPr bwMode="auto">
          <a:xfrm rot="2935625" flipV="1">
            <a:off x="887776" y="3268827"/>
            <a:ext cx="147416" cy="555642"/>
          </a:xfrm>
          <a:prstGeom prst="downArrow">
            <a:avLst/>
          </a:prstGeom>
          <a:solidFill>
            <a:srgbClr val="FF1188"/>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120713"/>
      </p:ext>
    </p:extLst>
  </p:cSld>
  <p:clrMapOvr>
    <a:masterClrMapping/>
  </p:clrMapOvr>
  <p:transition spd="slow" advClick="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213"/>
                                        </p:tgtEl>
                                        <p:attrNameLst>
                                          <p:attrName>style.color</p:attrName>
                                        </p:attrNameLst>
                                      </p:cBhvr>
                                      <p:to>
                                        <a:schemeClr val="accent2"/>
                                      </p:to>
                                    </p:animClr>
                                    <p:animClr clrSpc="rgb" dir="cw">
                                      <p:cBhvr>
                                        <p:cTn id="7" dur="500" fill="hold"/>
                                        <p:tgtEl>
                                          <p:spTgt spid="213"/>
                                        </p:tgtEl>
                                        <p:attrNameLst>
                                          <p:attrName>fillcolor</p:attrName>
                                        </p:attrNameLst>
                                      </p:cBhvr>
                                      <p:to>
                                        <a:schemeClr val="accent2"/>
                                      </p:to>
                                    </p:animClr>
                                    <p:set>
                                      <p:cBhvr>
                                        <p:cTn id="8" dur="500" fill="hold"/>
                                        <p:tgtEl>
                                          <p:spTgt spid="213"/>
                                        </p:tgtEl>
                                        <p:attrNameLst>
                                          <p:attrName>fill.type</p:attrName>
                                        </p:attrNameLst>
                                      </p:cBhvr>
                                      <p:to>
                                        <p:strVal val="solid"/>
                                      </p:to>
                                    </p:set>
                                    <p:set>
                                      <p:cBhvr>
                                        <p:cTn id="9" dur="500" fill="hold"/>
                                        <p:tgtEl>
                                          <p:spTgt spid="2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thoi gian bat dau.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1000"/>
                                  </p:stCondLst>
                                  <p:childTnLst>
                                    <p:set>
                                      <p:cBhvr>
                                        <p:cTn id="14" dur="1" fill="hold">
                                          <p:stCondLst>
                                            <p:cond delay="0"/>
                                          </p:stCondLst>
                                        </p:cTn>
                                        <p:tgtEl>
                                          <p:spTgt spid="199"/>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1000"/>
                                  </p:stCondLst>
                                  <p:childTnLst>
                                    <p:set>
                                      <p:cBhvr>
                                        <p:cTn id="17" dur="1" fill="hold">
                                          <p:stCondLst>
                                            <p:cond delay="0"/>
                                          </p:stCondLst>
                                        </p:cTn>
                                        <p:tgtEl>
                                          <p:spTgt spid="200"/>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grpId="0" nodeType="afterEffect">
                                  <p:stCondLst>
                                    <p:cond delay="1000"/>
                                  </p:stCondLst>
                                  <p:childTnLst>
                                    <p:set>
                                      <p:cBhvr>
                                        <p:cTn id="20" dur="1" fill="hold">
                                          <p:stCondLst>
                                            <p:cond delay="0"/>
                                          </p:stCondLst>
                                        </p:cTn>
                                        <p:tgtEl>
                                          <p:spTgt spid="201"/>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grpId="0" nodeType="afterEffect">
                                  <p:stCondLst>
                                    <p:cond delay="1000"/>
                                  </p:stCondLst>
                                  <p:childTnLst>
                                    <p:set>
                                      <p:cBhvr>
                                        <p:cTn id="23" dur="1" fill="hold">
                                          <p:stCondLst>
                                            <p:cond delay="0"/>
                                          </p:stCondLst>
                                        </p:cTn>
                                        <p:tgtEl>
                                          <p:spTgt spid="202"/>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1000"/>
                                  </p:stCondLst>
                                  <p:childTnLst>
                                    <p:set>
                                      <p:cBhvr>
                                        <p:cTn id="26" dur="1" fill="hold">
                                          <p:stCondLst>
                                            <p:cond delay="0"/>
                                          </p:stCondLst>
                                        </p:cTn>
                                        <p:tgtEl>
                                          <p:spTgt spid="203"/>
                                        </p:tgtEl>
                                        <p:attrNameLst>
                                          <p:attrName>style.visibility</p:attrName>
                                        </p:attrNameLst>
                                      </p:cBhvr>
                                      <p:to>
                                        <p:strVal val="visible"/>
                                      </p:to>
                                    </p:set>
                                  </p:childTnLst>
                                </p:cTn>
                              </p:par>
                            </p:childTnLst>
                          </p:cTn>
                        </p:par>
                        <p:par>
                          <p:cTn id="27" fill="hold">
                            <p:stCondLst>
                              <p:cond delay="5500"/>
                            </p:stCondLst>
                            <p:childTnLst>
                              <p:par>
                                <p:cTn id="28" presetID="1" presetClass="entr" presetSubtype="0" fill="hold" grpId="0" nodeType="afterEffect">
                                  <p:stCondLst>
                                    <p:cond delay="1000"/>
                                  </p:stCondLst>
                                  <p:childTnLst>
                                    <p:set>
                                      <p:cBhvr>
                                        <p:cTn id="29" dur="1" fill="hold">
                                          <p:stCondLst>
                                            <p:cond delay="0"/>
                                          </p:stCondLst>
                                        </p:cTn>
                                        <p:tgtEl>
                                          <p:spTgt spid="204"/>
                                        </p:tgtEl>
                                        <p:attrNameLst>
                                          <p:attrName>style.visibility</p:attrName>
                                        </p:attrNameLst>
                                      </p:cBhvr>
                                      <p:to>
                                        <p:strVal val="visible"/>
                                      </p:to>
                                    </p:set>
                                  </p:childTnLst>
                                </p:cTn>
                              </p:par>
                            </p:childTnLst>
                          </p:cTn>
                        </p:par>
                        <p:par>
                          <p:cTn id="30" fill="hold">
                            <p:stCondLst>
                              <p:cond delay="6500"/>
                            </p:stCondLst>
                            <p:childTnLst>
                              <p:par>
                                <p:cTn id="31" presetID="1" presetClass="entr" presetSubtype="0" fill="hold" grpId="0" nodeType="afterEffect">
                                  <p:stCondLst>
                                    <p:cond delay="1000"/>
                                  </p:stCondLst>
                                  <p:childTnLst>
                                    <p:set>
                                      <p:cBhvr>
                                        <p:cTn id="32" dur="1" fill="hold">
                                          <p:stCondLst>
                                            <p:cond delay="0"/>
                                          </p:stCondLst>
                                        </p:cTn>
                                        <p:tgtEl>
                                          <p:spTgt spid="205"/>
                                        </p:tgtEl>
                                        <p:attrNameLst>
                                          <p:attrName>style.visibility</p:attrName>
                                        </p:attrNameLst>
                                      </p:cBhvr>
                                      <p:to>
                                        <p:strVal val="visible"/>
                                      </p:to>
                                    </p:set>
                                  </p:childTnLst>
                                </p:cTn>
                              </p:par>
                            </p:childTnLst>
                          </p:cTn>
                        </p:par>
                        <p:par>
                          <p:cTn id="33" fill="hold">
                            <p:stCondLst>
                              <p:cond delay="7500"/>
                            </p:stCondLst>
                            <p:childTnLst>
                              <p:par>
                                <p:cTn id="34" presetID="1" presetClass="entr" presetSubtype="0" fill="hold" grpId="0" nodeType="afterEffect">
                                  <p:stCondLst>
                                    <p:cond delay="1000"/>
                                  </p:stCondLst>
                                  <p:childTnLst>
                                    <p:set>
                                      <p:cBhvr>
                                        <p:cTn id="35" dur="1" fill="hold">
                                          <p:stCondLst>
                                            <p:cond delay="0"/>
                                          </p:stCondLst>
                                        </p:cTn>
                                        <p:tgtEl>
                                          <p:spTgt spid="206"/>
                                        </p:tgtEl>
                                        <p:attrNameLst>
                                          <p:attrName>style.visibility</p:attrName>
                                        </p:attrNameLst>
                                      </p:cBhvr>
                                      <p:to>
                                        <p:strVal val="visible"/>
                                      </p:to>
                                    </p:set>
                                  </p:childTnLst>
                                </p:cTn>
                              </p:par>
                            </p:childTnLst>
                          </p:cTn>
                        </p:par>
                        <p:par>
                          <p:cTn id="36" fill="hold">
                            <p:stCondLst>
                              <p:cond delay="8500"/>
                            </p:stCondLst>
                            <p:childTnLst>
                              <p:par>
                                <p:cTn id="37" presetID="1" presetClass="entr" presetSubtype="0" fill="hold" grpId="0" nodeType="afterEffect">
                                  <p:stCondLst>
                                    <p:cond delay="100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22" presetClass="emph" presetSubtype="0" repeatCount="indefinite" fill="hold" grpId="1" nodeType="afterEffect">
                                  <p:stCondLst>
                                    <p:cond delay="0"/>
                                  </p:stCondLst>
                                  <p:childTnLst>
                                    <p:animClr clrSpc="hsl" dir="cw">
                                      <p:cBhvr override="childStyle">
                                        <p:cTn id="46" dur="500" fill="hold"/>
                                        <p:tgtEl>
                                          <p:spTgt spid="37"/>
                                        </p:tgtEl>
                                        <p:attrNameLst>
                                          <p:attrName>style.color</p:attrName>
                                        </p:attrNameLst>
                                      </p:cBhvr>
                                      <p:by>
                                        <p:hsl h="-7200000" s="0" l="0"/>
                                      </p:by>
                                    </p:animClr>
                                    <p:animClr clrSpc="hsl" dir="cw">
                                      <p:cBhvr>
                                        <p:cTn id="47" dur="500" fill="hold"/>
                                        <p:tgtEl>
                                          <p:spTgt spid="37"/>
                                        </p:tgtEl>
                                        <p:attrNameLst>
                                          <p:attrName>fillcolor</p:attrName>
                                        </p:attrNameLst>
                                      </p:cBhvr>
                                      <p:by>
                                        <p:hsl h="-7200000" s="0" l="0"/>
                                      </p:by>
                                    </p:animClr>
                                    <p:animClr clrSpc="hsl" dir="cw">
                                      <p:cBhvr>
                                        <p:cTn id="48" dur="500" fill="hold"/>
                                        <p:tgtEl>
                                          <p:spTgt spid="37"/>
                                        </p:tgtEl>
                                        <p:attrNameLst>
                                          <p:attrName>stroke.color</p:attrName>
                                        </p:attrNameLst>
                                      </p:cBhvr>
                                      <p:by>
                                        <p:hsl h="-7200000" s="0" l="0"/>
                                      </p:by>
                                    </p:animClr>
                                    <p:set>
                                      <p:cBhvr>
                                        <p:cTn id="49" dur="500" fill="hold"/>
                                        <p:tgtEl>
                                          <p:spTgt spid="37"/>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50" presetID="22" presetClass="entr" presetSubtype="8" repeatCount="indefinite"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37" grpId="0" animBg="1"/>
      <p:bldP spid="37"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5" name="Picture 2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52811" y="93663"/>
            <a:ext cx="1382713" cy="1168400"/>
          </a:xfrm>
          <a:prstGeom prst="rect">
            <a:avLst/>
          </a:prstGeom>
          <a:noFill/>
          <a:extLst>
            <a:ext uri="{909E8E84-426E-40DD-AFC4-6F175D3DCCD1}">
              <a14:hiddenFill xmlns:a14="http://schemas.microsoft.com/office/drawing/2010/main">
                <a:solidFill>
                  <a:srgbClr val="FFFFFF"/>
                </a:solidFill>
              </a14:hiddenFill>
            </a:ext>
          </a:extLst>
        </p:spPr>
      </p:pic>
      <p:pic>
        <p:nvPicPr>
          <p:cNvPr id="54296" name="Picture 2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14475" y="1447800"/>
            <a:ext cx="9163050" cy="76200"/>
          </a:xfrm>
          <a:prstGeom prst="rect">
            <a:avLst/>
          </a:prstGeom>
          <a:noFill/>
          <a:extLst>
            <a:ext uri="{909E8E84-426E-40DD-AFC4-6F175D3DCCD1}">
              <a14:hiddenFill xmlns:a14="http://schemas.microsoft.com/office/drawing/2010/main">
                <a:solidFill>
                  <a:srgbClr val="FFFFFF"/>
                </a:solidFill>
              </a14:hiddenFill>
            </a:ext>
          </a:extLst>
        </p:spPr>
      </p:pic>
      <p:sp>
        <p:nvSpPr>
          <p:cNvPr id="54297" name="WordArt 25"/>
          <p:cNvSpPr>
            <a:spLocks noChangeArrowheads="1" noChangeShapeType="1" noTextEdit="1"/>
          </p:cNvSpPr>
          <p:nvPr/>
        </p:nvSpPr>
        <p:spPr bwMode="auto">
          <a:xfrm>
            <a:off x="4800600" y="644525"/>
            <a:ext cx="2400300" cy="431800"/>
          </a:xfrm>
          <a:prstGeom prst="rect">
            <a:avLst/>
          </a:prstGeom>
        </p:spPr>
        <p:txBody>
          <a:bodyPr wrap="none" fromWordArt="1">
            <a:prstTxWarp prst="textPlain">
              <a:avLst>
                <a:gd name="adj" fmla="val 50000"/>
              </a:avLst>
            </a:prstTxWarp>
          </a:bodyPr>
          <a:lstStyle/>
          <a:p>
            <a:pPr algn="ctr"/>
            <a:r>
              <a:rPr lang="en-US" sz="4800" b="1" kern="10" dirty="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HÌNH 3</a:t>
            </a:r>
          </a:p>
        </p:txBody>
      </p:sp>
      <p:sp>
        <p:nvSpPr>
          <p:cNvPr id="196" name="Oval 14"/>
          <p:cNvSpPr>
            <a:spLocks noChangeArrowheads="1"/>
          </p:cNvSpPr>
          <p:nvPr/>
        </p:nvSpPr>
        <p:spPr bwMode="auto">
          <a:xfrm>
            <a:off x="9309100" y="1076325"/>
            <a:ext cx="825500" cy="304800"/>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latin typeface="Times New Roman" panose="02020603050405020304" pitchFamily="18" charset="0"/>
                <a:cs typeface="Times New Roman" panose="02020603050405020304" pitchFamily="18" charset="0"/>
              </a:rPr>
              <a:t>Start</a:t>
            </a:r>
          </a:p>
        </p:txBody>
      </p:sp>
      <p:sp>
        <p:nvSpPr>
          <p:cNvPr id="197" name="Oval 15"/>
          <p:cNvSpPr>
            <a:spLocks noChangeArrowheads="1"/>
          </p:cNvSpPr>
          <p:nvPr/>
        </p:nvSpPr>
        <p:spPr bwMode="auto">
          <a:xfrm>
            <a:off x="9288463" y="228600"/>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0</a:t>
            </a:r>
          </a:p>
        </p:txBody>
      </p:sp>
      <p:sp>
        <p:nvSpPr>
          <p:cNvPr id="198" name="Oval 16"/>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a:t>
            </a:r>
          </a:p>
        </p:txBody>
      </p:sp>
      <p:sp>
        <p:nvSpPr>
          <p:cNvPr id="199" name="Oval 17"/>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2</a:t>
            </a:r>
          </a:p>
        </p:txBody>
      </p:sp>
      <p:sp>
        <p:nvSpPr>
          <p:cNvPr id="200" name="Oval 18"/>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3</a:t>
            </a:r>
          </a:p>
        </p:txBody>
      </p:sp>
      <p:sp>
        <p:nvSpPr>
          <p:cNvPr id="201" name="Oval 19"/>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4</a:t>
            </a:r>
          </a:p>
        </p:txBody>
      </p:sp>
      <p:sp>
        <p:nvSpPr>
          <p:cNvPr id="202" name="Oval 20"/>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5</a:t>
            </a:r>
          </a:p>
        </p:txBody>
      </p:sp>
      <p:sp>
        <p:nvSpPr>
          <p:cNvPr id="203" name="Oval 21"/>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6</a:t>
            </a:r>
          </a:p>
        </p:txBody>
      </p:sp>
      <p:sp>
        <p:nvSpPr>
          <p:cNvPr id="204" name="Oval 22"/>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7</a:t>
            </a:r>
          </a:p>
        </p:txBody>
      </p:sp>
      <p:sp>
        <p:nvSpPr>
          <p:cNvPr id="205" name="Oval 23"/>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8</a:t>
            </a:r>
          </a:p>
        </p:txBody>
      </p:sp>
      <p:sp>
        <p:nvSpPr>
          <p:cNvPr id="206" name="Oval 24"/>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9</a:t>
            </a:r>
          </a:p>
        </p:txBody>
      </p:sp>
      <p:sp>
        <p:nvSpPr>
          <p:cNvPr id="207" name="Oval 25"/>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10</a:t>
            </a:r>
          </a:p>
        </p:txBody>
      </p:sp>
      <p:sp>
        <p:nvSpPr>
          <p:cNvPr id="213" name="Oval 31"/>
          <p:cNvSpPr>
            <a:spLocks noChangeArrowheads="1"/>
          </p:cNvSpPr>
          <p:nvPr/>
        </p:nvSpPr>
        <p:spPr bwMode="auto">
          <a:xfrm>
            <a:off x="9309100" y="1058069"/>
            <a:ext cx="825500" cy="304800"/>
          </a:xfrm>
          <a:prstGeom prst="ellipse">
            <a:avLst/>
          </a:prstGeom>
          <a:solidFill>
            <a:schemeClr val="accent1"/>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latin typeface="Times New Roman" panose="02020603050405020304" pitchFamily="18" charset="0"/>
                <a:cs typeface="Times New Roman" panose="02020603050405020304" pitchFamily="18" charset="0"/>
              </a:rPr>
              <a:t>Start</a:t>
            </a:r>
          </a:p>
        </p:txBody>
      </p:sp>
      <p:sp>
        <p:nvSpPr>
          <p:cNvPr id="221" name="AutoShape 9"/>
          <p:cNvSpPr>
            <a:spLocks noChangeArrowheads="1"/>
          </p:cNvSpPr>
          <p:nvPr/>
        </p:nvSpPr>
        <p:spPr bwMode="auto">
          <a:xfrm>
            <a:off x="3505200" y="5867400"/>
            <a:ext cx="4572000" cy="762000"/>
          </a:xfrm>
          <a:prstGeom prst="roundRect">
            <a:avLst>
              <a:gd name="adj" fmla="val 16667"/>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30000"/>
              </a:lnSpc>
            </a:pPr>
            <a:r>
              <a:rPr lang="en-US" sz="2500" b="1" dirty="0" err="1">
                <a:solidFill>
                  <a:srgbClr val="000066"/>
                </a:solidFill>
                <a:latin typeface="Times New Roman" panose="02020603050405020304" pitchFamily="18" charset="0"/>
                <a:cs typeface="Times New Roman" panose="02020603050405020304" pitchFamily="18" charset="0"/>
              </a:rPr>
              <a:t>Đáp</a:t>
            </a:r>
            <a:r>
              <a:rPr lang="en-US" sz="2500" b="1" dirty="0">
                <a:solidFill>
                  <a:srgbClr val="000066"/>
                </a:solidFill>
                <a:latin typeface="Times New Roman" panose="02020603050405020304" pitchFamily="18" charset="0"/>
                <a:cs typeface="Times New Roman" panose="02020603050405020304" pitchFamily="18" charset="0"/>
              </a:rPr>
              <a:t> </a:t>
            </a:r>
            <a:r>
              <a:rPr lang="en-US" sz="2500" b="1" dirty="0" err="1">
                <a:solidFill>
                  <a:srgbClr val="000066"/>
                </a:solidFill>
                <a:latin typeface="Times New Roman" panose="02020603050405020304" pitchFamily="18" charset="0"/>
                <a:cs typeface="Times New Roman" panose="02020603050405020304" pitchFamily="18" charset="0"/>
              </a:rPr>
              <a:t>án</a:t>
            </a:r>
            <a:r>
              <a:rPr lang="en-US" sz="2500" b="1" dirty="0">
                <a:solidFill>
                  <a:srgbClr val="000066"/>
                </a:solidFill>
                <a:latin typeface="Times New Roman" panose="02020603050405020304" pitchFamily="18" charset="0"/>
                <a:cs typeface="Times New Roman" panose="02020603050405020304" pitchFamily="18" charset="0"/>
              </a:rPr>
              <a:t>: </a:t>
            </a:r>
            <a:r>
              <a:rPr lang="en-US" sz="2500" dirty="0">
                <a:solidFill>
                  <a:srgbClr val="000066"/>
                </a:solidFill>
                <a:latin typeface="Times New Roman" panose="02020603050405020304" pitchFamily="18" charset="0"/>
                <a:cs typeface="Times New Roman" panose="02020603050405020304" pitchFamily="18" charset="0"/>
              </a:rPr>
              <a:t> </a:t>
            </a:r>
            <a:r>
              <a:rPr lang="en-US" sz="2500" dirty="0" smtClean="0">
                <a:solidFill>
                  <a:srgbClr val="000066"/>
                </a:solidFill>
                <a:latin typeface="Times New Roman" panose="02020603050405020304" pitchFamily="18" charset="0"/>
                <a:cs typeface="Times New Roman" panose="02020603050405020304" pitchFamily="18" charset="0"/>
              </a:rPr>
              <a:t>DU </a:t>
            </a:r>
            <a:r>
              <a:rPr lang="vi-VN" sz="2500" dirty="0" smtClean="0">
                <a:solidFill>
                  <a:srgbClr val="000066"/>
                </a:solidFill>
                <a:latin typeface="Times New Roman" panose="02020603050405020304" pitchFamily="18" charset="0"/>
                <a:cs typeface="Times New Roman" panose="02020603050405020304" pitchFamily="18" charset="0"/>
              </a:rPr>
              <a:t>LỊCH </a:t>
            </a:r>
            <a:endParaRPr lang="en-US" sz="2500" dirty="0">
              <a:solidFill>
                <a:srgbClr val="00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1781411" y="2124255"/>
            <a:ext cx="4538926" cy="3295470"/>
          </a:xfrm>
          <a:prstGeom prst="rect">
            <a:avLst/>
          </a:prstGeom>
        </p:spPr>
      </p:pic>
      <p:pic>
        <p:nvPicPr>
          <p:cNvPr id="6" name="Picture 5"/>
          <p:cNvPicPr>
            <a:picLocks noChangeAspect="1"/>
          </p:cNvPicPr>
          <p:nvPr/>
        </p:nvPicPr>
        <p:blipFill>
          <a:blip r:embed="rId7"/>
          <a:stretch>
            <a:fillRect/>
          </a:stretch>
        </p:blipFill>
        <p:spPr>
          <a:xfrm>
            <a:off x="5982880" y="2930608"/>
            <a:ext cx="548688" cy="506012"/>
          </a:xfrm>
          <a:prstGeom prst="rect">
            <a:avLst/>
          </a:prstGeom>
        </p:spPr>
      </p:pic>
      <p:pic>
        <p:nvPicPr>
          <p:cNvPr id="7" name="Picture 6"/>
          <p:cNvPicPr>
            <a:picLocks noChangeAspect="1"/>
          </p:cNvPicPr>
          <p:nvPr/>
        </p:nvPicPr>
        <p:blipFill>
          <a:blip r:embed="rId8"/>
          <a:stretch>
            <a:fillRect/>
          </a:stretch>
        </p:blipFill>
        <p:spPr>
          <a:xfrm>
            <a:off x="6937878" y="2035175"/>
            <a:ext cx="3647041" cy="3384550"/>
          </a:xfrm>
          <a:prstGeom prst="rect">
            <a:avLst/>
          </a:prstGeom>
        </p:spPr>
      </p:pic>
      <p:sp>
        <p:nvSpPr>
          <p:cNvPr id="28" name="Arrow: Chevron 160">
            <a:extLst>
              <a:ext uri="{FF2B5EF4-FFF2-40B4-BE49-F238E27FC236}">
                <a16:creationId xmlns:a16="http://schemas.microsoft.com/office/drawing/2014/main" id="{FDF709C4-6749-57D0-85B4-39E86EE7BB46}"/>
              </a:ext>
            </a:extLst>
          </p:cNvPr>
          <p:cNvSpPr/>
          <p:nvPr/>
        </p:nvSpPr>
        <p:spPr>
          <a:xfrm>
            <a:off x="-283094" y="762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29" name="Arrow: Chevron 45">
            <a:extLst>
              <a:ext uri="{FF2B5EF4-FFF2-40B4-BE49-F238E27FC236}">
                <a16:creationId xmlns:a16="http://schemas.microsoft.com/office/drawing/2014/main" id="{0DA62D6A-4BAB-B3F3-D632-5576D72A30FF}"/>
              </a:ext>
            </a:extLst>
          </p:cNvPr>
          <p:cNvSpPr/>
          <p:nvPr/>
        </p:nvSpPr>
        <p:spPr>
          <a:xfrm flipH="1">
            <a:off x="11009856" y="80579"/>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803843"/>
      </p:ext>
    </p:extLst>
  </p:cSld>
  <p:clrMapOvr>
    <a:masterClrMapping/>
  </p:clrMapOvr>
  <p:transition spd="slow" advClick="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213"/>
                                        </p:tgtEl>
                                        <p:attrNameLst>
                                          <p:attrName>style.color</p:attrName>
                                        </p:attrNameLst>
                                      </p:cBhvr>
                                      <p:to>
                                        <a:schemeClr val="accent2"/>
                                      </p:to>
                                    </p:animClr>
                                    <p:animClr clrSpc="rgb" dir="cw">
                                      <p:cBhvr>
                                        <p:cTn id="7" dur="500" fill="hold"/>
                                        <p:tgtEl>
                                          <p:spTgt spid="213"/>
                                        </p:tgtEl>
                                        <p:attrNameLst>
                                          <p:attrName>fillcolor</p:attrName>
                                        </p:attrNameLst>
                                      </p:cBhvr>
                                      <p:to>
                                        <a:schemeClr val="accent2"/>
                                      </p:to>
                                    </p:animClr>
                                    <p:set>
                                      <p:cBhvr>
                                        <p:cTn id="8" dur="500" fill="hold"/>
                                        <p:tgtEl>
                                          <p:spTgt spid="213"/>
                                        </p:tgtEl>
                                        <p:attrNameLst>
                                          <p:attrName>fill.type</p:attrName>
                                        </p:attrNameLst>
                                      </p:cBhvr>
                                      <p:to>
                                        <p:strVal val="solid"/>
                                      </p:to>
                                    </p:set>
                                    <p:set>
                                      <p:cBhvr>
                                        <p:cTn id="9" dur="500" fill="hold"/>
                                        <p:tgtEl>
                                          <p:spTgt spid="2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thoi gian bat dau.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1000"/>
                                  </p:stCondLst>
                                  <p:childTnLst>
                                    <p:set>
                                      <p:cBhvr>
                                        <p:cTn id="14" dur="1" fill="hold">
                                          <p:stCondLst>
                                            <p:cond delay="0"/>
                                          </p:stCondLst>
                                        </p:cTn>
                                        <p:tgtEl>
                                          <p:spTgt spid="199"/>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1000"/>
                                  </p:stCondLst>
                                  <p:childTnLst>
                                    <p:set>
                                      <p:cBhvr>
                                        <p:cTn id="17" dur="1" fill="hold">
                                          <p:stCondLst>
                                            <p:cond delay="0"/>
                                          </p:stCondLst>
                                        </p:cTn>
                                        <p:tgtEl>
                                          <p:spTgt spid="200"/>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grpId="0" nodeType="afterEffect">
                                  <p:stCondLst>
                                    <p:cond delay="1000"/>
                                  </p:stCondLst>
                                  <p:childTnLst>
                                    <p:set>
                                      <p:cBhvr>
                                        <p:cTn id="20" dur="1" fill="hold">
                                          <p:stCondLst>
                                            <p:cond delay="0"/>
                                          </p:stCondLst>
                                        </p:cTn>
                                        <p:tgtEl>
                                          <p:spTgt spid="201"/>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grpId="0" nodeType="afterEffect">
                                  <p:stCondLst>
                                    <p:cond delay="1000"/>
                                  </p:stCondLst>
                                  <p:childTnLst>
                                    <p:set>
                                      <p:cBhvr>
                                        <p:cTn id="23" dur="1" fill="hold">
                                          <p:stCondLst>
                                            <p:cond delay="0"/>
                                          </p:stCondLst>
                                        </p:cTn>
                                        <p:tgtEl>
                                          <p:spTgt spid="202"/>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1000"/>
                                  </p:stCondLst>
                                  <p:childTnLst>
                                    <p:set>
                                      <p:cBhvr>
                                        <p:cTn id="26" dur="1" fill="hold">
                                          <p:stCondLst>
                                            <p:cond delay="0"/>
                                          </p:stCondLst>
                                        </p:cTn>
                                        <p:tgtEl>
                                          <p:spTgt spid="203"/>
                                        </p:tgtEl>
                                        <p:attrNameLst>
                                          <p:attrName>style.visibility</p:attrName>
                                        </p:attrNameLst>
                                      </p:cBhvr>
                                      <p:to>
                                        <p:strVal val="visible"/>
                                      </p:to>
                                    </p:set>
                                  </p:childTnLst>
                                </p:cTn>
                              </p:par>
                            </p:childTnLst>
                          </p:cTn>
                        </p:par>
                        <p:par>
                          <p:cTn id="27" fill="hold">
                            <p:stCondLst>
                              <p:cond delay="5500"/>
                            </p:stCondLst>
                            <p:childTnLst>
                              <p:par>
                                <p:cTn id="28" presetID="1" presetClass="entr" presetSubtype="0" fill="hold" grpId="0" nodeType="afterEffect">
                                  <p:stCondLst>
                                    <p:cond delay="1000"/>
                                  </p:stCondLst>
                                  <p:childTnLst>
                                    <p:set>
                                      <p:cBhvr>
                                        <p:cTn id="29" dur="1" fill="hold">
                                          <p:stCondLst>
                                            <p:cond delay="0"/>
                                          </p:stCondLst>
                                        </p:cTn>
                                        <p:tgtEl>
                                          <p:spTgt spid="204"/>
                                        </p:tgtEl>
                                        <p:attrNameLst>
                                          <p:attrName>style.visibility</p:attrName>
                                        </p:attrNameLst>
                                      </p:cBhvr>
                                      <p:to>
                                        <p:strVal val="visible"/>
                                      </p:to>
                                    </p:set>
                                  </p:childTnLst>
                                </p:cTn>
                              </p:par>
                            </p:childTnLst>
                          </p:cTn>
                        </p:par>
                        <p:par>
                          <p:cTn id="30" fill="hold">
                            <p:stCondLst>
                              <p:cond delay="6500"/>
                            </p:stCondLst>
                            <p:childTnLst>
                              <p:par>
                                <p:cTn id="31" presetID="1" presetClass="entr" presetSubtype="0" fill="hold" grpId="0" nodeType="afterEffect">
                                  <p:stCondLst>
                                    <p:cond delay="1000"/>
                                  </p:stCondLst>
                                  <p:childTnLst>
                                    <p:set>
                                      <p:cBhvr>
                                        <p:cTn id="32" dur="1" fill="hold">
                                          <p:stCondLst>
                                            <p:cond delay="0"/>
                                          </p:stCondLst>
                                        </p:cTn>
                                        <p:tgtEl>
                                          <p:spTgt spid="205"/>
                                        </p:tgtEl>
                                        <p:attrNameLst>
                                          <p:attrName>style.visibility</p:attrName>
                                        </p:attrNameLst>
                                      </p:cBhvr>
                                      <p:to>
                                        <p:strVal val="visible"/>
                                      </p:to>
                                    </p:set>
                                  </p:childTnLst>
                                </p:cTn>
                              </p:par>
                            </p:childTnLst>
                          </p:cTn>
                        </p:par>
                        <p:par>
                          <p:cTn id="33" fill="hold">
                            <p:stCondLst>
                              <p:cond delay="7500"/>
                            </p:stCondLst>
                            <p:childTnLst>
                              <p:par>
                                <p:cTn id="34" presetID="1" presetClass="entr" presetSubtype="0" fill="hold" grpId="0" nodeType="afterEffect">
                                  <p:stCondLst>
                                    <p:cond delay="1000"/>
                                  </p:stCondLst>
                                  <p:childTnLst>
                                    <p:set>
                                      <p:cBhvr>
                                        <p:cTn id="35" dur="1" fill="hold">
                                          <p:stCondLst>
                                            <p:cond delay="0"/>
                                          </p:stCondLst>
                                        </p:cTn>
                                        <p:tgtEl>
                                          <p:spTgt spid="206"/>
                                        </p:tgtEl>
                                        <p:attrNameLst>
                                          <p:attrName>style.visibility</p:attrName>
                                        </p:attrNameLst>
                                      </p:cBhvr>
                                      <p:to>
                                        <p:strVal val="visible"/>
                                      </p:to>
                                    </p:set>
                                  </p:childTnLst>
                                </p:cTn>
                              </p:par>
                            </p:childTnLst>
                          </p:cTn>
                        </p:par>
                        <p:par>
                          <p:cTn id="36" fill="hold">
                            <p:stCondLst>
                              <p:cond delay="8500"/>
                            </p:stCondLst>
                            <p:childTnLst>
                              <p:par>
                                <p:cTn id="37" presetID="1" presetClass="entr" presetSubtype="0" fill="hold" grpId="0" nodeType="afterEffect">
                                  <p:stCondLst>
                                    <p:cond delay="100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22" presetClass="emph" presetSubtype="0" repeatCount="indefinite" fill="hold" grpId="1" nodeType="afterEffect">
                                  <p:stCondLst>
                                    <p:cond delay="0"/>
                                  </p:stCondLst>
                                  <p:childTnLst>
                                    <p:animClr clrSpc="hsl" dir="cw">
                                      <p:cBhvr override="childStyle">
                                        <p:cTn id="46" dur="500" fill="hold"/>
                                        <p:tgtEl>
                                          <p:spTgt spid="221"/>
                                        </p:tgtEl>
                                        <p:attrNameLst>
                                          <p:attrName>style.color</p:attrName>
                                        </p:attrNameLst>
                                      </p:cBhvr>
                                      <p:by>
                                        <p:hsl h="-7200000" s="0" l="0"/>
                                      </p:by>
                                    </p:animClr>
                                    <p:animClr clrSpc="hsl" dir="cw">
                                      <p:cBhvr>
                                        <p:cTn id="47" dur="500" fill="hold"/>
                                        <p:tgtEl>
                                          <p:spTgt spid="221"/>
                                        </p:tgtEl>
                                        <p:attrNameLst>
                                          <p:attrName>fillcolor</p:attrName>
                                        </p:attrNameLst>
                                      </p:cBhvr>
                                      <p:by>
                                        <p:hsl h="-7200000" s="0" l="0"/>
                                      </p:by>
                                    </p:animClr>
                                    <p:animClr clrSpc="hsl" dir="cw">
                                      <p:cBhvr>
                                        <p:cTn id="48" dur="500" fill="hold"/>
                                        <p:tgtEl>
                                          <p:spTgt spid="221"/>
                                        </p:tgtEl>
                                        <p:attrNameLst>
                                          <p:attrName>stroke.color</p:attrName>
                                        </p:attrNameLst>
                                      </p:cBhvr>
                                      <p:by>
                                        <p:hsl h="-7200000" s="0" l="0"/>
                                      </p:by>
                                    </p:animClr>
                                    <p:set>
                                      <p:cBhvr>
                                        <p:cTn id="49" dur="500" fill="hold"/>
                                        <p:tgtEl>
                                          <p:spTgt spid="221"/>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21" grpId="0" animBg="1"/>
      <p:bldP spid="22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5" name="Picture 2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8202" y="251301"/>
            <a:ext cx="1382713" cy="1168400"/>
          </a:xfrm>
          <a:prstGeom prst="rect">
            <a:avLst/>
          </a:prstGeom>
          <a:noFill/>
          <a:extLst>
            <a:ext uri="{909E8E84-426E-40DD-AFC4-6F175D3DCCD1}">
              <a14:hiddenFill xmlns:a14="http://schemas.microsoft.com/office/drawing/2010/main">
                <a:solidFill>
                  <a:srgbClr val="FFFFFF"/>
                </a:solidFill>
              </a14:hiddenFill>
            </a:ext>
          </a:extLst>
        </p:spPr>
      </p:pic>
      <p:pic>
        <p:nvPicPr>
          <p:cNvPr id="54296" name="Picture 2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14475" y="1447800"/>
            <a:ext cx="9163050" cy="76200"/>
          </a:xfrm>
          <a:prstGeom prst="rect">
            <a:avLst/>
          </a:prstGeom>
          <a:noFill/>
          <a:extLst>
            <a:ext uri="{909E8E84-426E-40DD-AFC4-6F175D3DCCD1}">
              <a14:hiddenFill xmlns:a14="http://schemas.microsoft.com/office/drawing/2010/main">
                <a:solidFill>
                  <a:srgbClr val="FFFFFF"/>
                </a:solidFill>
              </a14:hiddenFill>
            </a:ext>
          </a:extLst>
        </p:spPr>
      </p:pic>
      <p:sp>
        <p:nvSpPr>
          <p:cNvPr id="54297" name="WordArt 25"/>
          <p:cNvSpPr>
            <a:spLocks noChangeArrowheads="1" noChangeShapeType="1" noTextEdit="1"/>
          </p:cNvSpPr>
          <p:nvPr/>
        </p:nvSpPr>
        <p:spPr bwMode="auto">
          <a:xfrm>
            <a:off x="4762500" y="548640"/>
            <a:ext cx="2369820" cy="527685"/>
          </a:xfrm>
          <a:prstGeom prst="rect">
            <a:avLst/>
          </a:prstGeom>
        </p:spPr>
        <p:txBody>
          <a:bodyPr wrap="none" fromWordArt="1">
            <a:prstTxWarp prst="textPlain">
              <a:avLst>
                <a:gd name="adj" fmla="val 50000"/>
              </a:avLst>
            </a:prstTxWarp>
          </a:bodyPr>
          <a:lstStyle/>
          <a:p>
            <a:pPr algn="ctr"/>
            <a:r>
              <a:rPr lang="en-US" sz="4800" b="1" kern="10" dirty="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HÌNH 4</a:t>
            </a:r>
          </a:p>
        </p:txBody>
      </p:sp>
      <p:sp>
        <p:nvSpPr>
          <p:cNvPr id="196" name="Oval 14"/>
          <p:cNvSpPr>
            <a:spLocks noChangeArrowheads="1"/>
          </p:cNvSpPr>
          <p:nvPr/>
        </p:nvSpPr>
        <p:spPr bwMode="auto">
          <a:xfrm>
            <a:off x="9309100" y="1076325"/>
            <a:ext cx="825500" cy="304800"/>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latin typeface="Times New Roman" panose="02020603050405020304" pitchFamily="18" charset="0"/>
                <a:cs typeface="Times New Roman" panose="02020603050405020304" pitchFamily="18" charset="0"/>
              </a:rPr>
              <a:t>Start</a:t>
            </a:r>
          </a:p>
        </p:txBody>
      </p:sp>
      <p:sp>
        <p:nvSpPr>
          <p:cNvPr id="197" name="Oval 15"/>
          <p:cNvSpPr>
            <a:spLocks noChangeArrowheads="1"/>
          </p:cNvSpPr>
          <p:nvPr/>
        </p:nvSpPr>
        <p:spPr bwMode="auto">
          <a:xfrm>
            <a:off x="9288463" y="228600"/>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0</a:t>
            </a:r>
          </a:p>
        </p:txBody>
      </p:sp>
      <p:sp>
        <p:nvSpPr>
          <p:cNvPr id="198" name="Oval 16"/>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a:t>
            </a:r>
          </a:p>
        </p:txBody>
      </p:sp>
      <p:sp>
        <p:nvSpPr>
          <p:cNvPr id="199" name="Oval 17"/>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2</a:t>
            </a:r>
          </a:p>
        </p:txBody>
      </p:sp>
      <p:sp>
        <p:nvSpPr>
          <p:cNvPr id="200" name="Oval 18"/>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3</a:t>
            </a:r>
          </a:p>
        </p:txBody>
      </p:sp>
      <p:sp>
        <p:nvSpPr>
          <p:cNvPr id="201" name="Oval 19"/>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4</a:t>
            </a:r>
          </a:p>
        </p:txBody>
      </p:sp>
      <p:sp>
        <p:nvSpPr>
          <p:cNvPr id="202" name="Oval 20"/>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5</a:t>
            </a:r>
          </a:p>
        </p:txBody>
      </p:sp>
      <p:sp>
        <p:nvSpPr>
          <p:cNvPr id="203" name="Oval 21"/>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6</a:t>
            </a:r>
          </a:p>
        </p:txBody>
      </p:sp>
      <p:sp>
        <p:nvSpPr>
          <p:cNvPr id="204" name="Oval 22"/>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7</a:t>
            </a:r>
          </a:p>
        </p:txBody>
      </p:sp>
      <p:sp>
        <p:nvSpPr>
          <p:cNvPr id="205" name="Oval 23"/>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8</a:t>
            </a:r>
          </a:p>
        </p:txBody>
      </p:sp>
      <p:sp>
        <p:nvSpPr>
          <p:cNvPr id="206" name="Oval 24"/>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9</a:t>
            </a:r>
          </a:p>
        </p:txBody>
      </p:sp>
      <p:sp>
        <p:nvSpPr>
          <p:cNvPr id="207" name="Oval 25"/>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10</a:t>
            </a:r>
          </a:p>
        </p:txBody>
      </p:sp>
      <p:sp>
        <p:nvSpPr>
          <p:cNvPr id="213" name="Oval 31"/>
          <p:cNvSpPr>
            <a:spLocks noChangeArrowheads="1"/>
          </p:cNvSpPr>
          <p:nvPr/>
        </p:nvSpPr>
        <p:spPr bwMode="auto">
          <a:xfrm>
            <a:off x="9309100" y="1058069"/>
            <a:ext cx="825500" cy="304800"/>
          </a:xfrm>
          <a:prstGeom prst="ellipse">
            <a:avLst/>
          </a:prstGeom>
          <a:solidFill>
            <a:schemeClr val="accent1"/>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latin typeface="Times New Roman" panose="02020603050405020304" pitchFamily="18" charset="0"/>
                <a:cs typeface="Times New Roman" panose="02020603050405020304" pitchFamily="18" charset="0"/>
              </a:rPr>
              <a:t>Start</a:t>
            </a:r>
          </a:p>
        </p:txBody>
      </p:sp>
      <p:sp>
        <p:nvSpPr>
          <p:cNvPr id="37" name="AutoShape 9"/>
          <p:cNvSpPr>
            <a:spLocks noChangeArrowheads="1"/>
          </p:cNvSpPr>
          <p:nvPr/>
        </p:nvSpPr>
        <p:spPr bwMode="auto">
          <a:xfrm>
            <a:off x="3505201" y="5791200"/>
            <a:ext cx="5273040" cy="762000"/>
          </a:xfrm>
          <a:prstGeom prst="roundRect">
            <a:avLst>
              <a:gd name="adj" fmla="val 16667"/>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30000"/>
              </a:lnSpc>
            </a:pPr>
            <a:r>
              <a:rPr lang="en-US" sz="2500" b="1" dirty="0" err="1">
                <a:solidFill>
                  <a:srgbClr val="000066"/>
                </a:solidFill>
                <a:latin typeface="Times New Roman" panose="02020603050405020304" pitchFamily="18" charset="0"/>
                <a:cs typeface="Times New Roman" panose="02020603050405020304" pitchFamily="18" charset="0"/>
              </a:rPr>
              <a:t>Đáp</a:t>
            </a:r>
            <a:r>
              <a:rPr lang="en-US" sz="2500" b="1" dirty="0">
                <a:solidFill>
                  <a:srgbClr val="000066"/>
                </a:solidFill>
                <a:latin typeface="Times New Roman" panose="02020603050405020304" pitchFamily="18" charset="0"/>
                <a:cs typeface="Times New Roman" panose="02020603050405020304" pitchFamily="18" charset="0"/>
              </a:rPr>
              <a:t> </a:t>
            </a:r>
            <a:r>
              <a:rPr lang="en-US" sz="2500" b="1" dirty="0" err="1">
                <a:solidFill>
                  <a:srgbClr val="000066"/>
                </a:solidFill>
                <a:latin typeface="Times New Roman" panose="02020603050405020304" pitchFamily="18" charset="0"/>
                <a:cs typeface="Times New Roman" panose="02020603050405020304" pitchFamily="18" charset="0"/>
              </a:rPr>
              <a:t>án</a:t>
            </a:r>
            <a:r>
              <a:rPr lang="en-US" sz="2500" b="1" dirty="0">
                <a:solidFill>
                  <a:srgbClr val="000066"/>
                </a:solidFill>
                <a:latin typeface="Times New Roman" panose="02020603050405020304" pitchFamily="18" charset="0"/>
                <a:cs typeface="Times New Roman" panose="02020603050405020304" pitchFamily="18" charset="0"/>
              </a:rPr>
              <a:t>: </a:t>
            </a:r>
            <a:r>
              <a:rPr lang="vi-VN" sz="2500" dirty="0" smtClean="0">
                <a:solidFill>
                  <a:srgbClr val="000066"/>
                </a:solidFill>
                <a:latin typeface="Times New Roman" panose="02020603050405020304" pitchFamily="18" charset="0"/>
                <a:cs typeface="Times New Roman" panose="02020603050405020304" pitchFamily="18" charset="0"/>
              </a:rPr>
              <a:t>CỐ ĐÔ HUẾ </a:t>
            </a:r>
            <a:endParaRPr lang="en-US" sz="2500" dirty="0">
              <a:solidFill>
                <a:srgbClr val="000066"/>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260189" y="2021364"/>
            <a:ext cx="3052880" cy="3128783"/>
          </a:xfrm>
          <a:prstGeom prst="rect">
            <a:avLst/>
          </a:prstGeom>
        </p:spPr>
      </p:pic>
      <p:pic>
        <p:nvPicPr>
          <p:cNvPr id="3" name="Picture 2"/>
          <p:cNvPicPr>
            <a:picLocks noChangeAspect="1"/>
          </p:cNvPicPr>
          <p:nvPr/>
        </p:nvPicPr>
        <p:blipFill>
          <a:blip r:embed="rId7"/>
          <a:stretch>
            <a:fillRect/>
          </a:stretch>
        </p:blipFill>
        <p:spPr>
          <a:xfrm>
            <a:off x="4864277" y="1994535"/>
            <a:ext cx="3172649" cy="3267075"/>
          </a:xfrm>
          <a:prstGeom prst="rect">
            <a:avLst/>
          </a:prstGeom>
        </p:spPr>
      </p:pic>
      <p:pic>
        <p:nvPicPr>
          <p:cNvPr id="4" name="Picture 3"/>
          <p:cNvPicPr>
            <a:picLocks noChangeAspect="1"/>
          </p:cNvPicPr>
          <p:nvPr/>
        </p:nvPicPr>
        <p:blipFill>
          <a:blip r:embed="rId8"/>
          <a:stretch>
            <a:fillRect/>
          </a:stretch>
        </p:blipFill>
        <p:spPr>
          <a:xfrm>
            <a:off x="8288128" y="2046288"/>
            <a:ext cx="3093056" cy="3143249"/>
          </a:xfrm>
          <a:prstGeom prst="rect">
            <a:avLst/>
          </a:prstGeom>
        </p:spPr>
      </p:pic>
      <p:pic>
        <p:nvPicPr>
          <p:cNvPr id="6" name="Picture 5"/>
          <p:cNvPicPr>
            <a:picLocks noChangeAspect="1"/>
          </p:cNvPicPr>
          <p:nvPr/>
        </p:nvPicPr>
        <p:blipFill>
          <a:blip r:embed="rId9"/>
          <a:stretch>
            <a:fillRect/>
          </a:stretch>
        </p:blipFill>
        <p:spPr>
          <a:xfrm>
            <a:off x="6814740" y="2616200"/>
            <a:ext cx="688908" cy="487722"/>
          </a:xfrm>
          <a:prstGeom prst="rect">
            <a:avLst/>
          </a:prstGeom>
        </p:spPr>
      </p:pic>
      <p:sp>
        <p:nvSpPr>
          <p:cNvPr id="29" name="Arrow: Chevron 160">
            <a:extLst>
              <a:ext uri="{FF2B5EF4-FFF2-40B4-BE49-F238E27FC236}">
                <a16:creationId xmlns:a16="http://schemas.microsoft.com/office/drawing/2014/main" id="{FDF709C4-6749-57D0-85B4-39E86EE7BB46}"/>
              </a:ext>
            </a:extLst>
          </p:cNvPr>
          <p:cNvSpPr/>
          <p:nvPr/>
        </p:nvSpPr>
        <p:spPr>
          <a:xfrm>
            <a:off x="-283094" y="-19675"/>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0" name="Arrow: Chevron 45">
            <a:extLst>
              <a:ext uri="{FF2B5EF4-FFF2-40B4-BE49-F238E27FC236}">
                <a16:creationId xmlns:a16="http://schemas.microsoft.com/office/drawing/2014/main" id="{0DA62D6A-4BAB-B3F3-D632-5576D72A30FF}"/>
              </a:ext>
            </a:extLst>
          </p:cNvPr>
          <p:cNvSpPr/>
          <p:nvPr/>
        </p:nvSpPr>
        <p:spPr>
          <a:xfrm flipH="1">
            <a:off x="11009856" y="80579"/>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4783473"/>
      </p:ext>
    </p:extLst>
  </p:cSld>
  <p:clrMapOvr>
    <a:masterClrMapping/>
  </p:clrMapOvr>
  <p:transition spd="slow" advClick="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213"/>
                                        </p:tgtEl>
                                        <p:attrNameLst>
                                          <p:attrName>style.color</p:attrName>
                                        </p:attrNameLst>
                                      </p:cBhvr>
                                      <p:to>
                                        <a:schemeClr val="accent2"/>
                                      </p:to>
                                    </p:animClr>
                                    <p:animClr clrSpc="rgb" dir="cw">
                                      <p:cBhvr>
                                        <p:cTn id="7" dur="500" fill="hold"/>
                                        <p:tgtEl>
                                          <p:spTgt spid="213"/>
                                        </p:tgtEl>
                                        <p:attrNameLst>
                                          <p:attrName>fillcolor</p:attrName>
                                        </p:attrNameLst>
                                      </p:cBhvr>
                                      <p:to>
                                        <a:schemeClr val="accent2"/>
                                      </p:to>
                                    </p:animClr>
                                    <p:set>
                                      <p:cBhvr>
                                        <p:cTn id="8" dur="500" fill="hold"/>
                                        <p:tgtEl>
                                          <p:spTgt spid="213"/>
                                        </p:tgtEl>
                                        <p:attrNameLst>
                                          <p:attrName>fill.type</p:attrName>
                                        </p:attrNameLst>
                                      </p:cBhvr>
                                      <p:to>
                                        <p:strVal val="solid"/>
                                      </p:to>
                                    </p:set>
                                    <p:set>
                                      <p:cBhvr>
                                        <p:cTn id="9" dur="500" fill="hold"/>
                                        <p:tgtEl>
                                          <p:spTgt spid="2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thoi gian bat dau.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1000"/>
                                  </p:stCondLst>
                                  <p:childTnLst>
                                    <p:set>
                                      <p:cBhvr>
                                        <p:cTn id="14" dur="1" fill="hold">
                                          <p:stCondLst>
                                            <p:cond delay="0"/>
                                          </p:stCondLst>
                                        </p:cTn>
                                        <p:tgtEl>
                                          <p:spTgt spid="199"/>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1000"/>
                                  </p:stCondLst>
                                  <p:childTnLst>
                                    <p:set>
                                      <p:cBhvr>
                                        <p:cTn id="17" dur="1" fill="hold">
                                          <p:stCondLst>
                                            <p:cond delay="0"/>
                                          </p:stCondLst>
                                        </p:cTn>
                                        <p:tgtEl>
                                          <p:spTgt spid="200"/>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grpId="0" nodeType="afterEffect">
                                  <p:stCondLst>
                                    <p:cond delay="1000"/>
                                  </p:stCondLst>
                                  <p:childTnLst>
                                    <p:set>
                                      <p:cBhvr>
                                        <p:cTn id="20" dur="1" fill="hold">
                                          <p:stCondLst>
                                            <p:cond delay="0"/>
                                          </p:stCondLst>
                                        </p:cTn>
                                        <p:tgtEl>
                                          <p:spTgt spid="201"/>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grpId="0" nodeType="afterEffect">
                                  <p:stCondLst>
                                    <p:cond delay="1000"/>
                                  </p:stCondLst>
                                  <p:childTnLst>
                                    <p:set>
                                      <p:cBhvr>
                                        <p:cTn id="23" dur="1" fill="hold">
                                          <p:stCondLst>
                                            <p:cond delay="0"/>
                                          </p:stCondLst>
                                        </p:cTn>
                                        <p:tgtEl>
                                          <p:spTgt spid="202"/>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1000"/>
                                  </p:stCondLst>
                                  <p:childTnLst>
                                    <p:set>
                                      <p:cBhvr>
                                        <p:cTn id="26" dur="1" fill="hold">
                                          <p:stCondLst>
                                            <p:cond delay="0"/>
                                          </p:stCondLst>
                                        </p:cTn>
                                        <p:tgtEl>
                                          <p:spTgt spid="203"/>
                                        </p:tgtEl>
                                        <p:attrNameLst>
                                          <p:attrName>style.visibility</p:attrName>
                                        </p:attrNameLst>
                                      </p:cBhvr>
                                      <p:to>
                                        <p:strVal val="visible"/>
                                      </p:to>
                                    </p:set>
                                  </p:childTnLst>
                                </p:cTn>
                              </p:par>
                            </p:childTnLst>
                          </p:cTn>
                        </p:par>
                        <p:par>
                          <p:cTn id="27" fill="hold">
                            <p:stCondLst>
                              <p:cond delay="5500"/>
                            </p:stCondLst>
                            <p:childTnLst>
                              <p:par>
                                <p:cTn id="28" presetID="1" presetClass="entr" presetSubtype="0" fill="hold" grpId="0" nodeType="afterEffect">
                                  <p:stCondLst>
                                    <p:cond delay="1000"/>
                                  </p:stCondLst>
                                  <p:childTnLst>
                                    <p:set>
                                      <p:cBhvr>
                                        <p:cTn id="29" dur="1" fill="hold">
                                          <p:stCondLst>
                                            <p:cond delay="0"/>
                                          </p:stCondLst>
                                        </p:cTn>
                                        <p:tgtEl>
                                          <p:spTgt spid="204"/>
                                        </p:tgtEl>
                                        <p:attrNameLst>
                                          <p:attrName>style.visibility</p:attrName>
                                        </p:attrNameLst>
                                      </p:cBhvr>
                                      <p:to>
                                        <p:strVal val="visible"/>
                                      </p:to>
                                    </p:set>
                                  </p:childTnLst>
                                </p:cTn>
                              </p:par>
                            </p:childTnLst>
                          </p:cTn>
                        </p:par>
                        <p:par>
                          <p:cTn id="30" fill="hold">
                            <p:stCondLst>
                              <p:cond delay="6500"/>
                            </p:stCondLst>
                            <p:childTnLst>
                              <p:par>
                                <p:cTn id="31" presetID="1" presetClass="entr" presetSubtype="0" fill="hold" grpId="0" nodeType="afterEffect">
                                  <p:stCondLst>
                                    <p:cond delay="1000"/>
                                  </p:stCondLst>
                                  <p:childTnLst>
                                    <p:set>
                                      <p:cBhvr>
                                        <p:cTn id="32" dur="1" fill="hold">
                                          <p:stCondLst>
                                            <p:cond delay="0"/>
                                          </p:stCondLst>
                                        </p:cTn>
                                        <p:tgtEl>
                                          <p:spTgt spid="205"/>
                                        </p:tgtEl>
                                        <p:attrNameLst>
                                          <p:attrName>style.visibility</p:attrName>
                                        </p:attrNameLst>
                                      </p:cBhvr>
                                      <p:to>
                                        <p:strVal val="visible"/>
                                      </p:to>
                                    </p:set>
                                  </p:childTnLst>
                                </p:cTn>
                              </p:par>
                            </p:childTnLst>
                          </p:cTn>
                        </p:par>
                        <p:par>
                          <p:cTn id="33" fill="hold">
                            <p:stCondLst>
                              <p:cond delay="7500"/>
                            </p:stCondLst>
                            <p:childTnLst>
                              <p:par>
                                <p:cTn id="34" presetID="1" presetClass="entr" presetSubtype="0" fill="hold" grpId="0" nodeType="afterEffect">
                                  <p:stCondLst>
                                    <p:cond delay="1000"/>
                                  </p:stCondLst>
                                  <p:childTnLst>
                                    <p:set>
                                      <p:cBhvr>
                                        <p:cTn id="35" dur="1" fill="hold">
                                          <p:stCondLst>
                                            <p:cond delay="0"/>
                                          </p:stCondLst>
                                        </p:cTn>
                                        <p:tgtEl>
                                          <p:spTgt spid="206"/>
                                        </p:tgtEl>
                                        <p:attrNameLst>
                                          <p:attrName>style.visibility</p:attrName>
                                        </p:attrNameLst>
                                      </p:cBhvr>
                                      <p:to>
                                        <p:strVal val="visible"/>
                                      </p:to>
                                    </p:set>
                                  </p:childTnLst>
                                </p:cTn>
                              </p:par>
                            </p:childTnLst>
                          </p:cTn>
                        </p:par>
                        <p:par>
                          <p:cTn id="36" fill="hold">
                            <p:stCondLst>
                              <p:cond delay="8500"/>
                            </p:stCondLst>
                            <p:childTnLst>
                              <p:par>
                                <p:cTn id="37" presetID="1" presetClass="entr" presetSubtype="0" fill="hold" grpId="0" nodeType="afterEffect">
                                  <p:stCondLst>
                                    <p:cond delay="100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22" presetClass="emph" presetSubtype="0" repeatCount="indefinite" fill="hold" grpId="1" nodeType="afterEffect">
                                  <p:stCondLst>
                                    <p:cond delay="0"/>
                                  </p:stCondLst>
                                  <p:childTnLst>
                                    <p:animClr clrSpc="hsl" dir="cw">
                                      <p:cBhvr override="childStyle">
                                        <p:cTn id="46" dur="500" fill="hold"/>
                                        <p:tgtEl>
                                          <p:spTgt spid="37"/>
                                        </p:tgtEl>
                                        <p:attrNameLst>
                                          <p:attrName>style.color</p:attrName>
                                        </p:attrNameLst>
                                      </p:cBhvr>
                                      <p:by>
                                        <p:hsl h="-7200000" s="0" l="0"/>
                                      </p:by>
                                    </p:animClr>
                                    <p:animClr clrSpc="hsl" dir="cw">
                                      <p:cBhvr>
                                        <p:cTn id="47" dur="500" fill="hold"/>
                                        <p:tgtEl>
                                          <p:spTgt spid="37"/>
                                        </p:tgtEl>
                                        <p:attrNameLst>
                                          <p:attrName>fillcolor</p:attrName>
                                        </p:attrNameLst>
                                      </p:cBhvr>
                                      <p:by>
                                        <p:hsl h="-7200000" s="0" l="0"/>
                                      </p:by>
                                    </p:animClr>
                                    <p:animClr clrSpc="hsl" dir="cw">
                                      <p:cBhvr>
                                        <p:cTn id="48" dur="500" fill="hold"/>
                                        <p:tgtEl>
                                          <p:spTgt spid="37"/>
                                        </p:tgtEl>
                                        <p:attrNameLst>
                                          <p:attrName>stroke.color</p:attrName>
                                        </p:attrNameLst>
                                      </p:cBhvr>
                                      <p:by>
                                        <p:hsl h="-7200000" s="0" l="0"/>
                                      </p:by>
                                    </p:animClr>
                                    <p:set>
                                      <p:cBhvr>
                                        <p:cTn id="49" dur="500" fill="hold"/>
                                        <p:tgtEl>
                                          <p:spTgt spid="37"/>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37" grpId="0" animBg="1"/>
      <p:bldP spid="3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5" name="Picture 2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8643" y="183814"/>
            <a:ext cx="1382713" cy="1168400"/>
          </a:xfrm>
          <a:prstGeom prst="rect">
            <a:avLst/>
          </a:prstGeom>
          <a:noFill/>
          <a:extLst>
            <a:ext uri="{909E8E84-426E-40DD-AFC4-6F175D3DCCD1}">
              <a14:hiddenFill xmlns:a14="http://schemas.microsoft.com/office/drawing/2010/main">
                <a:solidFill>
                  <a:srgbClr val="FFFFFF"/>
                </a:solidFill>
              </a14:hiddenFill>
            </a:ext>
          </a:extLst>
        </p:spPr>
      </p:pic>
      <p:pic>
        <p:nvPicPr>
          <p:cNvPr id="54296" name="Picture 2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58095" y="1493499"/>
            <a:ext cx="9163050" cy="76200"/>
          </a:xfrm>
          <a:prstGeom prst="rect">
            <a:avLst/>
          </a:prstGeom>
          <a:noFill/>
          <a:extLst>
            <a:ext uri="{909E8E84-426E-40DD-AFC4-6F175D3DCCD1}">
              <a14:hiddenFill xmlns:a14="http://schemas.microsoft.com/office/drawing/2010/main">
                <a:solidFill>
                  <a:srgbClr val="FFFFFF"/>
                </a:solidFill>
              </a14:hiddenFill>
            </a:ext>
          </a:extLst>
        </p:spPr>
      </p:pic>
      <p:sp>
        <p:nvSpPr>
          <p:cNvPr id="54297" name="WordArt 25"/>
          <p:cNvSpPr>
            <a:spLocks noChangeArrowheads="1" noChangeShapeType="1" noTextEdit="1"/>
          </p:cNvSpPr>
          <p:nvPr/>
        </p:nvSpPr>
        <p:spPr bwMode="auto">
          <a:xfrm>
            <a:off x="4762500" y="292442"/>
            <a:ext cx="1943100" cy="709271"/>
          </a:xfrm>
          <a:prstGeom prst="rect">
            <a:avLst/>
          </a:prstGeom>
          <a:ln>
            <a:solidFill>
              <a:schemeClr val="bg1"/>
            </a:solidFill>
          </a:ln>
        </p:spPr>
        <p:txBody>
          <a:bodyPr wrap="none" fromWordArt="1">
            <a:prstTxWarp prst="textPlain">
              <a:avLst>
                <a:gd name="adj" fmla="val 50000"/>
              </a:avLst>
            </a:prstTxWarp>
          </a:bodyPr>
          <a:lstStyle/>
          <a:p>
            <a:pPr algn="ctr"/>
            <a:r>
              <a:rPr lang="en-US" sz="3600" kern="10" dirty="0">
                <a:ln w="12700">
                  <a:solidFill>
                    <a:schemeClr val="accent2">
                      <a:lumMod val="40000"/>
                      <a:lumOff val="60000"/>
                    </a:schemeClr>
                  </a:solidFill>
                  <a:round/>
                  <a:headEnd/>
                  <a:tailEnd/>
                </a:ln>
                <a:solidFill>
                  <a:srgbClr val="FF0000"/>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HÌNH 5</a:t>
            </a:r>
          </a:p>
        </p:txBody>
      </p:sp>
      <p:sp>
        <p:nvSpPr>
          <p:cNvPr id="196" name="Oval 14"/>
          <p:cNvSpPr>
            <a:spLocks noChangeArrowheads="1"/>
          </p:cNvSpPr>
          <p:nvPr/>
        </p:nvSpPr>
        <p:spPr bwMode="auto">
          <a:xfrm>
            <a:off x="9309100" y="1076325"/>
            <a:ext cx="825500" cy="304800"/>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latin typeface="Times New Roman" panose="02020603050405020304" pitchFamily="18" charset="0"/>
                <a:cs typeface="Times New Roman" panose="02020603050405020304" pitchFamily="18" charset="0"/>
              </a:rPr>
              <a:t>Start</a:t>
            </a:r>
          </a:p>
        </p:txBody>
      </p:sp>
      <p:sp>
        <p:nvSpPr>
          <p:cNvPr id="197" name="Oval 15"/>
          <p:cNvSpPr>
            <a:spLocks noChangeArrowheads="1"/>
          </p:cNvSpPr>
          <p:nvPr/>
        </p:nvSpPr>
        <p:spPr bwMode="auto">
          <a:xfrm>
            <a:off x="9288463" y="228600"/>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0</a:t>
            </a:r>
          </a:p>
        </p:txBody>
      </p:sp>
      <p:sp>
        <p:nvSpPr>
          <p:cNvPr id="198" name="Oval 16"/>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a:t>
            </a:r>
          </a:p>
        </p:txBody>
      </p:sp>
      <p:sp>
        <p:nvSpPr>
          <p:cNvPr id="199" name="Oval 17"/>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2</a:t>
            </a:r>
          </a:p>
        </p:txBody>
      </p:sp>
      <p:sp>
        <p:nvSpPr>
          <p:cNvPr id="200" name="Oval 18"/>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3</a:t>
            </a:r>
          </a:p>
        </p:txBody>
      </p:sp>
      <p:sp>
        <p:nvSpPr>
          <p:cNvPr id="201" name="Oval 19"/>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lgn="ctr">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4</a:t>
            </a:r>
          </a:p>
        </p:txBody>
      </p:sp>
      <p:sp>
        <p:nvSpPr>
          <p:cNvPr id="202" name="Oval 20"/>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5</a:t>
            </a:r>
          </a:p>
        </p:txBody>
      </p:sp>
      <p:sp>
        <p:nvSpPr>
          <p:cNvPr id="203" name="Oval 21"/>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6</a:t>
            </a:r>
          </a:p>
        </p:txBody>
      </p:sp>
      <p:sp>
        <p:nvSpPr>
          <p:cNvPr id="204" name="Oval 22"/>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7</a:t>
            </a:r>
          </a:p>
        </p:txBody>
      </p:sp>
      <p:sp>
        <p:nvSpPr>
          <p:cNvPr id="205" name="Oval 23"/>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8</a:t>
            </a:r>
          </a:p>
        </p:txBody>
      </p:sp>
      <p:sp>
        <p:nvSpPr>
          <p:cNvPr id="206" name="Oval 24"/>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9</a:t>
            </a:r>
          </a:p>
        </p:txBody>
      </p:sp>
      <p:sp>
        <p:nvSpPr>
          <p:cNvPr id="207" name="Oval 25"/>
          <p:cNvSpPr>
            <a:spLocks noChangeArrowheads="1"/>
          </p:cNvSpPr>
          <p:nvPr/>
        </p:nvSpPr>
        <p:spPr bwMode="auto">
          <a:xfrm>
            <a:off x="9298781" y="238125"/>
            <a:ext cx="825500" cy="693738"/>
          </a:xfrm>
          <a:prstGeom prst="ellipse">
            <a:avLst/>
          </a:prstGeom>
          <a:gradFill rotWithShape="1">
            <a:gsLst>
              <a:gs pos="0">
                <a:srgbClr val="FF9900"/>
              </a:gs>
              <a:gs pos="100000">
                <a:srgbClr val="764700"/>
              </a:gs>
            </a:gsLst>
            <a:lin ang="5400000" scaled="1"/>
          </a:gradFill>
          <a:ln>
            <a:noFill/>
          </a:ln>
          <a:effectLst/>
          <a:extLst>
            <a:ext uri="{91240B29-F687-4F45-9708-019B960494DF}">
              <a14:hiddenLine xmlns:a14="http://schemas.microsoft.com/office/drawing/2010/main" w="9525">
                <a:solidFill>
                  <a:srgbClr val="3333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sz="4000">
                <a:solidFill>
                  <a:srgbClr val="66FFFF"/>
                </a:solidFill>
                <a:latin typeface="Times New Roman" panose="02020603050405020304" pitchFamily="18" charset="0"/>
                <a:cs typeface="Times New Roman" panose="02020603050405020304" pitchFamily="18" charset="0"/>
              </a:rPr>
              <a:t>10</a:t>
            </a:r>
          </a:p>
        </p:txBody>
      </p:sp>
      <p:sp>
        <p:nvSpPr>
          <p:cNvPr id="213" name="Oval 31"/>
          <p:cNvSpPr>
            <a:spLocks noChangeArrowheads="1"/>
          </p:cNvSpPr>
          <p:nvPr/>
        </p:nvSpPr>
        <p:spPr bwMode="auto">
          <a:xfrm>
            <a:off x="9309100" y="1058069"/>
            <a:ext cx="825500" cy="304800"/>
          </a:xfrm>
          <a:prstGeom prst="ellipse">
            <a:avLst/>
          </a:prstGeom>
          <a:solidFill>
            <a:schemeClr val="accent1"/>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latin typeface="Times New Roman" panose="02020603050405020304" pitchFamily="18" charset="0"/>
                <a:cs typeface="Times New Roman" panose="02020603050405020304" pitchFamily="18" charset="0"/>
              </a:rPr>
              <a:t>Start</a:t>
            </a:r>
          </a:p>
        </p:txBody>
      </p:sp>
      <p:sp>
        <p:nvSpPr>
          <p:cNvPr id="37" name="AutoShape 9"/>
          <p:cNvSpPr>
            <a:spLocks noChangeArrowheads="1"/>
          </p:cNvSpPr>
          <p:nvPr/>
        </p:nvSpPr>
        <p:spPr bwMode="auto">
          <a:xfrm>
            <a:off x="4061127" y="5929763"/>
            <a:ext cx="4019029" cy="762000"/>
          </a:xfrm>
          <a:prstGeom prst="roundRect">
            <a:avLst>
              <a:gd name="adj" fmla="val 16667"/>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lnSpc>
                <a:spcPct val="130000"/>
              </a:lnSpc>
            </a:pPr>
            <a:r>
              <a:rPr lang="en-US" sz="2500" b="1" dirty="0" err="1">
                <a:solidFill>
                  <a:srgbClr val="000066"/>
                </a:solidFill>
                <a:latin typeface="Times New Roman" panose="02020603050405020304" pitchFamily="18" charset="0"/>
                <a:cs typeface="Times New Roman" panose="02020603050405020304" pitchFamily="18" charset="0"/>
              </a:rPr>
              <a:t>Đáp</a:t>
            </a:r>
            <a:r>
              <a:rPr lang="en-US" sz="2500" b="1" dirty="0">
                <a:solidFill>
                  <a:srgbClr val="000066"/>
                </a:solidFill>
                <a:latin typeface="Times New Roman" panose="02020603050405020304" pitchFamily="18" charset="0"/>
                <a:cs typeface="Times New Roman" panose="02020603050405020304" pitchFamily="18" charset="0"/>
              </a:rPr>
              <a:t> </a:t>
            </a:r>
            <a:r>
              <a:rPr lang="en-US" sz="2500" b="1" dirty="0" err="1">
                <a:solidFill>
                  <a:srgbClr val="000066"/>
                </a:solidFill>
                <a:latin typeface="Times New Roman" panose="02020603050405020304" pitchFamily="18" charset="0"/>
                <a:cs typeface="Times New Roman" panose="02020603050405020304" pitchFamily="18" charset="0"/>
              </a:rPr>
              <a:t>án</a:t>
            </a:r>
            <a:r>
              <a:rPr lang="en-US" sz="2500" b="1" dirty="0">
                <a:solidFill>
                  <a:srgbClr val="000066"/>
                </a:solidFill>
                <a:latin typeface="Times New Roman" panose="02020603050405020304" pitchFamily="18" charset="0"/>
                <a:cs typeface="Times New Roman" panose="02020603050405020304" pitchFamily="18" charset="0"/>
              </a:rPr>
              <a:t>: </a:t>
            </a:r>
            <a:r>
              <a:rPr lang="vi-VN" sz="2500" dirty="0" smtClean="0">
                <a:solidFill>
                  <a:srgbClr val="000066"/>
                </a:solidFill>
                <a:latin typeface="Times New Roman" panose="02020603050405020304" pitchFamily="18" charset="0"/>
                <a:cs typeface="Times New Roman" panose="02020603050405020304" pitchFamily="18" charset="0"/>
              </a:rPr>
              <a:t>DÂN CA QUAN HỌ   </a:t>
            </a:r>
            <a:endParaRPr lang="en-US" sz="2500" dirty="0">
              <a:solidFill>
                <a:srgbClr val="000066"/>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582855" y="1682073"/>
            <a:ext cx="3103621" cy="2979694"/>
          </a:xfrm>
          <a:prstGeom prst="rect">
            <a:avLst/>
          </a:prstGeom>
        </p:spPr>
      </p:pic>
      <p:pic>
        <p:nvPicPr>
          <p:cNvPr id="5" name="Picture 4"/>
          <p:cNvPicPr>
            <a:picLocks noChangeAspect="1"/>
          </p:cNvPicPr>
          <p:nvPr/>
        </p:nvPicPr>
        <p:blipFill>
          <a:blip r:embed="rId7"/>
          <a:stretch>
            <a:fillRect/>
          </a:stretch>
        </p:blipFill>
        <p:spPr>
          <a:xfrm>
            <a:off x="3686476" y="3646815"/>
            <a:ext cx="2438740" cy="2147742"/>
          </a:xfrm>
          <a:prstGeom prst="rect">
            <a:avLst/>
          </a:prstGeom>
        </p:spPr>
      </p:pic>
      <p:pic>
        <p:nvPicPr>
          <p:cNvPr id="6" name="Picture 5"/>
          <p:cNvPicPr>
            <a:picLocks noChangeAspect="1"/>
          </p:cNvPicPr>
          <p:nvPr/>
        </p:nvPicPr>
        <p:blipFill>
          <a:blip r:embed="rId8"/>
          <a:stretch>
            <a:fillRect/>
          </a:stretch>
        </p:blipFill>
        <p:spPr>
          <a:xfrm>
            <a:off x="6248401" y="1788242"/>
            <a:ext cx="3032437" cy="2805259"/>
          </a:xfrm>
          <a:prstGeom prst="rect">
            <a:avLst/>
          </a:prstGeom>
        </p:spPr>
      </p:pic>
      <p:pic>
        <p:nvPicPr>
          <p:cNvPr id="7" name="Picture 6"/>
          <p:cNvPicPr>
            <a:picLocks noChangeAspect="1"/>
          </p:cNvPicPr>
          <p:nvPr/>
        </p:nvPicPr>
        <p:blipFill>
          <a:blip r:embed="rId9"/>
          <a:stretch>
            <a:fillRect/>
          </a:stretch>
        </p:blipFill>
        <p:spPr>
          <a:xfrm>
            <a:off x="9240616" y="3672368"/>
            <a:ext cx="2610719" cy="2122190"/>
          </a:xfrm>
          <a:prstGeom prst="rect">
            <a:avLst/>
          </a:prstGeom>
        </p:spPr>
      </p:pic>
      <p:sp>
        <p:nvSpPr>
          <p:cNvPr id="31" name="Arrow: Chevron 160">
            <a:extLst>
              <a:ext uri="{FF2B5EF4-FFF2-40B4-BE49-F238E27FC236}">
                <a16:creationId xmlns:a16="http://schemas.microsoft.com/office/drawing/2014/main" id="{FDF709C4-6749-57D0-85B4-39E86EE7BB46}"/>
              </a:ext>
            </a:extLst>
          </p:cNvPr>
          <p:cNvSpPr/>
          <p:nvPr/>
        </p:nvSpPr>
        <p:spPr>
          <a:xfrm>
            <a:off x="-283094" y="7620"/>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2" name="Arrow: Chevron 45">
            <a:extLst>
              <a:ext uri="{FF2B5EF4-FFF2-40B4-BE49-F238E27FC236}">
                <a16:creationId xmlns:a16="http://schemas.microsoft.com/office/drawing/2014/main" id="{0DA62D6A-4BAB-B3F3-D632-5576D72A30FF}"/>
              </a:ext>
            </a:extLst>
          </p:cNvPr>
          <p:cNvSpPr/>
          <p:nvPr/>
        </p:nvSpPr>
        <p:spPr>
          <a:xfrm flipH="1">
            <a:off x="11009856" y="80579"/>
            <a:ext cx="1352006" cy="6858000"/>
          </a:xfrm>
          <a:prstGeom prst="chevron">
            <a:avLst>
              <a:gd name="adj" fmla="val 55314"/>
            </a:avLst>
          </a:prstGeom>
          <a:gradFill>
            <a:gsLst>
              <a:gs pos="0">
                <a:srgbClr val="89D4DF">
                  <a:alpha val="8000"/>
                </a:srgbClr>
              </a:gs>
              <a:gs pos="100000">
                <a:srgbClr val="89D4DF">
                  <a:alpha val="7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34" name="Down Arrow 33"/>
          <p:cNvSpPr/>
          <p:nvPr/>
        </p:nvSpPr>
        <p:spPr bwMode="auto">
          <a:xfrm rot="2667646">
            <a:off x="11186550" y="3434526"/>
            <a:ext cx="288368" cy="720186"/>
          </a:xfrm>
          <a:prstGeom prst="downArrow">
            <a:avLst/>
          </a:prstGeom>
          <a:solidFill>
            <a:srgbClr val="FF1188"/>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088308"/>
      </p:ext>
    </p:extLst>
  </p:cSld>
  <p:clrMapOvr>
    <a:masterClrMapping/>
  </p:clrMapOvr>
  <p:transition spd="slow" advClick="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213"/>
                                        </p:tgtEl>
                                        <p:attrNameLst>
                                          <p:attrName>style.color</p:attrName>
                                        </p:attrNameLst>
                                      </p:cBhvr>
                                      <p:to>
                                        <a:schemeClr val="accent2"/>
                                      </p:to>
                                    </p:animClr>
                                    <p:animClr clrSpc="rgb" dir="cw">
                                      <p:cBhvr>
                                        <p:cTn id="7" dur="500" fill="hold"/>
                                        <p:tgtEl>
                                          <p:spTgt spid="213"/>
                                        </p:tgtEl>
                                        <p:attrNameLst>
                                          <p:attrName>fillcolor</p:attrName>
                                        </p:attrNameLst>
                                      </p:cBhvr>
                                      <p:to>
                                        <a:schemeClr val="accent2"/>
                                      </p:to>
                                    </p:animClr>
                                    <p:set>
                                      <p:cBhvr>
                                        <p:cTn id="8" dur="500" fill="hold"/>
                                        <p:tgtEl>
                                          <p:spTgt spid="213"/>
                                        </p:tgtEl>
                                        <p:attrNameLst>
                                          <p:attrName>fill.type</p:attrName>
                                        </p:attrNameLst>
                                      </p:cBhvr>
                                      <p:to>
                                        <p:strVal val="solid"/>
                                      </p:to>
                                    </p:set>
                                    <p:set>
                                      <p:cBhvr>
                                        <p:cTn id="9" dur="500" fill="hold"/>
                                        <p:tgtEl>
                                          <p:spTgt spid="2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thoi gian bat dau.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1000"/>
                                  </p:stCondLst>
                                  <p:childTnLst>
                                    <p:set>
                                      <p:cBhvr>
                                        <p:cTn id="14" dur="1" fill="hold">
                                          <p:stCondLst>
                                            <p:cond delay="0"/>
                                          </p:stCondLst>
                                        </p:cTn>
                                        <p:tgtEl>
                                          <p:spTgt spid="199"/>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1000"/>
                                  </p:stCondLst>
                                  <p:childTnLst>
                                    <p:set>
                                      <p:cBhvr>
                                        <p:cTn id="17" dur="1" fill="hold">
                                          <p:stCondLst>
                                            <p:cond delay="0"/>
                                          </p:stCondLst>
                                        </p:cTn>
                                        <p:tgtEl>
                                          <p:spTgt spid="200"/>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grpId="0" nodeType="afterEffect">
                                  <p:stCondLst>
                                    <p:cond delay="1000"/>
                                  </p:stCondLst>
                                  <p:childTnLst>
                                    <p:set>
                                      <p:cBhvr>
                                        <p:cTn id="20" dur="1" fill="hold">
                                          <p:stCondLst>
                                            <p:cond delay="0"/>
                                          </p:stCondLst>
                                        </p:cTn>
                                        <p:tgtEl>
                                          <p:spTgt spid="201"/>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grpId="0" nodeType="afterEffect">
                                  <p:stCondLst>
                                    <p:cond delay="1000"/>
                                  </p:stCondLst>
                                  <p:childTnLst>
                                    <p:set>
                                      <p:cBhvr>
                                        <p:cTn id="23" dur="1" fill="hold">
                                          <p:stCondLst>
                                            <p:cond delay="0"/>
                                          </p:stCondLst>
                                        </p:cTn>
                                        <p:tgtEl>
                                          <p:spTgt spid="202"/>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1000"/>
                                  </p:stCondLst>
                                  <p:childTnLst>
                                    <p:set>
                                      <p:cBhvr>
                                        <p:cTn id="26" dur="1" fill="hold">
                                          <p:stCondLst>
                                            <p:cond delay="0"/>
                                          </p:stCondLst>
                                        </p:cTn>
                                        <p:tgtEl>
                                          <p:spTgt spid="203"/>
                                        </p:tgtEl>
                                        <p:attrNameLst>
                                          <p:attrName>style.visibility</p:attrName>
                                        </p:attrNameLst>
                                      </p:cBhvr>
                                      <p:to>
                                        <p:strVal val="visible"/>
                                      </p:to>
                                    </p:set>
                                  </p:childTnLst>
                                </p:cTn>
                              </p:par>
                            </p:childTnLst>
                          </p:cTn>
                        </p:par>
                        <p:par>
                          <p:cTn id="27" fill="hold">
                            <p:stCondLst>
                              <p:cond delay="5500"/>
                            </p:stCondLst>
                            <p:childTnLst>
                              <p:par>
                                <p:cTn id="28" presetID="1" presetClass="entr" presetSubtype="0" fill="hold" grpId="0" nodeType="afterEffect">
                                  <p:stCondLst>
                                    <p:cond delay="1000"/>
                                  </p:stCondLst>
                                  <p:childTnLst>
                                    <p:set>
                                      <p:cBhvr>
                                        <p:cTn id="29" dur="1" fill="hold">
                                          <p:stCondLst>
                                            <p:cond delay="0"/>
                                          </p:stCondLst>
                                        </p:cTn>
                                        <p:tgtEl>
                                          <p:spTgt spid="204"/>
                                        </p:tgtEl>
                                        <p:attrNameLst>
                                          <p:attrName>style.visibility</p:attrName>
                                        </p:attrNameLst>
                                      </p:cBhvr>
                                      <p:to>
                                        <p:strVal val="visible"/>
                                      </p:to>
                                    </p:set>
                                  </p:childTnLst>
                                </p:cTn>
                              </p:par>
                            </p:childTnLst>
                          </p:cTn>
                        </p:par>
                        <p:par>
                          <p:cTn id="30" fill="hold">
                            <p:stCondLst>
                              <p:cond delay="6500"/>
                            </p:stCondLst>
                            <p:childTnLst>
                              <p:par>
                                <p:cTn id="31" presetID="1" presetClass="entr" presetSubtype="0" fill="hold" grpId="0" nodeType="afterEffect">
                                  <p:stCondLst>
                                    <p:cond delay="1000"/>
                                  </p:stCondLst>
                                  <p:childTnLst>
                                    <p:set>
                                      <p:cBhvr>
                                        <p:cTn id="32" dur="1" fill="hold">
                                          <p:stCondLst>
                                            <p:cond delay="0"/>
                                          </p:stCondLst>
                                        </p:cTn>
                                        <p:tgtEl>
                                          <p:spTgt spid="205"/>
                                        </p:tgtEl>
                                        <p:attrNameLst>
                                          <p:attrName>style.visibility</p:attrName>
                                        </p:attrNameLst>
                                      </p:cBhvr>
                                      <p:to>
                                        <p:strVal val="visible"/>
                                      </p:to>
                                    </p:set>
                                  </p:childTnLst>
                                </p:cTn>
                              </p:par>
                            </p:childTnLst>
                          </p:cTn>
                        </p:par>
                        <p:par>
                          <p:cTn id="33" fill="hold">
                            <p:stCondLst>
                              <p:cond delay="7500"/>
                            </p:stCondLst>
                            <p:childTnLst>
                              <p:par>
                                <p:cTn id="34" presetID="1" presetClass="entr" presetSubtype="0" fill="hold" grpId="0" nodeType="afterEffect">
                                  <p:stCondLst>
                                    <p:cond delay="1000"/>
                                  </p:stCondLst>
                                  <p:childTnLst>
                                    <p:set>
                                      <p:cBhvr>
                                        <p:cTn id="35" dur="1" fill="hold">
                                          <p:stCondLst>
                                            <p:cond delay="0"/>
                                          </p:stCondLst>
                                        </p:cTn>
                                        <p:tgtEl>
                                          <p:spTgt spid="206"/>
                                        </p:tgtEl>
                                        <p:attrNameLst>
                                          <p:attrName>style.visibility</p:attrName>
                                        </p:attrNameLst>
                                      </p:cBhvr>
                                      <p:to>
                                        <p:strVal val="visible"/>
                                      </p:to>
                                    </p:set>
                                  </p:childTnLst>
                                </p:cTn>
                              </p:par>
                            </p:childTnLst>
                          </p:cTn>
                        </p:par>
                        <p:par>
                          <p:cTn id="36" fill="hold">
                            <p:stCondLst>
                              <p:cond delay="8500"/>
                            </p:stCondLst>
                            <p:childTnLst>
                              <p:par>
                                <p:cTn id="37" presetID="1" presetClass="entr" presetSubtype="0" fill="hold" grpId="0" nodeType="afterEffect">
                                  <p:stCondLst>
                                    <p:cond delay="100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22" presetClass="emph" presetSubtype="0" repeatCount="indefinite" fill="hold" grpId="1" nodeType="afterEffect">
                                  <p:stCondLst>
                                    <p:cond delay="0"/>
                                  </p:stCondLst>
                                  <p:childTnLst>
                                    <p:animClr clrSpc="hsl" dir="cw">
                                      <p:cBhvr override="childStyle">
                                        <p:cTn id="46" dur="500" fill="hold"/>
                                        <p:tgtEl>
                                          <p:spTgt spid="37"/>
                                        </p:tgtEl>
                                        <p:attrNameLst>
                                          <p:attrName>style.color</p:attrName>
                                        </p:attrNameLst>
                                      </p:cBhvr>
                                      <p:by>
                                        <p:hsl h="-7200000" s="0" l="0"/>
                                      </p:by>
                                    </p:animClr>
                                    <p:animClr clrSpc="hsl" dir="cw">
                                      <p:cBhvr>
                                        <p:cTn id="47" dur="500" fill="hold"/>
                                        <p:tgtEl>
                                          <p:spTgt spid="37"/>
                                        </p:tgtEl>
                                        <p:attrNameLst>
                                          <p:attrName>fillcolor</p:attrName>
                                        </p:attrNameLst>
                                      </p:cBhvr>
                                      <p:by>
                                        <p:hsl h="-7200000" s="0" l="0"/>
                                      </p:by>
                                    </p:animClr>
                                    <p:animClr clrSpc="hsl" dir="cw">
                                      <p:cBhvr>
                                        <p:cTn id="48" dur="500" fill="hold"/>
                                        <p:tgtEl>
                                          <p:spTgt spid="37"/>
                                        </p:tgtEl>
                                        <p:attrNameLst>
                                          <p:attrName>stroke.color</p:attrName>
                                        </p:attrNameLst>
                                      </p:cBhvr>
                                      <p:by>
                                        <p:hsl h="-7200000" s="0" l="0"/>
                                      </p:by>
                                    </p:animClr>
                                    <p:set>
                                      <p:cBhvr>
                                        <p:cTn id="49" dur="500" fill="hold"/>
                                        <p:tgtEl>
                                          <p:spTgt spid="37"/>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37" grpId="0" animBg="1"/>
      <p:bldP spid="3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1.7"/>
</p:tagLst>
</file>

<file path=ppt/tags/tag12.xml><?xml version="1.0" encoding="utf-8"?>
<p:tagLst xmlns:a="http://schemas.openxmlformats.org/drawingml/2006/main" xmlns:r="http://schemas.openxmlformats.org/officeDocument/2006/relationships" xmlns:p="http://schemas.openxmlformats.org/presentationml/2006/main">
  <p:tag name="TIMING" val="|2"/>
</p:tagLst>
</file>

<file path=ppt/tags/tag13.xml><?xml version="1.0" encoding="utf-8"?>
<p:tagLst xmlns:a="http://schemas.openxmlformats.org/drawingml/2006/main" xmlns:r="http://schemas.openxmlformats.org/officeDocument/2006/relationships" xmlns:p="http://schemas.openxmlformats.org/presentationml/2006/main">
  <p:tag name="TIMING" val="|2"/>
</p:tagLst>
</file>

<file path=ppt/tags/tag14.xml><?xml version="1.0" encoding="utf-8"?>
<p:tagLst xmlns:a="http://schemas.openxmlformats.org/drawingml/2006/main" xmlns:r="http://schemas.openxmlformats.org/officeDocument/2006/relationships" xmlns:p="http://schemas.openxmlformats.org/presentationml/2006/main">
  <p:tag name="TIMING" val="|0.8"/>
</p:tagLst>
</file>

<file path=ppt/tags/tag15.xml><?xml version="1.0" encoding="utf-8"?>
<p:tagLst xmlns:a="http://schemas.openxmlformats.org/drawingml/2006/main" xmlns:r="http://schemas.openxmlformats.org/officeDocument/2006/relationships" xmlns:p="http://schemas.openxmlformats.org/presentationml/2006/main">
  <p:tag name="TIMING" val="|1.7"/>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1.5"/>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1.7"/>
</p:tagLst>
</file>

<file path=ppt/tags/tag7.xml><?xml version="1.0" encoding="utf-8"?>
<p:tagLst xmlns:a="http://schemas.openxmlformats.org/drawingml/2006/main" xmlns:r="http://schemas.openxmlformats.org/officeDocument/2006/relationships" xmlns:p="http://schemas.openxmlformats.org/presentationml/2006/main">
  <p:tag name="TIMING" val="|1.7"/>
</p:tagLst>
</file>

<file path=ppt/tags/tag8.xml><?xml version="1.0" encoding="utf-8"?>
<p:tagLst xmlns:a="http://schemas.openxmlformats.org/drawingml/2006/main" xmlns:r="http://schemas.openxmlformats.org/officeDocument/2006/relationships" xmlns:p="http://schemas.openxmlformats.org/presentationml/2006/main">
  <p:tag name="TIMING" val="|1.9"/>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4007</TotalTime>
  <Words>1301</Words>
  <Application>Microsoft Office PowerPoint</Application>
  <PresentationFormat>Widescreen</PresentationFormat>
  <Paragraphs>225</Paragraphs>
  <Slides>34</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Segoe UI Semibold</vt:lpstr>
      <vt:lpstr>DengXian</vt:lpstr>
      <vt:lpstr>Calibri</vt:lpstr>
      <vt:lpstr>Arial</vt:lpstr>
      <vt:lpstr>Yu Mincho</vt:lpstr>
      <vt:lpstr>Times New Roman</vt:lpstr>
      <vt:lpstr>Segoe UI Variable Display</vt:lpstr>
      <vt:lpstr>Calibri Light</vt:lpstr>
      <vt:lpstr>Segoe UI Black</vt:lpstr>
      <vt:lpstr>Noto Serif Display</vt:lpstr>
      <vt:lpstr>TT Hazelnuts Bold</vt:lpstr>
      <vt:lpstr>Aptos</vt:lpstr>
      <vt:lpstr>Montserrat Medium</vt:lpstr>
      <vt:lpstr>TT Interphases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Zone Slow</dc:creator>
  <cp:lastModifiedBy>FPT SHOP</cp:lastModifiedBy>
  <cp:revision>63</cp:revision>
  <dcterms:created xsi:type="dcterms:W3CDTF">2024-08-09T04:37:37Z</dcterms:created>
  <dcterms:modified xsi:type="dcterms:W3CDTF">2026-05-04T14:38:04Z</dcterms:modified>
</cp:coreProperties>
</file>