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313" r:id="rId2"/>
    <p:sldId id="306" r:id="rId3"/>
    <p:sldId id="326" r:id="rId4"/>
    <p:sldId id="283" r:id="rId5"/>
    <p:sldId id="327" r:id="rId6"/>
    <p:sldId id="328" r:id="rId7"/>
    <p:sldId id="329" r:id="rId8"/>
    <p:sldId id="330" r:id="rId9"/>
    <p:sldId id="331" r:id="rId10"/>
    <p:sldId id="332" r:id="rId11"/>
    <p:sldId id="336" r:id="rId12"/>
    <p:sldId id="337" r:id="rId13"/>
    <p:sldId id="284" r:id="rId14"/>
    <p:sldId id="334" r:id="rId15"/>
    <p:sldId id="335" r:id="rId16"/>
    <p:sldId id="280" r:id="rId17"/>
    <p:sldId id="302" r:id="rId18"/>
    <p:sldId id="32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7333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orient="horz" pos="3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000"/>
    <a:srgbClr val="760000"/>
    <a:srgbClr val="44351C"/>
    <a:srgbClr val="FFFDF7"/>
    <a:srgbClr val="467E57"/>
    <a:srgbClr val="DE0000"/>
    <a:srgbClr val="320000"/>
    <a:srgbClr val="3A0000"/>
    <a:srgbClr val="F9C759"/>
    <a:srgbClr val="F8B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6" y="66"/>
      </p:cViewPr>
      <p:guideLst>
        <p:guide orient="horz" pos="2160"/>
        <p:guide pos="3840"/>
        <p:guide pos="325"/>
        <p:guide pos="7333"/>
        <p:guide orient="horz" pos="3929"/>
        <p:guide orient="horz" pos="34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AF57C-A207-4184-9790-CA2FDE730B2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F7C68-5D7B-47FD-A3F8-452D5D764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F7C68-5D7B-47FD-A3F8-452D5D764D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9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F7C68-5D7B-47FD-A3F8-452D5D764D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3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F7C68-5D7B-47FD-A3F8-452D5D764D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28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B3AEB-E8A6-DB80-0D99-CE0E32FE3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CF854E-810A-A436-A766-84999DC7C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55F037-17C6-4818-BD76-6056D17561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10731-8458-9E0A-BD63-06FCC8CF9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F7C68-5D7B-47FD-A3F8-452D5D764D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54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97139-7CA4-5157-7D1F-6C306F78E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28A130-6423-EA7D-65DB-4B06CDEA1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69E8C-1694-3FA3-F096-191B1CDC7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DBD9-15B5-4298-8717-098904EAAD03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0291E-B5DA-33E1-58DC-AC3C6376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6C0F8-DEEA-2186-957B-22E9BD44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8F1-6AD5-4B83-8C13-BE4EBC491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2189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6B313-1F44-63C0-90A4-5690B6E28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7E067-A920-D00D-E10D-355F8F22C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57A00-D263-A9ED-F11C-7ACE65F6E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DBD9-15B5-4298-8717-098904EAAD03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7FCE0-97AF-B0A6-EA35-CABD4A51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EBD9-155A-101D-A021-FBFACA0C7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8F1-6AD5-4B83-8C13-BE4EBC491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57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28F477-422F-CBFA-7B50-6779F2590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AA902-FD8B-A498-13B1-E01776DA2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C8518-2F43-2F0E-5992-62CF8E878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DBD9-15B5-4298-8717-098904EAAD03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9E423-2035-9275-5877-0F14138CA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9ACB8-99FF-3F01-7C9B-A0E3A337B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8F1-6AD5-4B83-8C13-BE4EBC491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999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BFEA0-4596-5274-95F9-89B501127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448B1-4645-DA2A-9287-AB4500827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5399D-4FCF-9723-4F00-EC8FB5BD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DBD9-15B5-4298-8717-098904EAAD03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7CBA3-465A-4B42-0260-1F439A9DD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0A349-D718-77C5-D239-25624728E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8F1-6AD5-4B83-8C13-BE4EBC491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788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1FBBF-0E00-DD40-56F4-CBBE9809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3C258-1537-E454-F381-11249E4C0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016EC-C0A4-8379-2EA2-0A07FF200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DBD9-15B5-4298-8717-098904EAAD03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E020B-A2C4-27CD-FEFA-04E44A2C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659B2-D713-C843-547B-7D9C9C13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8F1-6AD5-4B83-8C13-BE4EBC491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250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C6BF-78DC-A407-4FAD-3EE556B0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E4377-E0A5-66B9-346F-35862131C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5A4EA-DCC9-F59D-0707-252845C50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BC77F-3880-969C-E388-6B2571DA6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DBD9-15B5-4298-8717-098904EAAD03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7B004-4483-F408-1E4A-383CC5DF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36740-4876-A841-4532-487058C6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8F1-6AD5-4B83-8C13-BE4EBC491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183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D4220-F9C2-426B-3E39-32F5B517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DD742-8D2D-99E0-7571-822846A4C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CD542-ED75-4021-71D1-0FA29CB71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59EE72-9DD9-397C-C54C-2C4EC118E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77E465-AB16-EFD7-5C06-63B69ACA3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AE9304-FF6C-ABC6-5470-528955CBB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DBD9-15B5-4298-8717-098904EAAD03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560E8E-89F3-6AF1-91E8-5CDC9865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03B055-0988-9E8B-F5CA-771D8DE1C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8F1-6AD5-4B83-8C13-BE4EBC491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22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78FBD-C464-76D2-D406-268486FB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FE9C0E-1BB9-6D85-604C-15083BAE4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DBD9-15B5-4298-8717-098904EAAD03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4A7A28-9882-1F02-4A5B-7E97A9E90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8123D-F9A5-97CF-2314-70DC566F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8F1-6AD5-4B83-8C13-BE4EBC491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94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5F1E60-287B-4437-A434-8381571DB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DBD9-15B5-4298-8717-098904EAAD03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384D4F-CA28-AD34-156E-4B7E30FD4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B247-626A-5466-DA34-7EBC57F3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8F1-6AD5-4B83-8C13-BE4EBC491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291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4FEB5-AA3A-11BE-A737-9FCC84D0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8724A-4570-25BF-C840-FBF9C0C89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F7F11-17C2-4881-0DC1-F3B3905D7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4DB0B-E866-2A59-E5F3-1E51A465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DBD9-15B5-4298-8717-098904EAAD03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67573-0186-1065-A8BC-90F00E40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EB131-7C49-281B-02EA-4337F821F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8F1-6AD5-4B83-8C13-BE4EBC491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190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72808-E393-841F-0D14-AC74815B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7521CF-029D-757E-0FD5-3D0426345F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3DEAE-C4ED-D89D-7786-F6F2391C3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766FD-C5FC-BCC9-0915-FB83C2FAD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DBD9-15B5-4298-8717-098904EAAD03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E063C-5E0D-C27E-033D-8B5904B45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55416-DA61-D41D-81A6-88E45E6E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8F1-6AD5-4B83-8C13-BE4EBC491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205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opyright ©Tuyetkypowerpoint.com">
            <a:extLst>
              <a:ext uri="{FF2B5EF4-FFF2-40B4-BE49-F238E27FC236}">
                <a16:creationId xmlns:a16="http://schemas.microsoft.com/office/drawing/2014/main" id="{9B5473B7-AF0D-DAD3-D2E6-1675EFD9DEF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-1447800"/>
            <a:ext cx="12192000" cy="9518650"/>
            <a:chOff x="0" y="-1447800"/>
            <a:chExt cx="12192000" cy="9518650"/>
          </a:xfrm>
        </p:grpSpPr>
        <p:sp>
          <p:nvSpPr>
            <p:cNvPr id="8" name="Copyright ©Tuyetkypowerpoint.com">
              <a:extLst>
                <a:ext uri="{FF2B5EF4-FFF2-40B4-BE49-F238E27FC236}">
                  <a16:creationId xmlns:a16="http://schemas.microsoft.com/office/drawing/2014/main" id="{FB1E02A5-7D36-93FA-63C4-CFD326C597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-1447800"/>
              <a:ext cx="12192000" cy="951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9" name="Copyright ©Tuyetkypowerpoint.com">
              <a:extLst>
                <a:ext uri="{FF2B5EF4-FFF2-40B4-BE49-F238E27FC236}">
                  <a16:creationId xmlns:a16="http://schemas.microsoft.com/office/drawing/2014/main" id="{2C61E747-4952-77E2-22A3-8733B6DA7AD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13">
              <a:alphaModFix amt="5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0" y="7615311"/>
              <a:ext cx="12192000" cy="455539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E77E98-6F67-18BA-4B9D-41881D9E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00098-6F08-1555-12B7-067D6AC57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BADBA-2DC5-9845-231F-ACDC8D351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2FDBD9-15B5-4298-8717-098904EAAD03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415DE-DA63-7224-1F95-599A3557E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90BFA-BC09-ABA9-9B4F-A677332F5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2C18F1-6AD5-4B83-8C13-BE4EBC491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984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.png"/><Relationship Id="rId18" Type="http://schemas.openxmlformats.org/officeDocument/2006/relationships/image" Target="../media/image14.png"/><Relationship Id="rId3" Type="http://schemas.microsoft.com/office/2007/relationships/hdphoto" Target="../media/hdphoto1.wdp"/><Relationship Id="rId21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4.png"/><Relationship Id="rId17" Type="http://schemas.openxmlformats.org/officeDocument/2006/relationships/image" Target="../media/image7.png"/><Relationship Id="rId25" Type="http://schemas.openxmlformats.org/officeDocument/2006/relationships/image" Target="../media/image32.png"/><Relationship Id="rId2" Type="http://schemas.openxmlformats.org/officeDocument/2006/relationships/image" Target="../media/image2.png"/><Relationship Id="rId16" Type="http://schemas.microsoft.com/office/2007/relationships/hdphoto" Target="../media/hdphoto4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24" Type="http://schemas.openxmlformats.org/officeDocument/2006/relationships/image" Target="../media/image31.png"/><Relationship Id="rId5" Type="http://schemas.openxmlformats.org/officeDocument/2006/relationships/image" Target="../media/image23.png"/><Relationship Id="rId15" Type="http://schemas.openxmlformats.org/officeDocument/2006/relationships/image" Target="../media/image6.png"/><Relationship Id="rId23" Type="http://schemas.openxmlformats.org/officeDocument/2006/relationships/image" Target="../media/image18.png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4" Type="http://schemas.openxmlformats.org/officeDocument/2006/relationships/image" Target="../media/image22.jp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16.png"/><Relationship Id="rId5" Type="http://schemas.openxmlformats.org/officeDocument/2006/relationships/image" Target="../media/image22.jp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16.png"/><Relationship Id="rId5" Type="http://schemas.openxmlformats.org/officeDocument/2006/relationships/image" Target="../media/image22.jpg"/><Relationship Id="rId15" Type="http://schemas.openxmlformats.org/officeDocument/2006/relationships/image" Target="../media/image35.pn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6.png"/><Relationship Id="rId18" Type="http://schemas.microsoft.com/office/2007/relationships/hdphoto" Target="../media/hdphoto7.wdp"/><Relationship Id="rId3" Type="http://schemas.openxmlformats.org/officeDocument/2006/relationships/image" Target="../media/image2.png"/><Relationship Id="rId21" Type="http://schemas.openxmlformats.org/officeDocument/2006/relationships/image" Target="../media/image8.png"/><Relationship Id="rId7" Type="http://schemas.openxmlformats.org/officeDocument/2006/relationships/image" Target="../media/image23.png"/><Relationship Id="rId12" Type="http://schemas.microsoft.com/office/2007/relationships/hdphoto" Target="../media/hdphoto3.wdp"/><Relationship Id="rId17" Type="http://schemas.openxmlformats.org/officeDocument/2006/relationships/image" Target="../media/image15.png"/><Relationship Id="rId25" Type="http://schemas.microsoft.com/office/2007/relationships/hdphoto" Target="../media/hdphoto8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7.png"/><Relationship Id="rId23" Type="http://schemas.openxmlformats.org/officeDocument/2006/relationships/image" Target="../media/image17.png"/><Relationship Id="rId10" Type="http://schemas.openxmlformats.org/officeDocument/2006/relationships/image" Target="../media/image4.png"/><Relationship Id="rId19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36.jpg"/><Relationship Id="rId14" Type="http://schemas.microsoft.com/office/2007/relationships/hdphoto" Target="../media/hdphoto4.wdp"/><Relationship Id="rId2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6.png"/><Relationship Id="rId18" Type="http://schemas.microsoft.com/office/2007/relationships/hdphoto" Target="../media/hdphoto7.wdp"/><Relationship Id="rId3" Type="http://schemas.openxmlformats.org/officeDocument/2006/relationships/image" Target="../media/image2.png"/><Relationship Id="rId21" Type="http://schemas.openxmlformats.org/officeDocument/2006/relationships/image" Target="../media/image8.png"/><Relationship Id="rId7" Type="http://schemas.openxmlformats.org/officeDocument/2006/relationships/image" Target="../media/image23.png"/><Relationship Id="rId12" Type="http://schemas.microsoft.com/office/2007/relationships/hdphoto" Target="../media/hdphoto3.wdp"/><Relationship Id="rId17" Type="http://schemas.openxmlformats.org/officeDocument/2006/relationships/image" Target="../media/image15.png"/><Relationship Id="rId25" Type="http://schemas.microsoft.com/office/2007/relationships/hdphoto" Target="../media/hdphoto8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7.png"/><Relationship Id="rId23" Type="http://schemas.openxmlformats.org/officeDocument/2006/relationships/image" Target="../media/image17.png"/><Relationship Id="rId10" Type="http://schemas.openxmlformats.org/officeDocument/2006/relationships/image" Target="../media/image4.png"/><Relationship Id="rId19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36.jpg"/><Relationship Id="rId14" Type="http://schemas.microsoft.com/office/2007/relationships/hdphoto" Target="../media/hdphoto4.wdp"/><Relationship Id="rId2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6.png"/><Relationship Id="rId18" Type="http://schemas.microsoft.com/office/2007/relationships/hdphoto" Target="../media/hdphoto7.wdp"/><Relationship Id="rId3" Type="http://schemas.openxmlformats.org/officeDocument/2006/relationships/image" Target="../media/image2.png"/><Relationship Id="rId21" Type="http://schemas.openxmlformats.org/officeDocument/2006/relationships/image" Target="../media/image8.png"/><Relationship Id="rId7" Type="http://schemas.openxmlformats.org/officeDocument/2006/relationships/image" Target="../media/image23.png"/><Relationship Id="rId12" Type="http://schemas.microsoft.com/office/2007/relationships/hdphoto" Target="../media/hdphoto3.wdp"/><Relationship Id="rId17" Type="http://schemas.openxmlformats.org/officeDocument/2006/relationships/image" Target="../media/image15.png"/><Relationship Id="rId25" Type="http://schemas.microsoft.com/office/2007/relationships/hdphoto" Target="../media/hdphoto8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7.png"/><Relationship Id="rId23" Type="http://schemas.openxmlformats.org/officeDocument/2006/relationships/image" Target="../media/image17.png"/><Relationship Id="rId10" Type="http://schemas.openxmlformats.org/officeDocument/2006/relationships/image" Target="../media/image4.png"/><Relationship Id="rId19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36.jpg"/><Relationship Id="rId14" Type="http://schemas.microsoft.com/office/2007/relationships/hdphoto" Target="../media/hdphoto4.wdp"/><Relationship Id="rId2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19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microsoft.com/office/2007/relationships/hdphoto" Target="../media/hdphoto4.wdp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3" Type="http://schemas.microsoft.com/office/2007/relationships/hdphoto" Target="../media/hdphoto1.wdp"/><Relationship Id="rId21" Type="http://schemas.microsoft.com/office/2007/relationships/hdphoto" Target="../media/hdphoto7.wdp"/><Relationship Id="rId7" Type="http://schemas.openxmlformats.org/officeDocument/2006/relationships/image" Target="../media/image12.png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5" Type="http://schemas.microsoft.com/office/2007/relationships/hdphoto" Target="../media/hdphoto8.wdp"/><Relationship Id="rId2" Type="http://schemas.openxmlformats.org/officeDocument/2006/relationships/image" Target="../media/image2.png"/><Relationship Id="rId16" Type="http://schemas.microsoft.com/office/2007/relationships/hdphoto" Target="../media/hdphoto6.wdp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24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9.xml"/><Relationship Id="rId3" Type="http://schemas.openxmlformats.org/officeDocument/2006/relationships/image" Target="../media/image20.svg"/><Relationship Id="rId7" Type="http://schemas.openxmlformats.org/officeDocument/2006/relationships/slide" Target="slide3.xml"/><Relationship Id="rId12" Type="http://schemas.openxmlformats.org/officeDocument/2006/relationships/slide" Target="slide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10.xml"/><Relationship Id="rId5" Type="http://schemas.openxmlformats.org/officeDocument/2006/relationships/image" Target="../media/image21.png"/><Relationship Id="rId10" Type="http://schemas.openxmlformats.org/officeDocument/2006/relationships/slide" Target="slide5.xml"/><Relationship Id="rId4" Type="http://schemas.openxmlformats.org/officeDocument/2006/relationships/image" Target="../media/image20.png"/><Relationship Id="rId9" Type="http://schemas.openxmlformats.org/officeDocument/2006/relationships/slide" Target="slide8.xml"/><Relationship Id="rId1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slide" Target="slide3.xml"/><Relationship Id="rId4" Type="http://schemas.openxmlformats.org/officeDocument/2006/relationships/image" Target="../media/image22.jp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slide" Target="slide3.xml"/><Relationship Id="rId4" Type="http://schemas.openxmlformats.org/officeDocument/2006/relationships/image" Target="../media/image22.jp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slide" Target="slide3.xml"/><Relationship Id="rId4" Type="http://schemas.openxmlformats.org/officeDocument/2006/relationships/image" Target="../media/image22.jp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sv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slide" Target="slide3.xml"/><Relationship Id="rId4" Type="http://schemas.openxmlformats.org/officeDocument/2006/relationships/image" Target="../media/image22.jpg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slide" Target="slide3.xml"/><Relationship Id="rId4" Type="http://schemas.openxmlformats.org/officeDocument/2006/relationships/image" Target="../media/image22.jp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DE4C5-3DC1-1EC8-304D-AC3B6827F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G©Tuyetkypowerpoint.com">
            <a:extLst>
              <a:ext uri="{FF2B5EF4-FFF2-40B4-BE49-F238E27FC236}">
                <a16:creationId xmlns:a16="http://schemas.microsoft.com/office/drawing/2014/main" id="{9FE416CF-0263-FD70-53B1-37A8754DC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9465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pic>
        <p:nvPicPr>
          <p:cNvPr id="46" name="Nền Mây©Tuyetkypowerpoint.com">
            <a:extLst>
              <a:ext uri="{FF2B5EF4-FFF2-40B4-BE49-F238E27FC236}">
                <a16:creationId xmlns:a16="http://schemas.microsoft.com/office/drawing/2014/main" id="{5C28B2CB-4C56-DBFC-D9B3-CC173ACD28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Trống Đồng©Tuyetkypowerpoint.com">
            <a:extLst>
              <a:ext uri="{FF2B5EF4-FFF2-40B4-BE49-F238E27FC236}">
                <a16:creationId xmlns:a16="http://schemas.microsoft.com/office/drawing/2014/main" id="{6FAD68EA-9C0D-2B11-83AC-B40BDBFDA9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532" y="-922304"/>
            <a:ext cx="9288488" cy="6858000"/>
          </a:xfrm>
          <a:prstGeom prst="rect">
            <a:avLst/>
          </a:prstGeom>
        </p:spPr>
      </p:pic>
      <p:pic>
        <p:nvPicPr>
          <p:cNvPr id="32" name="Ánh Sáng Tròn©Tuyetkypowerpoint.com">
            <a:extLst>
              <a:ext uri="{FF2B5EF4-FFF2-40B4-BE49-F238E27FC236}">
                <a16:creationId xmlns:a16="http://schemas.microsoft.com/office/drawing/2014/main" id="{D77E2686-CC62-AA3D-F7EB-57C13075769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671" y="-700710"/>
            <a:ext cx="8741229" cy="7558710"/>
          </a:xfrm>
          <a:prstGeom prst="rect">
            <a:avLst/>
          </a:prstGeom>
        </p:spPr>
      </p:pic>
      <p:pic>
        <p:nvPicPr>
          <p:cNvPr id="22" name="Ánh Sáng©Tuyetkypowerpoint.com">
            <a:extLst>
              <a:ext uri="{FF2B5EF4-FFF2-40B4-BE49-F238E27FC236}">
                <a16:creationId xmlns:a16="http://schemas.microsoft.com/office/drawing/2014/main" id="{1D708C62-D778-79C2-CFBA-EA5F0B7318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11814" y="221125"/>
            <a:ext cx="6419345" cy="6858000"/>
          </a:xfrm>
          <a:prstGeom prst="rect">
            <a:avLst/>
          </a:prstGeom>
        </p:spPr>
      </p:pic>
      <p:pic>
        <p:nvPicPr>
          <p:cNvPr id="40" name="Ánh Sáng©Tuyetkypowerpoint.com">
            <a:extLst>
              <a:ext uri="{FF2B5EF4-FFF2-40B4-BE49-F238E27FC236}">
                <a16:creationId xmlns:a16="http://schemas.microsoft.com/office/drawing/2014/main" id="{96B46D3A-37DF-BD35-B2A7-59CE40A7E4B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4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1582" y="-175589"/>
            <a:ext cx="64193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41606-6B4A-148D-DAC0-FE61CFB90D3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892" y="4515628"/>
            <a:ext cx="6024996" cy="416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B1FFB5-EF4A-C606-CB60-25C88327F63D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423" y="4515628"/>
            <a:ext cx="6024996" cy="4161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C4FF16-A0D7-4EFC-348C-345D4025458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38" y="4515628"/>
            <a:ext cx="6024996" cy="4161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29A8C7-F237-562A-CB1A-3039101001A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4" y="4515628"/>
            <a:ext cx="6024996" cy="4161012"/>
          </a:xfrm>
          <a:prstGeom prst="rect">
            <a:avLst/>
          </a:prstGeom>
        </p:spPr>
      </p:pic>
      <p:pic>
        <p:nvPicPr>
          <p:cNvPr id="2" name="Chiếu Dời Đô©Tuyetkypowerpoint.com">
            <a:extLst>
              <a:ext uri="{FF2B5EF4-FFF2-40B4-BE49-F238E27FC236}">
                <a16:creationId xmlns:a16="http://schemas.microsoft.com/office/drawing/2014/main" id="{93ADE60F-8287-B65A-3214-FEB4268AF1B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9044" y="373974"/>
            <a:ext cx="8910258" cy="5810536"/>
          </a:xfrm>
          <a:prstGeom prst="rect">
            <a:avLst/>
          </a:prstGeom>
          <a:effectLst>
            <a:outerShdw blurRad="88900" dist="38100" dir="8100000" algn="tr" rotWithShape="0">
              <a:srgbClr val="44351C">
                <a:alpha val="60000"/>
              </a:srgb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863C846-051E-88F9-A9C8-56375920C82F}"/>
              </a:ext>
            </a:extLst>
          </p:cNvPr>
          <p:cNvSpPr txBox="1"/>
          <p:nvPr/>
        </p:nvSpPr>
        <p:spPr>
          <a:xfrm>
            <a:off x="2804517" y="2090140"/>
            <a:ext cx="9384539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4000" b="1" spc="250" dirty="0" smtClean="0">
                <a:solidFill>
                  <a:srgbClr val="760000"/>
                </a:soli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CHÀO MỪNG </a:t>
            </a:r>
          </a:p>
          <a:p>
            <a:pPr algn="ctr"/>
            <a:r>
              <a:rPr lang="vi-VN" sz="4000" b="1" spc="250" dirty="0" smtClean="0">
                <a:solidFill>
                  <a:srgbClr val="760000"/>
                </a:soli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THẦY CÔ VÀ CÁC EM ĐẾN VỚI </a:t>
            </a:r>
          </a:p>
          <a:p>
            <a:pPr algn="ctr"/>
            <a:r>
              <a:rPr lang="vi-VN" sz="4000" b="1" spc="250" dirty="0" smtClean="0">
                <a:solidFill>
                  <a:srgbClr val="760000"/>
                </a:soli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TIẾT HỌC NGÀY HÔM NAY!</a:t>
            </a:r>
            <a:endParaRPr lang="en-US" sz="4000" b="1" spc="250" dirty="0">
              <a:solidFill>
                <a:srgbClr val="760000"/>
              </a:solidFill>
              <a:effectLst>
                <a:outerShdw blurRad="38100" dist="25400" dir="2700000" algn="tl" rotWithShape="0">
                  <a:srgbClr val="320000">
                    <a:alpha val="20000"/>
                  </a:srgbClr>
                </a:outerShdw>
              </a:effectLst>
              <a:latin typeface="UTM Raven" panose="02040603050506020204" pitchFamily="18" charset="0"/>
            </a:endParaRPr>
          </a:p>
        </p:txBody>
      </p:sp>
      <p:pic>
        <p:nvPicPr>
          <p:cNvPr id="20" name="Vua Lý Thái Tổ©Tuyetkypowerpoint.com">
            <a:extLst>
              <a:ext uri="{FF2B5EF4-FFF2-40B4-BE49-F238E27FC236}">
                <a16:creationId xmlns:a16="http://schemas.microsoft.com/office/drawing/2014/main" id="{B5B43D59-07AF-FC81-D5EF-D15ADFED70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31" y="594540"/>
            <a:ext cx="4988125" cy="12083731"/>
          </a:xfrm>
          <a:prstGeom prst="rect">
            <a:avLst/>
          </a:prstGeom>
          <a:effectLst>
            <a:glow rad="152400">
              <a:srgbClr val="FFF5AB">
                <a:alpha val="9804"/>
              </a:srgbClr>
            </a:glow>
            <a:outerShdw blurRad="762000" dist="127000" dir="8100000" algn="tr" rotWithShape="0">
              <a:srgbClr val="FFEF75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517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6F463-3CB1-5B30-C973-818130E05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G©Tuyetkypowerpoint.com">
            <a:extLst>
              <a:ext uri="{FF2B5EF4-FFF2-40B4-BE49-F238E27FC236}">
                <a16:creationId xmlns:a16="http://schemas.microsoft.com/office/drawing/2014/main" id="{984D9CB4-0EB2-B899-A57C-B1D3B540C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9465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8B8815B-89BB-4982-1924-F2A0ECF1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6" t="9616" r="9616" b="9616"/>
          <a:stretch>
            <a:fillRect/>
          </a:stretch>
        </p:blipFill>
        <p:spPr>
          <a:xfrm rot="16200000">
            <a:off x="2667001" y="-2666999"/>
            <a:ext cx="6857999" cy="1219199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A9F5318-98A3-856C-B73F-9BA1218C98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2" t="30661" r="17080" b="4302"/>
          <a:stretch>
            <a:fillRect/>
          </a:stretch>
        </p:blipFill>
        <p:spPr>
          <a:xfrm flipH="1">
            <a:off x="0" y="0"/>
            <a:ext cx="12192001" cy="6858000"/>
          </a:xfrm>
          <a:prstGeom prst="rect">
            <a:avLst/>
          </a:prstGeom>
        </p:spPr>
      </p:pic>
      <p:pic>
        <p:nvPicPr>
          <p:cNvPr id="85" name="Dời Đô Về Thăng Long©Tuyetkypowerpoint.com">
            <a:extLst>
              <a:ext uri="{FF2B5EF4-FFF2-40B4-BE49-F238E27FC236}">
                <a16:creationId xmlns:a16="http://schemas.microsoft.com/office/drawing/2014/main" id="{A5888F9F-E66F-B61D-C837-E7E1D5C71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3" r="24821" b="306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Hình Vẽ Vua Lý Thái Tổ©Tuyetkypowerpoint.com">
            <a:extLst>
              <a:ext uri="{FF2B5EF4-FFF2-40B4-BE49-F238E27FC236}">
                <a16:creationId xmlns:a16="http://schemas.microsoft.com/office/drawing/2014/main" id="{4836CCDA-692B-561A-1F92-4C961D535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6240" y="2175969"/>
            <a:ext cx="8948783" cy="10639109"/>
          </a:xfrm>
          <a:prstGeom prst="rect">
            <a:avLst/>
          </a:prstGeom>
          <a:effectLst>
            <a:outerShdw blurRad="266700" dist="38100" dir="4320000" algn="tl" rotWithShape="0">
              <a:srgbClr val="44351C">
                <a:alpha val="30000"/>
              </a:srgbClr>
            </a:outerShdw>
          </a:effectLst>
        </p:spPr>
      </p:pic>
      <p:pic>
        <p:nvPicPr>
          <p:cNvPr id="46" name="Nền Mây©Tuyetkypowerpoint.com">
            <a:extLst>
              <a:ext uri="{FF2B5EF4-FFF2-40B4-BE49-F238E27FC236}">
                <a16:creationId xmlns:a16="http://schemas.microsoft.com/office/drawing/2014/main" id="{5288EC68-3035-205A-93B4-C4BD0D49C3D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G Thành Thăng Long©Tuyetkypowerpoint.com">
            <a:extLst>
              <a:ext uri="{FF2B5EF4-FFF2-40B4-BE49-F238E27FC236}">
                <a16:creationId xmlns:a16="http://schemas.microsoft.com/office/drawing/2014/main" id="{EB19DFC2-D2CF-2840-0870-8F2EACDC09F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pic>
        <p:nvPicPr>
          <p:cNvPr id="21" name="Trống Đồng©Tuyetkypowerpoint.com">
            <a:extLst>
              <a:ext uri="{FF2B5EF4-FFF2-40B4-BE49-F238E27FC236}">
                <a16:creationId xmlns:a16="http://schemas.microsoft.com/office/drawing/2014/main" id="{6546D75B-ED5F-4447-5A59-CC93525AAE1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655" y="-247093"/>
            <a:ext cx="9288488" cy="6858000"/>
          </a:xfrm>
          <a:prstGeom prst="rect">
            <a:avLst/>
          </a:prstGeom>
        </p:spPr>
      </p:pic>
      <p:pic>
        <p:nvPicPr>
          <p:cNvPr id="23" name="Ánh Sáng Tròn©Tuyetkypowerpoint.com">
            <a:extLst>
              <a:ext uri="{FF2B5EF4-FFF2-40B4-BE49-F238E27FC236}">
                <a16:creationId xmlns:a16="http://schemas.microsoft.com/office/drawing/2014/main" id="{AD60D1EF-9706-F988-BE05-49F5E35BE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6943" y="883954"/>
            <a:ext cx="8741229" cy="7558710"/>
          </a:xfrm>
          <a:prstGeom prst="rect">
            <a:avLst/>
          </a:prstGeom>
        </p:spPr>
      </p:pic>
      <p:pic>
        <p:nvPicPr>
          <p:cNvPr id="22" name="Ánh Sáng©Tuyetkypowerpoint.com">
            <a:extLst>
              <a:ext uri="{FF2B5EF4-FFF2-40B4-BE49-F238E27FC236}">
                <a16:creationId xmlns:a16="http://schemas.microsoft.com/office/drawing/2014/main" id="{4B6AC0D6-34EB-3448-192E-85BD17D62B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655" y="0"/>
            <a:ext cx="6419345" cy="6858000"/>
          </a:xfrm>
          <a:prstGeom prst="rect">
            <a:avLst/>
          </a:prstGeom>
        </p:spPr>
      </p:pic>
      <p:pic>
        <p:nvPicPr>
          <p:cNvPr id="40" name="Ánh Sáng©Tuyetkypowerpoint.com">
            <a:extLst>
              <a:ext uri="{FF2B5EF4-FFF2-40B4-BE49-F238E27FC236}">
                <a16:creationId xmlns:a16="http://schemas.microsoft.com/office/drawing/2014/main" id="{7C8801E3-C447-E741-C464-69432905AFB8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4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93470" y="1634972"/>
            <a:ext cx="6419345" cy="685800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F8DE86BD-8E0E-67EF-ADDF-AA00E1CAACF8}"/>
              </a:ext>
            </a:extLst>
          </p:cNvPr>
          <p:cNvGrpSpPr/>
          <p:nvPr/>
        </p:nvGrpSpPr>
        <p:grpSpPr>
          <a:xfrm>
            <a:off x="375065" y="542740"/>
            <a:ext cx="9580087" cy="4594610"/>
            <a:chOff x="375065" y="542740"/>
            <a:chExt cx="9580087" cy="4594610"/>
          </a:xfrm>
          <a:effectLst>
            <a:outerShdw blurRad="127000" dist="38100" dir="8100000" algn="tr" rotWithShape="0">
              <a:prstClr val="black">
                <a:alpha val="20000"/>
              </a:prstClr>
            </a:outerShdw>
          </a:effectLst>
        </p:grpSpPr>
        <p:pic>
          <p:nvPicPr>
            <p:cNvPr id="72" name="Chiếu Chỉ Cover©Tuyetkypowerpoint.com">
              <a:extLst>
                <a:ext uri="{FF2B5EF4-FFF2-40B4-BE49-F238E27FC236}">
                  <a16:creationId xmlns:a16="http://schemas.microsoft.com/office/drawing/2014/main" id="{2A41ABAC-640F-2397-58E5-E1C25FAD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065" y="542740"/>
              <a:ext cx="9580087" cy="4594610"/>
            </a:xfrm>
            <a:prstGeom prst="rect">
              <a:avLst/>
            </a:prstGeom>
          </p:spPr>
        </p:pic>
        <p:pic>
          <p:nvPicPr>
            <p:cNvPr id="68" name="Rồng Thời Lý©Tuyetkypowerpoint.com">
              <a:extLst>
                <a:ext uri="{FF2B5EF4-FFF2-40B4-BE49-F238E27FC236}">
                  <a16:creationId xmlns:a16="http://schemas.microsoft.com/office/drawing/2014/main" id="{687A6B6A-0FAF-BA8A-CAF7-11F96E529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alphaModFix amt="3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465" y="1927487"/>
              <a:ext cx="7562843" cy="292228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0AE4552-46E3-32D8-991E-F680590F80F2}"/>
              </a:ext>
            </a:extLst>
          </p:cNvPr>
          <p:cNvSpPr txBox="1"/>
          <p:nvPr/>
        </p:nvSpPr>
        <p:spPr>
          <a:xfrm>
            <a:off x="1201701" y="1528411"/>
            <a:ext cx="841214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>
                <a:rot lat="21299999" lon="0" rev="0"/>
              </a:camera>
              <a:lightRig rig="threePt" dir="t"/>
            </a:scene3d>
            <a:sp3d prstMaterial="matte">
              <a:bevelT w="6350" h="6350"/>
            </a:sp3d>
          </a:bodyPr>
          <a:lstStyle/>
          <a:p>
            <a:pPr algn="ctr"/>
            <a:r>
              <a:rPr lang="vi-VN" sz="4400" dirty="0" smtClean="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+mj-lt"/>
              </a:rPr>
              <a:t>THỰC HÀNH LỊCH SỬ </a:t>
            </a:r>
          </a:p>
          <a:p>
            <a:pPr algn="ctr"/>
            <a:r>
              <a:rPr lang="vi-VN" sz="4400" dirty="0" smtClean="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+mj-lt"/>
              </a:rPr>
              <a:t>CHỦ ĐỀ VĂN MINH ĐẠI VIỆT  </a:t>
            </a:r>
            <a:endParaRPr lang="en-US" sz="4400" dirty="0">
              <a:gradFill>
                <a:gsLst>
                  <a:gs pos="0">
                    <a:srgbClr val="B40000"/>
                  </a:gs>
                  <a:gs pos="47600">
                    <a:srgbClr val="B40000"/>
                  </a:gs>
                  <a:gs pos="100000">
                    <a:srgbClr val="B40000"/>
                  </a:gs>
                </a:gsLst>
                <a:lin ang="0" scaled="1"/>
              </a:gradFill>
              <a:effectLst>
                <a:outerShdw blurRad="127000" dist="38100" dir="2700000" algn="tl" rotWithShape="0">
                  <a:srgbClr val="44351C">
                    <a:alpha val="15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B89349-AE30-61FB-2D72-3555B298E1F6}"/>
              </a:ext>
            </a:extLst>
          </p:cNvPr>
          <p:cNvGrpSpPr/>
          <p:nvPr/>
        </p:nvGrpSpPr>
        <p:grpSpPr>
          <a:xfrm>
            <a:off x="-6386412" y="-2002334"/>
            <a:ext cx="10068460" cy="10066327"/>
            <a:chOff x="-1921097" y="2303336"/>
            <a:chExt cx="10068460" cy="100663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7ABBF48-D844-AE08-9489-DD4EA2FAD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2129" y="2303336"/>
              <a:ext cx="6024996" cy="416101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CF55377-33F9-6919-691D-C303C6A15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097" y="4822473"/>
              <a:ext cx="6024996" cy="416101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9C2F709-0390-FAF2-8A62-3AD27D983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2367" y="8208651"/>
              <a:ext cx="6024996" cy="416101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02" y="2771112"/>
            <a:ext cx="6111015" cy="40666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47080B-BCD5-5AC2-52E4-EC406A025E0C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27" y="4089147"/>
            <a:ext cx="6024996" cy="4161012"/>
          </a:xfrm>
          <a:prstGeom prst="rect">
            <a:avLst/>
          </a:prstGeom>
        </p:spPr>
      </p:pic>
      <p:pic>
        <p:nvPicPr>
          <p:cNvPr id="25" name="Thành Thăng Long©Tuyetkypowerpoint.com">
            <a:extLst>
              <a:ext uri="{FF2B5EF4-FFF2-40B4-BE49-F238E27FC236}">
                <a16:creationId xmlns:a16="http://schemas.microsoft.com/office/drawing/2014/main" id="{9B4833A3-1FBA-CD7A-DE57-61D66228468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9136"/>
            <a:ext cx="12192000" cy="2848864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25000"/>
              </a:srgbClr>
            </a:outerShdw>
          </a:effectLst>
        </p:spPr>
      </p:pic>
      <p:pic>
        <p:nvPicPr>
          <p:cNvPr id="26" name="Chùa Một Cột©Tuyetkypowerpoint.com">
            <a:extLst>
              <a:ext uri="{FF2B5EF4-FFF2-40B4-BE49-F238E27FC236}">
                <a16:creationId xmlns:a16="http://schemas.microsoft.com/office/drawing/2014/main" id="{5DFDDFD1-EFE7-AB44-B6F3-08110355DE95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307" y="4638668"/>
            <a:ext cx="2806913" cy="2219332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  <p:pic>
        <p:nvPicPr>
          <p:cNvPr id="27" name="Bảo Tháp©Tuyetkypowerpoint">
            <a:extLst>
              <a:ext uri="{FF2B5EF4-FFF2-40B4-BE49-F238E27FC236}">
                <a16:creationId xmlns:a16="http://schemas.microsoft.com/office/drawing/2014/main" id="{D5849ECC-A340-FA44-53FB-3305CD95D4E5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05" y="4023016"/>
            <a:ext cx="1252080" cy="2710754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2092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C0C8D-922E-5A28-1368-D0FF56334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BG©Tuyetkypowerpoint.com">
            <a:extLst>
              <a:ext uri="{FF2B5EF4-FFF2-40B4-BE49-F238E27FC236}">
                <a16:creationId xmlns:a16="http://schemas.microsoft.com/office/drawing/2014/main" id="{7AC39FBB-21B3-EC10-237A-8859FC3B3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16486" r="11775" b="19012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pic>
        <p:nvPicPr>
          <p:cNvPr id="37" name="BG Thành Thăng Long©Tuyetkypowerpoint.com">
            <a:extLst>
              <a:ext uri="{FF2B5EF4-FFF2-40B4-BE49-F238E27FC236}">
                <a16:creationId xmlns:a16="http://schemas.microsoft.com/office/drawing/2014/main" id="{FF9F08CD-1807-498E-001A-26FDEB43A8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571" y="0"/>
            <a:ext cx="21381142" cy="120233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C5A798-7171-824E-E9C9-32CD4E29FC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DF7">
                  <a:alpha val="95000"/>
                </a:srgbClr>
              </a:gs>
              <a:gs pos="100000">
                <a:srgbClr val="FFFDF7">
                  <a:alpha val="9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</a:t>
            </a:r>
          </a:p>
        </p:txBody>
      </p:sp>
      <p:pic>
        <p:nvPicPr>
          <p:cNvPr id="7" name="Rồng Thời Lý©Tuyetkypowerpoint.com">
            <a:extLst>
              <a:ext uri="{FF2B5EF4-FFF2-40B4-BE49-F238E27FC236}">
                <a16:creationId xmlns:a16="http://schemas.microsoft.com/office/drawing/2014/main" id="{6015BA97-53C3-5924-3FD7-FE51F5705F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75" y="40583"/>
            <a:ext cx="8365451" cy="32324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A232A7-49EC-E282-6536-2E29149574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7999" cy="121919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843714-53B8-FBF5-444D-616A3CBCB1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t="11963" r="8115" b="33238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19" name="Trống Đồng©Tuyetkypowerpoint.com">
            <a:extLst>
              <a:ext uri="{FF2B5EF4-FFF2-40B4-BE49-F238E27FC236}">
                <a16:creationId xmlns:a16="http://schemas.microsoft.com/office/drawing/2014/main" id="{AEB40F1F-8E7C-43E8-F5AB-932422A8589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12648050" y="1384285"/>
            <a:ext cx="5279065" cy="3897709"/>
          </a:xfrm>
          <a:prstGeom prst="rect">
            <a:avLst/>
          </a:prstGeom>
        </p:spPr>
      </p:pic>
      <p:pic>
        <p:nvPicPr>
          <p:cNvPr id="20" name="Ánh Sáng Tròn©Tuyetkypowerpoint.com">
            <a:extLst>
              <a:ext uri="{FF2B5EF4-FFF2-40B4-BE49-F238E27FC236}">
                <a16:creationId xmlns:a16="http://schemas.microsoft.com/office/drawing/2014/main" id="{CEF91B98-0645-35B7-DE7C-C272BD1B31A9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743" y="1384284"/>
            <a:ext cx="4968033" cy="4295954"/>
          </a:xfrm>
          <a:prstGeom prst="rect">
            <a:avLst/>
          </a:prstGeom>
        </p:spPr>
      </p:pic>
      <p:pic>
        <p:nvPicPr>
          <p:cNvPr id="25" name="Vua Lý Thái Tổ©Tuyetkypowerpoint.com">
            <a:extLst>
              <a:ext uri="{FF2B5EF4-FFF2-40B4-BE49-F238E27FC236}">
                <a16:creationId xmlns:a16="http://schemas.microsoft.com/office/drawing/2014/main" id="{810B6409-F54C-F09B-8171-28D1C2795F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523" y="124842"/>
            <a:ext cx="3982279" cy="9647070"/>
          </a:xfrm>
          <a:prstGeom prst="rect">
            <a:avLst/>
          </a:prstGeom>
          <a:effectLst>
            <a:glow rad="152400">
              <a:srgbClr val="FFF5AB">
                <a:alpha val="9804"/>
              </a:srgbClr>
            </a:glow>
            <a:outerShdw blurRad="762000" dist="127000" dir="8100000" algn="tr" rotWithShape="0">
              <a:srgbClr val="FFEF75">
                <a:alpha val="70000"/>
              </a:srgb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F7C7FCA-FA4F-75C7-4D31-2E803973A7B5}"/>
              </a:ext>
            </a:extLst>
          </p:cNvPr>
          <p:cNvGrpSpPr/>
          <p:nvPr/>
        </p:nvGrpSpPr>
        <p:grpSpPr>
          <a:xfrm>
            <a:off x="-5143360" y="5626202"/>
            <a:ext cx="22301878" cy="6661314"/>
            <a:chOff x="-957892" y="4515628"/>
            <a:chExt cx="13930942" cy="416101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99BE5F7-B940-DE89-5456-FCE892211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7892" y="4515628"/>
              <a:ext cx="6024996" cy="416101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826967-83AA-DF3C-A3A4-E5648F716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423" y="4515628"/>
              <a:ext cx="6024996" cy="416101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49DA583-1875-56FC-5044-7FF1F84A4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738" y="4515628"/>
              <a:ext cx="6024996" cy="416101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8F1A44-7388-1147-27D9-D4BAC6644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54" y="4515628"/>
              <a:ext cx="6024996" cy="4161012"/>
            </a:xfrm>
            <a:prstGeom prst="rect">
              <a:avLst/>
            </a:prstGeom>
          </p:spPr>
        </p:pic>
      </p:grpSp>
      <p:pic>
        <p:nvPicPr>
          <p:cNvPr id="34" name="Bảo Tháp©Tuyetkypowerpoint">
            <a:extLst>
              <a:ext uri="{FF2B5EF4-FFF2-40B4-BE49-F238E27FC236}">
                <a16:creationId xmlns:a16="http://schemas.microsoft.com/office/drawing/2014/main" id="{EE957B24-23D0-DB88-3657-9F06B458F74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810862" y="6959666"/>
            <a:ext cx="1972484" cy="4270424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  <p:pic>
        <p:nvPicPr>
          <p:cNvPr id="35" name="Chùa Một Cột©Tuyetkypowerpoint.com">
            <a:extLst>
              <a:ext uri="{FF2B5EF4-FFF2-40B4-BE49-F238E27FC236}">
                <a16:creationId xmlns:a16="http://schemas.microsoft.com/office/drawing/2014/main" id="{3602EFDA-9280-1DF8-E7D3-3B0162FE6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1559807" y="7733836"/>
            <a:ext cx="4421914" cy="3496256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  <p:pic>
        <p:nvPicPr>
          <p:cNvPr id="36" name="Thành Thăng Long©Tuyetkypowerpoint.com">
            <a:extLst>
              <a:ext uri="{FF2B5EF4-FFF2-40B4-BE49-F238E27FC236}">
                <a16:creationId xmlns:a16="http://schemas.microsoft.com/office/drawing/2014/main" id="{AD6C679B-9414-F998-CACF-6EA7C04DA2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571" y="7027270"/>
            <a:ext cx="21381142" cy="4996060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2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DD839B-D722-6669-666D-6E23D205F455}"/>
              </a:ext>
            </a:extLst>
          </p:cNvPr>
          <p:cNvSpPr txBox="1"/>
          <p:nvPr/>
        </p:nvSpPr>
        <p:spPr>
          <a:xfrm>
            <a:off x="2822782" y="203715"/>
            <a:ext cx="6463308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vi-VN" sz="3000" dirty="0" smtClean="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38100" dist="25400" dir="2700000" algn="tl" rotWithShape="0">
                    <a:schemeClr val="tx1">
                      <a:alpha val="25000"/>
                    </a:schemeClr>
                  </a:outerShdw>
                </a:effectLst>
                <a:latin typeface="+mj-lt"/>
              </a:rPr>
              <a:t>NHIỆM VỤ HỌC TẬP TUẦN TRƯỚC </a:t>
            </a:r>
            <a:endParaRPr lang="en-US" sz="3000" dirty="0">
              <a:gradFill>
                <a:gsLst>
                  <a:gs pos="0">
                    <a:srgbClr val="B40000"/>
                  </a:gs>
                  <a:gs pos="47600">
                    <a:srgbClr val="B40000"/>
                  </a:gs>
                  <a:gs pos="100000">
                    <a:srgbClr val="B40000"/>
                  </a:gs>
                </a:gsLst>
                <a:lin ang="0" scaled="1"/>
              </a:gradFill>
              <a:effectLst>
                <a:outerShdw blurRad="38100" dist="25400" dir="2700000" algn="tl" rotWithShape="0">
                  <a:schemeClr val="tx1">
                    <a:alpha val="25000"/>
                  </a:schemeClr>
                </a:outerShdw>
              </a:effectLst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A6279-5830-9807-40BF-B90D102A5C26}"/>
              </a:ext>
            </a:extLst>
          </p:cNvPr>
          <p:cNvSpPr txBox="1"/>
          <p:nvPr/>
        </p:nvSpPr>
        <p:spPr>
          <a:xfrm>
            <a:off x="873366" y="3025477"/>
            <a:ext cx="4349269" cy="6206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just">
              <a:lnSpc>
                <a:spcPct val="110000"/>
              </a:lnSpc>
              <a:spcAft>
                <a:spcPts val="1000"/>
              </a:spcAft>
              <a:buSzPct val="150000"/>
            </a:pPr>
            <a:r>
              <a:rPr lang="vi-VN" sz="3200" dirty="0" smtClean="0">
                <a:solidFill>
                  <a:srgbClr val="3A0000"/>
                </a:solidFill>
                <a:latin typeface="+mj-lt"/>
              </a:rPr>
              <a:t>Nhóm 1. Cố đô  </a:t>
            </a:r>
            <a:endParaRPr lang="en-US" sz="3200" dirty="0">
              <a:solidFill>
                <a:srgbClr val="3A0000"/>
              </a:solidFill>
              <a:latin typeface="+mj-lt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49CC807-9F32-63FB-852F-E6FF8DDAAC04}"/>
              </a:ext>
            </a:extLst>
          </p:cNvPr>
          <p:cNvSpPr/>
          <p:nvPr/>
        </p:nvSpPr>
        <p:spPr>
          <a:xfrm>
            <a:off x="1834147" y="757713"/>
            <a:ext cx="8238108" cy="2074185"/>
          </a:xfrm>
          <a:custGeom>
            <a:avLst/>
            <a:gdLst>
              <a:gd name="connsiteX0" fmla="*/ 3526541 w 3533959"/>
              <a:gd name="connsiteY0" fmla="*/ 207759 h 477526"/>
              <a:gd name="connsiteX1" fmla="*/ 3529403 w 3533959"/>
              <a:gd name="connsiteY1" fmla="*/ 194397 h 477526"/>
              <a:gd name="connsiteX2" fmla="*/ 3533941 w 3533959"/>
              <a:gd name="connsiteY2" fmla="*/ 190966 h 477526"/>
              <a:gd name="connsiteX3" fmla="*/ 3521349 w 3533959"/>
              <a:gd name="connsiteY3" fmla="*/ 186903 h 477526"/>
              <a:gd name="connsiteX4" fmla="*/ 3511782 w 3533959"/>
              <a:gd name="connsiteY4" fmla="*/ 169569 h 477526"/>
              <a:gd name="connsiteX5" fmla="*/ 3515012 w 3533959"/>
              <a:gd name="connsiteY5" fmla="*/ 141882 h 477526"/>
              <a:gd name="connsiteX6" fmla="*/ 3478052 w 3533959"/>
              <a:gd name="connsiteY6" fmla="*/ 108146 h 477526"/>
              <a:gd name="connsiteX7" fmla="*/ 3430870 w 3533959"/>
              <a:gd name="connsiteY7" fmla="*/ 89638 h 477526"/>
              <a:gd name="connsiteX8" fmla="*/ 3459858 w 3533959"/>
              <a:gd name="connsiteY8" fmla="*/ 76728 h 477526"/>
              <a:gd name="connsiteX9" fmla="*/ 3432751 w 3533959"/>
              <a:gd name="connsiteY9" fmla="*/ 63757 h 477526"/>
              <a:gd name="connsiteX10" fmla="*/ 3417051 w 3533959"/>
              <a:gd name="connsiteY10" fmla="*/ 54909 h 477526"/>
              <a:gd name="connsiteX11" fmla="*/ 3409651 w 3533959"/>
              <a:gd name="connsiteY11" fmla="*/ 50877 h 477526"/>
              <a:gd name="connsiteX12" fmla="*/ 3350654 w 3533959"/>
              <a:gd name="connsiteY12" fmla="*/ 45460 h 477526"/>
              <a:gd name="connsiteX13" fmla="*/ 3321258 w 3533959"/>
              <a:gd name="connsiteY13" fmla="*/ 40554 h 477526"/>
              <a:gd name="connsiteX14" fmla="*/ 3279310 w 3533959"/>
              <a:gd name="connsiteY14" fmla="*/ 37485 h 477526"/>
              <a:gd name="connsiteX15" fmla="*/ 3271011 w 3533959"/>
              <a:gd name="connsiteY15" fmla="*/ 38718 h 477526"/>
              <a:gd name="connsiteX16" fmla="*/ 3078443 w 3533959"/>
              <a:gd name="connsiteY16" fmla="*/ 20572 h 477526"/>
              <a:gd name="connsiteX17" fmla="*/ 2949901 w 3533959"/>
              <a:gd name="connsiteY17" fmla="*/ 13800 h 477526"/>
              <a:gd name="connsiteX18" fmla="*/ 2906563 w 3533959"/>
              <a:gd name="connsiteY18" fmla="*/ 17412 h 477526"/>
              <a:gd name="connsiteX19" fmla="*/ 2752100 w 3533959"/>
              <a:gd name="connsiteY19" fmla="*/ 10941 h 477526"/>
              <a:gd name="connsiteX20" fmla="*/ 2609126 w 3533959"/>
              <a:gd name="connsiteY20" fmla="*/ 8082 h 477526"/>
              <a:gd name="connsiteX21" fmla="*/ 2562803 w 3533959"/>
              <a:gd name="connsiteY21" fmla="*/ 5615 h 477526"/>
              <a:gd name="connsiteX22" fmla="*/ 2444892 w 3533959"/>
              <a:gd name="connsiteY22" fmla="*/ 3839 h 477526"/>
              <a:gd name="connsiteX23" fmla="*/ 2368600 w 3533959"/>
              <a:gd name="connsiteY23" fmla="*/ 168 h 477526"/>
              <a:gd name="connsiteX24" fmla="*/ 2339163 w 3533959"/>
              <a:gd name="connsiteY24" fmla="*/ 6728 h 477526"/>
              <a:gd name="connsiteX25" fmla="*/ 2340594 w 3533959"/>
              <a:gd name="connsiteY25" fmla="*/ 9346 h 477526"/>
              <a:gd name="connsiteX26" fmla="*/ 2313692 w 3533959"/>
              <a:gd name="connsiteY26" fmla="*/ 3719 h 477526"/>
              <a:gd name="connsiteX27" fmla="*/ 2304002 w 3533959"/>
              <a:gd name="connsiteY27" fmla="*/ 4772 h 477526"/>
              <a:gd name="connsiteX28" fmla="*/ 2311648 w 3533959"/>
              <a:gd name="connsiteY28" fmla="*/ 9015 h 477526"/>
              <a:gd name="connsiteX29" fmla="*/ 2305515 w 3533959"/>
              <a:gd name="connsiteY29" fmla="*/ 11664 h 477526"/>
              <a:gd name="connsiteX30" fmla="*/ 2250075 w 3533959"/>
              <a:gd name="connsiteY30" fmla="*/ 7330 h 477526"/>
              <a:gd name="connsiteX31" fmla="*/ 2198111 w 3533959"/>
              <a:gd name="connsiteY31" fmla="*/ 7450 h 477526"/>
              <a:gd name="connsiteX32" fmla="*/ 2195535 w 3533959"/>
              <a:gd name="connsiteY32" fmla="*/ 10610 h 477526"/>
              <a:gd name="connsiteX33" fmla="*/ 2212093 w 3533959"/>
              <a:gd name="connsiteY33" fmla="*/ 10610 h 477526"/>
              <a:gd name="connsiteX34" fmla="*/ 2212134 w 3533959"/>
              <a:gd name="connsiteY34" fmla="*/ 11784 h 477526"/>
              <a:gd name="connsiteX35" fmla="*/ 2139073 w 3533959"/>
              <a:gd name="connsiteY35" fmla="*/ 11784 h 477526"/>
              <a:gd name="connsiteX36" fmla="*/ 2062332 w 3533959"/>
              <a:gd name="connsiteY36" fmla="*/ 12235 h 477526"/>
              <a:gd name="connsiteX37" fmla="*/ 2024473 w 3533959"/>
              <a:gd name="connsiteY37" fmla="*/ 13951 h 477526"/>
              <a:gd name="connsiteX38" fmla="*/ 2014824 w 3533959"/>
              <a:gd name="connsiteY38" fmla="*/ 8504 h 477526"/>
              <a:gd name="connsiteX39" fmla="*/ 2013434 w 3533959"/>
              <a:gd name="connsiteY39" fmla="*/ 7721 h 477526"/>
              <a:gd name="connsiteX40" fmla="*/ 1999983 w 3533959"/>
              <a:gd name="connsiteY40" fmla="*/ 14432 h 477526"/>
              <a:gd name="connsiteX41" fmla="*/ 1953251 w 3533959"/>
              <a:gd name="connsiteY41" fmla="*/ 14944 h 477526"/>
              <a:gd name="connsiteX42" fmla="*/ 1953660 w 3533959"/>
              <a:gd name="connsiteY42" fmla="*/ 12536 h 477526"/>
              <a:gd name="connsiteX43" fmla="*/ 1939841 w 3533959"/>
              <a:gd name="connsiteY43" fmla="*/ 8203 h 477526"/>
              <a:gd name="connsiteX44" fmla="*/ 1902145 w 3533959"/>
              <a:gd name="connsiteY44" fmla="*/ 7781 h 477526"/>
              <a:gd name="connsiteX45" fmla="*/ 1896585 w 3533959"/>
              <a:gd name="connsiteY45" fmla="*/ 7631 h 477526"/>
              <a:gd name="connsiteX46" fmla="*/ 1892537 w 3533959"/>
              <a:gd name="connsiteY46" fmla="*/ 8564 h 477526"/>
              <a:gd name="connsiteX47" fmla="*/ 1856477 w 3533959"/>
              <a:gd name="connsiteY47" fmla="*/ 9978 h 477526"/>
              <a:gd name="connsiteX48" fmla="*/ 1855782 w 3533959"/>
              <a:gd name="connsiteY48" fmla="*/ 9075 h 477526"/>
              <a:gd name="connsiteX49" fmla="*/ 1820825 w 3533959"/>
              <a:gd name="connsiteY49" fmla="*/ 7781 h 477526"/>
              <a:gd name="connsiteX50" fmla="*/ 1812035 w 3533959"/>
              <a:gd name="connsiteY50" fmla="*/ 9557 h 477526"/>
              <a:gd name="connsiteX51" fmla="*/ 1795027 w 3533959"/>
              <a:gd name="connsiteY51" fmla="*/ 12205 h 477526"/>
              <a:gd name="connsiteX52" fmla="*/ 1766980 w 3533959"/>
              <a:gd name="connsiteY52" fmla="*/ 9768 h 477526"/>
              <a:gd name="connsiteX53" fmla="*/ 1738933 w 3533959"/>
              <a:gd name="connsiteY53" fmla="*/ 12205 h 477526"/>
              <a:gd name="connsiteX54" fmla="*/ 1721925 w 3533959"/>
              <a:gd name="connsiteY54" fmla="*/ 9557 h 477526"/>
              <a:gd name="connsiteX55" fmla="*/ 1713134 w 3533959"/>
              <a:gd name="connsiteY55" fmla="*/ 7781 h 477526"/>
              <a:gd name="connsiteX56" fmla="*/ 1678178 w 3533959"/>
              <a:gd name="connsiteY56" fmla="*/ 9075 h 477526"/>
              <a:gd name="connsiteX57" fmla="*/ 1677483 w 3533959"/>
              <a:gd name="connsiteY57" fmla="*/ 9978 h 477526"/>
              <a:gd name="connsiteX58" fmla="*/ 1641422 w 3533959"/>
              <a:gd name="connsiteY58" fmla="*/ 8564 h 477526"/>
              <a:gd name="connsiteX59" fmla="*/ 1637375 w 3533959"/>
              <a:gd name="connsiteY59" fmla="*/ 7631 h 477526"/>
              <a:gd name="connsiteX60" fmla="*/ 1631814 w 3533959"/>
              <a:gd name="connsiteY60" fmla="*/ 7781 h 477526"/>
              <a:gd name="connsiteX61" fmla="*/ 1594119 w 3533959"/>
              <a:gd name="connsiteY61" fmla="*/ 8203 h 477526"/>
              <a:gd name="connsiteX62" fmla="*/ 1580300 w 3533959"/>
              <a:gd name="connsiteY62" fmla="*/ 12536 h 477526"/>
              <a:gd name="connsiteX63" fmla="*/ 1580749 w 3533959"/>
              <a:gd name="connsiteY63" fmla="*/ 14944 h 477526"/>
              <a:gd name="connsiteX64" fmla="*/ 1534018 w 3533959"/>
              <a:gd name="connsiteY64" fmla="*/ 14432 h 477526"/>
              <a:gd name="connsiteX65" fmla="*/ 1520567 w 3533959"/>
              <a:gd name="connsiteY65" fmla="*/ 7721 h 477526"/>
              <a:gd name="connsiteX66" fmla="*/ 1519177 w 3533959"/>
              <a:gd name="connsiteY66" fmla="*/ 8504 h 477526"/>
              <a:gd name="connsiteX67" fmla="*/ 1509528 w 3533959"/>
              <a:gd name="connsiteY67" fmla="*/ 13951 h 477526"/>
              <a:gd name="connsiteX68" fmla="*/ 1471668 w 3533959"/>
              <a:gd name="connsiteY68" fmla="*/ 12235 h 477526"/>
              <a:gd name="connsiteX69" fmla="*/ 1394928 w 3533959"/>
              <a:gd name="connsiteY69" fmla="*/ 11784 h 477526"/>
              <a:gd name="connsiteX70" fmla="*/ 1321866 w 3533959"/>
              <a:gd name="connsiteY70" fmla="*/ 11784 h 477526"/>
              <a:gd name="connsiteX71" fmla="*/ 1321907 w 3533959"/>
              <a:gd name="connsiteY71" fmla="*/ 10610 h 477526"/>
              <a:gd name="connsiteX72" fmla="*/ 1338466 w 3533959"/>
              <a:gd name="connsiteY72" fmla="*/ 10610 h 477526"/>
              <a:gd name="connsiteX73" fmla="*/ 1335890 w 3533959"/>
              <a:gd name="connsiteY73" fmla="*/ 7450 h 477526"/>
              <a:gd name="connsiteX74" fmla="*/ 1283925 w 3533959"/>
              <a:gd name="connsiteY74" fmla="*/ 7330 h 477526"/>
              <a:gd name="connsiteX75" fmla="*/ 1228485 w 3533959"/>
              <a:gd name="connsiteY75" fmla="*/ 11664 h 477526"/>
              <a:gd name="connsiteX76" fmla="*/ 1222353 w 3533959"/>
              <a:gd name="connsiteY76" fmla="*/ 9015 h 477526"/>
              <a:gd name="connsiteX77" fmla="*/ 1229998 w 3533959"/>
              <a:gd name="connsiteY77" fmla="*/ 4772 h 477526"/>
              <a:gd name="connsiteX78" fmla="*/ 1220308 w 3533959"/>
              <a:gd name="connsiteY78" fmla="*/ 3719 h 477526"/>
              <a:gd name="connsiteX79" fmla="*/ 1193406 w 3533959"/>
              <a:gd name="connsiteY79" fmla="*/ 9346 h 477526"/>
              <a:gd name="connsiteX80" fmla="*/ 1194837 w 3533959"/>
              <a:gd name="connsiteY80" fmla="*/ 6728 h 477526"/>
              <a:gd name="connsiteX81" fmla="*/ 1165400 w 3533959"/>
              <a:gd name="connsiteY81" fmla="*/ 168 h 477526"/>
              <a:gd name="connsiteX82" fmla="*/ 1089109 w 3533959"/>
              <a:gd name="connsiteY82" fmla="*/ 3839 h 477526"/>
              <a:gd name="connsiteX83" fmla="*/ 971197 w 3533959"/>
              <a:gd name="connsiteY83" fmla="*/ 5615 h 477526"/>
              <a:gd name="connsiteX84" fmla="*/ 924874 w 3533959"/>
              <a:gd name="connsiteY84" fmla="*/ 8082 h 477526"/>
              <a:gd name="connsiteX85" fmla="*/ 781900 w 3533959"/>
              <a:gd name="connsiteY85" fmla="*/ 10941 h 477526"/>
              <a:gd name="connsiteX86" fmla="*/ 627437 w 3533959"/>
              <a:gd name="connsiteY86" fmla="*/ 17412 h 477526"/>
              <a:gd name="connsiteX87" fmla="*/ 584099 w 3533959"/>
              <a:gd name="connsiteY87" fmla="*/ 13800 h 477526"/>
              <a:gd name="connsiteX88" fmla="*/ 455557 w 3533959"/>
              <a:gd name="connsiteY88" fmla="*/ 20572 h 477526"/>
              <a:gd name="connsiteX89" fmla="*/ 262990 w 3533959"/>
              <a:gd name="connsiteY89" fmla="*/ 38718 h 477526"/>
              <a:gd name="connsiteX90" fmla="*/ 254690 w 3533959"/>
              <a:gd name="connsiteY90" fmla="*/ 37485 h 477526"/>
              <a:gd name="connsiteX91" fmla="*/ 212742 w 3533959"/>
              <a:gd name="connsiteY91" fmla="*/ 40554 h 477526"/>
              <a:gd name="connsiteX92" fmla="*/ 183346 w 3533959"/>
              <a:gd name="connsiteY92" fmla="*/ 45460 h 477526"/>
              <a:gd name="connsiteX93" fmla="*/ 124349 w 3533959"/>
              <a:gd name="connsiteY93" fmla="*/ 50877 h 477526"/>
              <a:gd name="connsiteX94" fmla="*/ 116949 w 3533959"/>
              <a:gd name="connsiteY94" fmla="*/ 54909 h 477526"/>
              <a:gd name="connsiteX95" fmla="*/ 101249 w 3533959"/>
              <a:gd name="connsiteY95" fmla="*/ 63757 h 477526"/>
              <a:gd name="connsiteX96" fmla="*/ 74142 w 3533959"/>
              <a:gd name="connsiteY96" fmla="*/ 76728 h 477526"/>
              <a:gd name="connsiteX97" fmla="*/ 103130 w 3533959"/>
              <a:gd name="connsiteY97" fmla="*/ 89638 h 477526"/>
              <a:gd name="connsiteX98" fmla="*/ 55908 w 3533959"/>
              <a:gd name="connsiteY98" fmla="*/ 108146 h 477526"/>
              <a:gd name="connsiteX99" fmla="*/ 18948 w 3533959"/>
              <a:gd name="connsiteY99" fmla="*/ 141882 h 477526"/>
              <a:gd name="connsiteX100" fmla="*/ 22178 w 3533959"/>
              <a:gd name="connsiteY100" fmla="*/ 169569 h 477526"/>
              <a:gd name="connsiteX101" fmla="*/ 12611 w 3533959"/>
              <a:gd name="connsiteY101" fmla="*/ 186903 h 477526"/>
              <a:gd name="connsiteX102" fmla="*/ 18 w 3533959"/>
              <a:gd name="connsiteY102" fmla="*/ 190966 h 477526"/>
              <a:gd name="connsiteX103" fmla="*/ 4556 w 3533959"/>
              <a:gd name="connsiteY103" fmla="*/ 194397 h 477526"/>
              <a:gd name="connsiteX104" fmla="*/ 7418 w 3533959"/>
              <a:gd name="connsiteY104" fmla="*/ 207759 h 477526"/>
              <a:gd name="connsiteX105" fmla="*/ 3044 w 3533959"/>
              <a:gd name="connsiteY105" fmla="*/ 215373 h 477526"/>
              <a:gd name="connsiteX106" fmla="*/ 17762 w 3533959"/>
              <a:gd name="connsiteY106" fmla="*/ 230089 h 477526"/>
              <a:gd name="connsiteX107" fmla="*/ 25326 w 3533959"/>
              <a:gd name="connsiteY107" fmla="*/ 234603 h 477526"/>
              <a:gd name="connsiteX108" fmla="*/ 40780 w 3533959"/>
              <a:gd name="connsiteY108" fmla="*/ 235084 h 477526"/>
              <a:gd name="connsiteX109" fmla="*/ 33626 w 3533959"/>
              <a:gd name="connsiteY109" fmla="*/ 242608 h 477526"/>
              <a:gd name="connsiteX110" fmla="*/ 30355 w 3533959"/>
              <a:gd name="connsiteY110" fmla="*/ 247905 h 477526"/>
              <a:gd name="connsiteX111" fmla="*/ 34075 w 3533959"/>
              <a:gd name="connsiteY111" fmla="*/ 249500 h 477526"/>
              <a:gd name="connsiteX112" fmla="*/ 36160 w 3533959"/>
              <a:gd name="connsiteY112" fmla="*/ 248777 h 477526"/>
              <a:gd name="connsiteX113" fmla="*/ 40004 w 3533959"/>
              <a:gd name="connsiteY113" fmla="*/ 248807 h 477526"/>
              <a:gd name="connsiteX114" fmla="*/ 37223 w 3533959"/>
              <a:gd name="connsiteY114" fmla="*/ 245768 h 477526"/>
              <a:gd name="connsiteX115" fmla="*/ 48917 w 3533959"/>
              <a:gd name="connsiteY115" fmla="*/ 241946 h 477526"/>
              <a:gd name="connsiteX116" fmla="*/ 62409 w 3533959"/>
              <a:gd name="connsiteY116" fmla="*/ 249470 h 477526"/>
              <a:gd name="connsiteX117" fmla="*/ 65557 w 3533959"/>
              <a:gd name="connsiteY117" fmla="*/ 259702 h 477526"/>
              <a:gd name="connsiteX118" fmla="*/ 65311 w 3533959"/>
              <a:gd name="connsiteY118" fmla="*/ 292836 h 477526"/>
              <a:gd name="connsiteX119" fmla="*/ 64085 w 3533959"/>
              <a:gd name="connsiteY119" fmla="*/ 303639 h 477526"/>
              <a:gd name="connsiteX120" fmla="*/ 48794 w 3533959"/>
              <a:gd name="connsiteY120" fmla="*/ 326421 h 477526"/>
              <a:gd name="connsiteX121" fmla="*/ 29251 w 3533959"/>
              <a:gd name="connsiteY121" fmla="*/ 377822 h 477526"/>
              <a:gd name="connsiteX122" fmla="*/ 26512 w 3533959"/>
              <a:gd name="connsiteY122" fmla="*/ 391244 h 477526"/>
              <a:gd name="connsiteX123" fmla="*/ 10689 w 3533959"/>
              <a:gd name="connsiteY123" fmla="*/ 407646 h 477526"/>
              <a:gd name="connsiteX124" fmla="*/ 12243 w 3533959"/>
              <a:gd name="connsiteY124" fmla="*/ 425732 h 477526"/>
              <a:gd name="connsiteX125" fmla="*/ 13919 w 3533959"/>
              <a:gd name="connsiteY125" fmla="*/ 438703 h 477526"/>
              <a:gd name="connsiteX126" fmla="*/ 13919 w 3533959"/>
              <a:gd name="connsiteY126" fmla="*/ 438673 h 477526"/>
              <a:gd name="connsiteX127" fmla="*/ 48957 w 3533959"/>
              <a:gd name="connsiteY127" fmla="*/ 441863 h 477526"/>
              <a:gd name="connsiteX128" fmla="*/ 64494 w 3533959"/>
              <a:gd name="connsiteY128" fmla="*/ 449778 h 477526"/>
              <a:gd name="connsiteX129" fmla="*/ 92009 w 3533959"/>
              <a:gd name="connsiteY129" fmla="*/ 464945 h 477526"/>
              <a:gd name="connsiteX130" fmla="*/ 121037 w 3533959"/>
              <a:gd name="connsiteY130" fmla="*/ 467142 h 477526"/>
              <a:gd name="connsiteX131" fmla="*/ 177050 w 3533959"/>
              <a:gd name="connsiteY131" fmla="*/ 476592 h 477526"/>
              <a:gd name="connsiteX132" fmla="*/ 612187 w 3533959"/>
              <a:gd name="connsiteY132" fmla="*/ 466510 h 477526"/>
              <a:gd name="connsiteX133" fmla="*/ 626660 w 3533959"/>
              <a:gd name="connsiteY133" fmla="*/ 464554 h 477526"/>
              <a:gd name="connsiteX134" fmla="*/ 629400 w 3533959"/>
              <a:gd name="connsiteY134" fmla="*/ 463320 h 477526"/>
              <a:gd name="connsiteX135" fmla="*/ 644364 w 3533959"/>
              <a:gd name="connsiteY135" fmla="*/ 464193 h 477526"/>
              <a:gd name="connsiteX136" fmla="*/ 941433 w 3533959"/>
              <a:gd name="connsiteY136" fmla="*/ 459047 h 477526"/>
              <a:gd name="connsiteX137" fmla="*/ 1333110 w 3533959"/>
              <a:gd name="connsiteY137" fmla="*/ 463290 h 477526"/>
              <a:gd name="connsiteX138" fmla="*/ 1346765 w 3533959"/>
              <a:gd name="connsiteY138" fmla="*/ 463802 h 477526"/>
              <a:gd name="connsiteX139" fmla="*/ 1583775 w 3533959"/>
              <a:gd name="connsiteY139" fmla="*/ 466240 h 477526"/>
              <a:gd name="connsiteX140" fmla="*/ 1767021 w 3533959"/>
              <a:gd name="connsiteY140" fmla="*/ 464223 h 477526"/>
              <a:gd name="connsiteX141" fmla="*/ 1950267 w 3533959"/>
              <a:gd name="connsiteY141" fmla="*/ 466240 h 477526"/>
              <a:gd name="connsiteX142" fmla="*/ 2187276 w 3533959"/>
              <a:gd name="connsiteY142" fmla="*/ 463802 h 477526"/>
              <a:gd name="connsiteX143" fmla="*/ 2200932 w 3533959"/>
              <a:gd name="connsiteY143" fmla="*/ 463290 h 477526"/>
              <a:gd name="connsiteX144" fmla="*/ 2592609 w 3533959"/>
              <a:gd name="connsiteY144" fmla="*/ 459047 h 477526"/>
              <a:gd name="connsiteX145" fmla="*/ 2889678 w 3533959"/>
              <a:gd name="connsiteY145" fmla="*/ 464193 h 477526"/>
              <a:gd name="connsiteX146" fmla="*/ 2904642 w 3533959"/>
              <a:gd name="connsiteY146" fmla="*/ 463320 h 477526"/>
              <a:gd name="connsiteX147" fmla="*/ 2907381 w 3533959"/>
              <a:gd name="connsiteY147" fmla="*/ 464554 h 477526"/>
              <a:gd name="connsiteX148" fmla="*/ 2921854 w 3533959"/>
              <a:gd name="connsiteY148" fmla="*/ 466510 h 477526"/>
              <a:gd name="connsiteX149" fmla="*/ 3356992 w 3533959"/>
              <a:gd name="connsiteY149" fmla="*/ 476592 h 477526"/>
              <a:gd name="connsiteX150" fmla="*/ 3413004 w 3533959"/>
              <a:gd name="connsiteY150" fmla="*/ 467142 h 477526"/>
              <a:gd name="connsiteX151" fmla="*/ 3442032 w 3533959"/>
              <a:gd name="connsiteY151" fmla="*/ 464945 h 477526"/>
              <a:gd name="connsiteX152" fmla="*/ 3469548 w 3533959"/>
              <a:gd name="connsiteY152" fmla="*/ 449778 h 477526"/>
              <a:gd name="connsiteX153" fmla="*/ 3485084 w 3533959"/>
              <a:gd name="connsiteY153" fmla="*/ 441863 h 477526"/>
              <a:gd name="connsiteX154" fmla="*/ 3520122 w 3533959"/>
              <a:gd name="connsiteY154" fmla="*/ 438673 h 477526"/>
              <a:gd name="connsiteX155" fmla="*/ 3520122 w 3533959"/>
              <a:gd name="connsiteY155" fmla="*/ 438703 h 477526"/>
              <a:gd name="connsiteX156" fmla="*/ 3521798 w 3533959"/>
              <a:gd name="connsiteY156" fmla="*/ 425732 h 477526"/>
              <a:gd name="connsiteX157" fmla="*/ 3523352 w 3533959"/>
              <a:gd name="connsiteY157" fmla="*/ 407646 h 477526"/>
              <a:gd name="connsiteX158" fmla="*/ 3507530 w 3533959"/>
              <a:gd name="connsiteY158" fmla="*/ 391244 h 477526"/>
              <a:gd name="connsiteX159" fmla="*/ 3504790 w 3533959"/>
              <a:gd name="connsiteY159" fmla="*/ 377822 h 477526"/>
              <a:gd name="connsiteX160" fmla="*/ 3485247 w 3533959"/>
              <a:gd name="connsiteY160" fmla="*/ 326421 h 477526"/>
              <a:gd name="connsiteX161" fmla="*/ 3469956 w 3533959"/>
              <a:gd name="connsiteY161" fmla="*/ 303639 h 477526"/>
              <a:gd name="connsiteX162" fmla="*/ 3468730 w 3533959"/>
              <a:gd name="connsiteY162" fmla="*/ 292836 h 477526"/>
              <a:gd name="connsiteX163" fmla="*/ 3468485 w 3533959"/>
              <a:gd name="connsiteY163" fmla="*/ 259702 h 477526"/>
              <a:gd name="connsiteX164" fmla="*/ 3471633 w 3533959"/>
              <a:gd name="connsiteY164" fmla="*/ 249470 h 477526"/>
              <a:gd name="connsiteX165" fmla="*/ 3485125 w 3533959"/>
              <a:gd name="connsiteY165" fmla="*/ 241946 h 477526"/>
              <a:gd name="connsiteX166" fmla="*/ 3496818 w 3533959"/>
              <a:gd name="connsiteY166" fmla="*/ 245768 h 477526"/>
              <a:gd name="connsiteX167" fmla="*/ 3494038 w 3533959"/>
              <a:gd name="connsiteY167" fmla="*/ 248807 h 477526"/>
              <a:gd name="connsiteX168" fmla="*/ 3497881 w 3533959"/>
              <a:gd name="connsiteY168" fmla="*/ 248777 h 477526"/>
              <a:gd name="connsiteX169" fmla="*/ 3499966 w 3533959"/>
              <a:gd name="connsiteY169" fmla="*/ 249500 h 477526"/>
              <a:gd name="connsiteX170" fmla="*/ 3503686 w 3533959"/>
              <a:gd name="connsiteY170" fmla="*/ 247905 h 477526"/>
              <a:gd name="connsiteX171" fmla="*/ 3500416 w 3533959"/>
              <a:gd name="connsiteY171" fmla="*/ 242608 h 477526"/>
              <a:gd name="connsiteX172" fmla="*/ 3493261 w 3533959"/>
              <a:gd name="connsiteY172" fmla="*/ 235084 h 477526"/>
              <a:gd name="connsiteX173" fmla="*/ 3508715 w 3533959"/>
              <a:gd name="connsiteY173" fmla="*/ 234603 h 477526"/>
              <a:gd name="connsiteX174" fmla="*/ 3516279 w 3533959"/>
              <a:gd name="connsiteY174" fmla="*/ 230089 h 477526"/>
              <a:gd name="connsiteX175" fmla="*/ 3530997 w 3533959"/>
              <a:gd name="connsiteY175" fmla="*/ 215373 h 477526"/>
              <a:gd name="connsiteX176" fmla="*/ 3526623 w 3533959"/>
              <a:gd name="connsiteY176" fmla="*/ 207759 h 477526"/>
              <a:gd name="connsiteX177" fmla="*/ 9176 w 3533959"/>
              <a:gd name="connsiteY177" fmla="*/ 217118 h 477526"/>
              <a:gd name="connsiteX178" fmla="*/ 6805 w 3533959"/>
              <a:gd name="connsiteY178" fmla="*/ 215342 h 477526"/>
              <a:gd name="connsiteX179" fmla="*/ 13428 w 3533959"/>
              <a:gd name="connsiteY179" fmla="*/ 214620 h 477526"/>
              <a:gd name="connsiteX180" fmla="*/ 22055 w 3533959"/>
              <a:gd name="connsiteY180" fmla="*/ 216306 h 477526"/>
              <a:gd name="connsiteX181" fmla="*/ 9217 w 3533959"/>
              <a:gd name="connsiteY181" fmla="*/ 217118 h 477526"/>
              <a:gd name="connsiteX182" fmla="*/ 55131 w 3533959"/>
              <a:gd name="connsiteY182" fmla="*/ 180553 h 477526"/>
              <a:gd name="connsiteX183" fmla="*/ 55008 w 3533959"/>
              <a:gd name="connsiteY183" fmla="*/ 180734 h 477526"/>
              <a:gd name="connsiteX184" fmla="*/ 54845 w 3533959"/>
              <a:gd name="connsiteY184" fmla="*/ 180583 h 477526"/>
              <a:gd name="connsiteX185" fmla="*/ 55090 w 3533959"/>
              <a:gd name="connsiteY185" fmla="*/ 180583 h 477526"/>
              <a:gd name="connsiteX186" fmla="*/ 37101 w 3533959"/>
              <a:gd name="connsiteY186" fmla="*/ 224281 h 477526"/>
              <a:gd name="connsiteX187" fmla="*/ 62777 w 3533959"/>
              <a:gd name="connsiteY187" fmla="*/ 216516 h 477526"/>
              <a:gd name="connsiteX188" fmla="*/ 37101 w 3533959"/>
              <a:gd name="connsiteY188" fmla="*/ 224281 h 477526"/>
              <a:gd name="connsiteX189" fmla="*/ 60242 w 3533959"/>
              <a:gd name="connsiteY189" fmla="*/ 388686 h 477526"/>
              <a:gd name="connsiteX190" fmla="*/ 67029 w 3533959"/>
              <a:gd name="connsiteY190" fmla="*/ 390552 h 477526"/>
              <a:gd name="connsiteX191" fmla="*/ 51043 w 3533959"/>
              <a:gd name="connsiteY191" fmla="*/ 398828 h 477526"/>
              <a:gd name="connsiteX192" fmla="*/ 44337 w 3533959"/>
              <a:gd name="connsiteY192" fmla="*/ 396962 h 477526"/>
              <a:gd name="connsiteX193" fmla="*/ 60242 w 3533959"/>
              <a:gd name="connsiteY193" fmla="*/ 388686 h 477526"/>
              <a:gd name="connsiteX194" fmla="*/ 66129 w 3533959"/>
              <a:gd name="connsiteY194" fmla="*/ 417186 h 477526"/>
              <a:gd name="connsiteX195" fmla="*/ 52882 w 3533959"/>
              <a:gd name="connsiteY195" fmla="*/ 422482 h 477526"/>
              <a:gd name="connsiteX196" fmla="*/ 49612 w 3533959"/>
              <a:gd name="connsiteY196" fmla="*/ 419653 h 477526"/>
              <a:gd name="connsiteX197" fmla="*/ 61141 w 3533959"/>
              <a:gd name="connsiteY197" fmla="*/ 416253 h 477526"/>
              <a:gd name="connsiteX198" fmla="*/ 66129 w 3533959"/>
              <a:gd name="connsiteY198" fmla="*/ 417186 h 477526"/>
              <a:gd name="connsiteX199" fmla="*/ 35302 w 3533959"/>
              <a:gd name="connsiteY199" fmla="*/ 436296 h 477526"/>
              <a:gd name="connsiteX200" fmla="*/ 14042 w 3533959"/>
              <a:gd name="connsiteY200" fmla="*/ 438372 h 477526"/>
              <a:gd name="connsiteX201" fmla="*/ 31173 w 3533959"/>
              <a:gd name="connsiteY201" fmla="*/ 433978 h 477526"/>
              <a:gd name="connsiteX202" fmla="*/ 35302 w 3533959"/>
              <a:gd name="connsiteY202" fmla="*/ 436296 h 477526"/>
              <a:gd name="connsiteX203" fmla="*/ 25244 w 3533959"/>
              <a:gd name="connsiteY203" fmla="*/ 427237 h 477526"/>
              <a:gd name="connsiteX204" fmla="*/ 35874 w 3533959"/>
              <a:gd name="connsiteY204" fmla="*/ 423295 h 477526"/>
              <a:gd name="connsiteX205" fmla="*/ 64085 w 3533959"/>
              <a:gd name="connsiteY205" fmla="*/ 427327 h 477526"/>
              <a:gd name="connsiteX206" fmla="*/ 25203 w 3533959"/>
              <a:gd name="connsiteY206" fmla="*/ 427237 h 477526"/>
              <a:gd name="connsiteX207" fmla="*/ 77291 w 3533959"/>
              <a:gd name="connsiteY207" fmla="*/ 436446 h 477526"/>
              <a:gd name="connsiteX208" fmla="*/ 71976 w 3533959"/>
              <a:gd name="connsiteY208" fmla="*/ 438643 h 477526"/>
              <a:gd name="connsiteX209" fmla="*/ 41108 w 3533959"/>
              <a:gd name="connsiteY209" fmla="*/ 438733 h 477526"/>
              <a:gd name="connsiteX210" fmla="*/ 74551 w 3533959"/>
              <a:gd name="connsiteY210" fmla="*/ 434520 h 477526"/>
              <a:gd name="connsiteX211" fmla="*/ 77291 w 3533959"/>
              <a:gd name="connsiteY211" fmla="*/ 436446 h 477526"/>
              <a:gd name="connsiteX212" fmla="*/ 622572 w 3533959"/>
              <a:gd name="connsiteY212" fmla="*/ 458174 h 477526"/>
              <a:gd name="connsiteX213" fmla="*/ 630054 w 3533959"/>
              <a:gd name="connsiteY213" fmla="*/ 458596 h 477526"/>
              <a:gd name="connsiteX214" fmla="*/ 628909 w 3533959"/>
              <a:gd name="connsiteY214" fmla="*/ 460943 h 477526"/>
              <a:gd name="connsiteX215" fmla="*/ 627969 w 3533959"/>
              <a:gd name="connsiteY215" fmla="*/ 460461 h 477526"/>
              <a:gd name="connsiteX216" fmla="*/ 622572 w 3533959"/>
              <a:gd name="connsiteY216" fmla="*/ 458174 h 477526"/>
              <a:gd name="connsiteX217" fmla="*/ 837095 w 3533959"/>
              <a:gd name="connsiteY217" fmla="*/ 453931 h 477526"/>
              <a:gd name="connsiteX218" fmla="*/ 837095 w 3533959"/>
              <a:gd name="connsiteY218" fmla="*/ 453931 h 477526"/>
              <a:gd name="connsiteX219" fmla="*/ 837095 w 3533959"/>
              <a:gd name="connsiteY219" fmla="*/ 453931 h 477526"/>
              <a:gd name="connsiteX220" fmla="*/ 2196720 w 3533959"/>
              <a:gd name="connsiteY220" fmla="*/ 456519 h 477526"/>
              <a:gd name="connsiteX221" fmla="*/ 2193613 w 3533959"/>
              <a:gd name="connsiteY221" fmla="*/ 455827 h 477526"/>
              <a:gd name="connsiteX222" fmla="*/ 2193245 w 3533959"/>
              <a:gd name="connsiteY222" fmla="*/ 455406 h 477526"/>
              <a:gd name="connsiteX223" fmla="*/ 2196884 w 3533959"/>
              <a:gd name="connsiteY223" fmla="*/ 454653 h 477526"/>
              <a:gd name="connsiteX224" fmla="*/ 2200891 w 3533959"/>
              <a:gd name="connsiteY224" fmla="*/ 455707 h 477526"/>
              <a:gd name="connsiteX225" fmla="*/ 2196680 w 3533959"/>
              <a:gd name="connsiteY225" fmla="*/ 456549 h 477526"/>
              <a:gd name="connsiteX226" fmla="*/ 2363285 w 3533959"/>
              <a:gd name="connsiteY226" fmla="*/ 7631 h 477526"/>
              <a:gd name="connsiteX227" fmla="*/ 2363858 w 3533959"/>
              <a:gd name="connsiteY227" fmla="*/ 7751 h 477526"/>
              <a:gd name="connsiteX228" fmla="*/ 2363285 w 3533959"/>
              <a:gd name="connsiteY228" fmla="*/ 7691 h 477526"/>
              <a:gd name="connsiteX229" fmla="*/ 2362468 w 3533959"/>
              <a:gd name="connsiteY229" fmla="*/ 7480 h 477526"/>
              <a:gd name="connsiteX230" fmla="*/ 2363285 w 3533959"/>
              <a:gd name="connsiteY230" fmla="*/ 7601 h 477526"/>
              <a:gd name="connsiteX231" fmla="*/ 1337443 w 3533959"/>
              <a:gd name="connsiteY231" fmla="*/ 456549 h 477526"/>
              <a:gd name="connsiteX232" fmla="*/ 1333232 w 3533959"/>
              <a:gd name="connsiteY232" fmla="*/ 455707 h 477526"/>
              <a:gd name="connsiteX233" fmla="*/ 1337239 w 3533959"/>
              <a:gd name="connsiteY233" fmla="*/ 454653 h 477526"/>
              <a:gd name="connsiteX234" fmla="*/ 1340878 w 3533959"/>
              <a:gd name="connsiteY234" fmla="*/ 455406 h 477526"/>
              <a:gd name="connsiteX235" fmla="*/ 1340510 w 3533959"/>
              <a:gd name="connsiteY235" fmla="*/ 455827 h 477526"/>
              <a:gd name="connsiteX236" fmla="*/ 1337403 w 3533959"/>
              <a:gd name="connsiteY236" fmla="*/ 456519 h 477526"/>
              <a:gd name="connsiteX237" fmla="*/ 1171696 w 3533959"/>
              <a:gd name="connsiteY237" fmla="*/ 7511 h 477526"/>
              <a:gd name="connsiteX238" fmla="*/ 1170879 w 3533959"/>
              <a:gd name="connsiteY238" fmla="*/ 7721 h 477526"/>
              <a:gd name="connsiteX239" fmla="*/ 1170306 w 3533959"/>
              <a:gd name="connsiteY239" fmla="*/ 7781 h 477526"/>
              <a:gd name="connsiteX240" fmla="*/ 1170879 w 3533959"/>
              <a:gd name="connsiteY240" fmla="*/ 7661 h 477526"/>
              <a:gd name="connsiteX241" fmla="*/ 1171696 w 3533959"/>
              <a:gd name="connsiteY241" fmla="*/ 7541 h 477526"/>
              <a:gd name="connsiteX242" fmla="*/ 2697069 w 3533959"/>
              <a:gd name="connsiteY242" fmla="*/ 453961 h 477526"/>
              <a:gd name="connsiteX243" fmla="*/ 2697069 w 3533959"/>
              <a:gd name="connsiteY243" fmla="*/ 453961 h 477526"/>
              <a:gd name="connsiteX244" fmla="*/ 2697069 w 3533959"/>
              <a:gd name="connsiteY244" fmla="*/ 453961 h 477526"/>
              <a:gd name="connsiteX245" fmla="*/ 2906195 w 3533959"/>
              <a:gd name="connsiteY245" fmla="*/ 460492 h 477526"/>
              <a:gd name="connsiteX246" fmla="*/ 2905255 w 3533959"/>
              <a:gd name="connsiteY246" fmla="*/ 460973 h 477526"/>
              <a:gd name="connsiteX247" fmla="*/ 2904110 w 3533959"/>
              <a:gd name="connsiteY247" fmla="*/ 458626 h 477526"/>
              <a:gd name="connsiteX248" fmla="*/ 2911592 w 3533959"/>
              <a:gd name="connsiteY248" fmla="*/ 458204 h 477526"/>
              <a:gd name="connsiteX249" fmla="*/ 2906195 w 3533959"/>
              <a:gd name="connsiteY249" fmla="*/ 460492 h 477526"/>
              <a:gd name="connsiteX250" fmla="*/ 3520081 w 3533959"/>
              <a:gd name="connsiteY250" fmla="*/ 438402 h 477526"/>
              <a:gd name="connsiteX251" fmla="*/ 3498821 w 3533959"/>
              <a:gd name="connsiteY251" fmla="*/ 436326 h 477526"/>
              <a:gd name="connsiteX252" fmla="*/ 3502950 w 3533959"/>
              <a:gd name="connsiteY252" fmla="*/ 434008 h 477526"/>
              <a:gd name="connsiteX253" fmla="*/ 3520081 w 3533959"/>
              <a:gd name="connsiteY253" fmla="*/ 438402 h 477526"/>
              <a:gd name="connsiteX254" fmla="*/ 3508879 w 3533959"/>
              <a:gd name="connsiteY254" fmla="*/ 427267 h 477526"/>
              <a:gd name="connsiteX255" fmla="*/ 3469997 w 3533959"/>
              <a:gd name="connsiteY255" fmla="*/ 427358 h 477526"/>
              <a:gd name="connsiteX256" fmla="*/ 3498208 w 3533959"/>
              <a:gd name="connsiteY256" fmla="*/ 423325 h 477526"/>
              <a:gd name="connsiteX257" fmla="*/ 3508838 w 3533959"/>
              <a:gd name="connsiteY257" fmla="*/ 427267 h 477526"/>
              <a:gd name="connsiteX258" fmla="*/ 3467994 w 3533959"/>
              <a:gd name="connsiteY258" fmla="*/ 417186 h 477526"/>
              <a:gd name="connsiteX259" fmla="*/ 3472982 w 3533959"/>
              <a:gd name="connsiteY259" fmla="*/ 416253 h 477526"/>
              <a:gd name="connsiteX260" fmla="*/ 3484511 w 3533959"/>
              <a:gd name="connsiteY260" fmla="*/ 419653 h 477526"/>
              <a:gd name="connsiteX261" fmla="*/ 3481241 w 3533959"/>
              <a:gd name="connsiteY261" fmla="*/ 422482 h 477526"/>
              <a:gd name="connsiteX262" fmla="*/ 3467994 w 3533959"/>
              <a:gd name="connsiteY262" fmla="*/ 417186 h 477526"/>
              <a:gd name="connsiteX263" fmla="*/ 3473881 w 3533959"/>
              <a:gd name="connsiteY263" fmla="*/ 388686 h 477526"/>
              <a:gd name="connsiteX264" fmla="*/ 3489786 w 3533959"/>
              <a:gd name="connsiteY264" fmla="*/ 396962 h 477526"/>
              <a:gd name="connsiteX265" fmla="*/ 3483081 w 3533959"/>
              <a:gd name="connsiteY265" fmla="*/ 398828 h 477526"/>
              <a:gd name="connsiteX266" fmla="*/ 3467094 w 3533959"/>
              <a:gd name="connsiteY266" fmla="*/ 390552 h 477526"/>
              <a:gd name="connsiteX267" fmla="*/ 3473881 w 3533959"/>
              <a:gd name="connsiteY267" fmla="*/ 388686 h 477526"/>
              <a:gd name="connsiteX268" fmla="*/ 3459572 w 3533959"/>
              <a:gd name="connsiteY268" fmla="*/ 434550 h 477526"/>
              <a:gd name="connsiteX269" fmla="*/ 3493015 w 3533959"/>
              <a:gd name="connsiteY269" fmla="*/ 438763 h 477526"/>
              <a:gd name="connsiteX270" fmla="*/ 3462147 w 3533959"/>
              <a:gd name="connsiteY270" fmla="*/ 438673 h 477526"/>
              <a:gd name="connsiteX271" fmla="*/ 3456833 w 3533959"/>
              <a:gd name="connsiteY271" fmla="*/ 436476 h 477526"/>
              <a:gd name="connsiteX272" fmla="*/ 3459572 w 3533959"/>
              <a:gd name="connsiteY272" fmla="*/ 434550 h 477526"/>
              <a:gd name="connsiteX273" fmla="*/ 3479115 w 3533959"/>
              <a:gd name="connsiteY273" fmla="*/ 180734 h 477526"/>
              <a:gd name="connsiteX274" fmla="*/ 3478992 w 3533959"/>
              <a:gd name="connsiteY274" fmla="*/ 180553 h 477526"/>
              <a:gd name="connsiteX275" fmla="*/ 3479237 w 3533959"/>
              <a:gd name="connsiteY275" fmla="*/ 180553 h 477526"/>
              <a:gd name="connsiteX276" fmla="*/ 3479074 w 3533959"/>
              <a:gd name="connsiteY276" fmla="*/ 180704 h 477526"/>
              <a:gd name="connsiteX277" fmla="*/ 3471347 w 3533959"/>
              <a:gd name="connsiteY277" fmla="*/ 216516 h 477526"/>
              <a:gd name="connsiteX278" fmla="*/ 3497022 w 3533959"/>
              <a:gd name="connsiteY278" fmla="*/ 224281 h 477526"/>
              <a:gd name="connsiteX279" fmla="*/ 3471347 w 3533959"/>
              <a:gd name="connsiteY279" fmla="*/ 216516 h 477526"/>
              <a:gd name="connsiteX280" fmla="*/ 3524987 w 3533959"/>
              <a:gd name="connsiteY280" fmla="*/ 217118 h 477526"/>
              <a:gd name="connsiteX281" fmla="*/ 3512150 w 3533959"/>
              <a:gd name="connsiteY281" fmla="*/ 216306 h 477526"/>
              <a:gd name="connsiteX282" fmla="*/ 3520776 w 3533959"/>
              <a:gd name="connsiteY282" fmla="*/ 214620 h 477526"/>
              <a:gd name="connsiteX283" fmla="*/ 3527400 w 3533959"/>
              <a:gd name="connsiteY283" fmla="*/ 215342 h 477526"/>
              <a:gd name="connsiteX284" fmla="*/ 3525028 w 3533959"/>
              <a:gd name="connsiteY284" fmla="*/ 217118 h 4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</a:cxnLst>
            <a:rect l="l" t="t" r="r" b="b"/>
            <a:pathLst>
              <a:path w="3533959" h="477526">
                <a:moveTo>
                  <a:pt x="3526541" y="207759"/>
                </a:moveTo>
                <a:cubicBezTo>
                  <a:pt x="3528136" y="203365"/>
                  <a:pt x="3480219" y="195450"/>
                  <a:pt x="3529403" y="194397"/>
                </a:cubicBezTo>
                <a:cubicBezTo>
                  <a:pt x="3531120" y="194367"/>
                  <a:pt x="3534227" y="191086"/>
                  <a:pt x="3533941" y="190966"/>
                </a:cubicBezTo>
                <a:cubicBezTo>
                  <a:pt x="3530016" y="189401"/>
                  <a:pt x="3525805" y="187084"/>
                  <a:pt x="3521349" y="186903"/>
                </a:cubicBezTo>
                <a:cubicBezTo>
                  <a:pt x="3483980" y="185368"/>
                  <a:pt x="3501111" y="178417"/>
                  <a:pt x="3511782" y="169569"/>
                </a:cubicBezTo>
                <a:cubicBezTo>
                  <a:pt x="3521471" y="161534"/>
                  <a:pt x="3525110" y="153017"/>
                  <a:pt x="3515012" y="141882"/>
                </a:cubicBezTo>
                <a:cubicBezTo>
                  <a:pt x="3504259" y="129995"/>
                  <a:pt x="3491339" y="119191"/>
                  <a:pt x="3478052" y="108146"/>
                </a:cubicBezTo>
                <a:cubicBezTo>
                  <a:pt x="3466808" y="98787"/>
                  <a:pt x="3448001" y="94845"/>
                  <a:pt x="3430870" y="89638"/>
                </a:cubicBezTo>
                <a:cubicBezTo>
                  <a:pt x="3442032" y="86027"/>
                  <a:pt x="3455401" y="83168"/>
                  <a:pt x="3459858" y="76728"/>
                </a:cubicBezTo>
                <a:cubicBezTo>
                  <a:pt x="3468076" y="64780"/>
                  <a:pt x="3443586" y="66616"/>
                  <a:pt x="3432751" y="63757"/>
                </a:cubicBezTo>
                <a:cubicBezTo>
                  <a:pt x="3424247" y="61500"/>
                  <a:pt x="3401393" y="67790"/>
                  <a:pt x="3417051" y="54909"/>
                </a:cubicBezTo>
                <a:cubicBezTo>
                  <a:pt x="3419750" y="52682"/>
                  <a:pt x="3413699" y="51057"/>
                  <a:pt x="3409651" y="50877"/>
                </a:cubicBezTo>
                <a:cubicBezTo>
                  <a:pt x="3389986" y="50004"/>
                  <a:pt x="3375799" y="35679"/>
                  <a:pt x="3350654" y="45460"/>
                </a:cubicBezTo>
                <a:cubicBezTo>
                  <a:pt x="3346934" y="46904"/>
                  <a:pt x="3329599" y="47566"/>
                  <a:pt x="3321258" y="40554"/>
                </a:cubicBezTo>
                <a:cubicBezTo>
                  <a:pt x="3311691" y="32519"/>
                  <a:pt x="3296032" y="29961"/>
                  <a:pt x="3279310" y="37485"/>
                </a:cubicBezTo>
                <a:cubicBezTo>
                  <a:pt x="3277307" y="38387"/>
                  <a:pt x="3272891" y="39200"/>
                  <a:pt x="3271011" y="38718"/>
                </a:cubicBezTo>
                <a:cubicBezTo>
                  <a:pt x="3210379" y="22859"/>
                  <a:pt x="3141569" y="28426"/>
                  <a:pt x="3078443" y="20572"/>
                </a:cubicBezTo>
                <a:cubicBezTo>
                  <a:pt x="3035350" y="15185"/>
                  <a:pt x="2991195" y="22257"/>
                  <a:pt x="2949901" y="13800"/>
                </a:cubicBezTo>
                <a:cubicBezTo>
                  <a:pt x="2933997" y="10520"/>
                  <a:pt x="2921691" y="18074"/>
                  <a:pt x="2906563" y="17412"/>
                </a:cubicBezTo>
                <a:cubicBezTo>
                  <a:pt x="2855089" y="15215"/>
                  <a:pt x="2803615" y="12777"/>
                  <a:pt x="2752100" y="10941"/>
                </a:cubicBezTo>
                <a:cubicBezTo>
                  <a:pt x="2704428" y="9256"/>
                  <a:pt x="2656266" y="6006"/>
                  <a:pt x="2609126" y="8082"/>
                </a:cubicBezTo>
                <a:cubicBezTo>
                  <a:pt x="2591341" y="8865"/>
                  <a:pt x="2578013" y="5223"/>
                  <a:pt x="2562803" y="5615"/>
                </a:cubicBezTo>
                <a:cubicBezTo>
                  <a:pt x="2523513" y="6668"/>
                  <a:pt x="2484877" y="2425"/>
                  <a:pt x="2444892" y="3839"/>
                </a:cubicBezTo>
                <a:cubicBezTo>
                  <a:pt x="2421751" y="4652"/>
                  <a:pt x="2394194" y="1612"/>
                  <a:pt x="2368600" y="168"/>
                </a:cubicBezTo>
                <a:cubicBezTo>
                  <a:pt x="2354004" y="-645"/>
                  <a:pt x="2338182" y="1492"/>
                  <a:pt x="2339163" y="6728"/>
                </a:cubicBezTo>
                <a:cubicBezTo>
                  <a:pt x="2339409" y="7962"/>
                  <a:pt x="2339899" y="8805"/>
                  <a:pt x="2340594" y="9346"/>
                </a:cubicBezTo>
                <a:cubicBezTo>
                  <a:pt x="2331395" y="10400"/>
                  <a:pt x="2321419" y="10249"/>
                  <a:pt x="2313692" y="3719"/>
                </a:cubicBezTo>
                <a:cubicBezTo>
                  <a:pt x="2312793" y="2966"/>
                  <a:pt x="2304861" y="1672"/>
                  <a:pt x="2304002" y="4772"/>
                </a:cubicBezTo>
                <a:cubicBezTo>
                  <a:pt x="2303675" y="5976"/>
                  <a:pt x="2310421" y="7330"/>
                  <a:pt x="2311648" y="9015"/>
                </a:cubicBezTo>
                <a:cubicBezTo>
                  <a:pt x="2312670" y="10370"/>
                  <a:pt x="2309154" y="12717"/>
                  <a:pt x="2305515" y="11664"/>
                </a:cubicBezTo>
                <a:cubicBezTo>
                  <a:pt x="2288057" y="6548"/>
                  <a:pt x="2265898" y="16629"/>
                  <a:pt x="2250075" y="7330"/>
                </a:cubicBezTo>
                <a:cubicBezTo>
                  <a:pt x="2245782" y="4802"/>
                  <a:pt x="2201995" y="4772"/>
                  <a:pt x="2198111" y="7450"/>
                </a:cubicBezTo>
                <a:cubicBezTo>
                  <a:pt x="2196802" y="8353"/>
                  <a:pt x="2196352" y="9527"/>
                  <a:pt x="2195535" y="10610"/>
                </a:cubicBezTo>
                <a:lnTo>
                  <a:pt x="2212093" y="10610"/>
                </a:lnTo>
                <a:cubicBezTo>
                  <a:pt x="2212093" y="11001"/>
                  <a:pt x="2212093" y="11393"/>
                  <a:pt x="2212134" y="11784"/>
                </a:cubicBezTo>
                <a:cubicBezTo>
                  <a:pt x="2187767" y="11784"/>
                  <a:pt x="2163440" y="11724"/>
                  <a:pt x="2139073" y="11784"/>
                </a:cubicBezTo>
                <a:cubicBezTo>
                  <a:pt x="2113479" y="11874"/>
                  <a:pt x="2087885" y="12115"/>
                  <a:pt x="2062332" y="12235"/>
                </a:cubicBezTo>
                <a:cubicBezTo>
                  <a:pt x="2049617" y="12296"/>
                  <a:pt x="2036942" y="11393"/>
                  <a:pt x="2024473" y="13951"/>
                </a:cubicBezTo>
                <a:cubicBezTo>
                  <a:pt x="2012371" y="16418"/>
                  <a:pt x="2011267" y="13289"/>
                  <a:pt x="2014824" y="8504"/>
                </a:cubicBezTo>
                <a:lnTo>
                  <a:pt x="2013434" y="7721"/>
                </a:lnTo>
                <a:cubicBezTo>
                  <a:pt x="2006647" y="8744"/>
                  <a:pt x="2011103" y="14432"/>
                  <a:pt x="1999983" y="14432"/>
                </a:cubicBezTo>
                <a:cubicBezTo>
                  <a:pt x="1984405" y="14432"/>
                  <a:pt x="1968828" y="14673"/>
                  <a:pt x="1953251" y="14944"/>
                </a:cubicBezTo>
                <a:cubicBezTo>
                  <a:pt x="1953415" y="14131"/>
                  <a:pt x="1953496" y="13289"/>
                  <a:pt x="1953660" y="12536"/>
                </a:cubicBezTo>
                <a:cubicBezTo>
                  <a:pt x="1955132" y="6608"/>
                  <a:pt x="1945483" y="8985"/>
                  <a:pt x="1939841" y="8203"/>
                </a:cubicBezTo>
                <a:cubicBezTo>
                  <a:pt x="1927167" y="6427"/>
                  <a:pt x="1914615" y="6879"/>
                  <a:pt x="1902145" y="7781"/>
                </a:cubicBezTo>
                <a:cubicBezTo>
                  <a:pt x="1900469" y="7390"/>
                  <a:pt x="1898506" y="7390"/>
                  <a:pt x="1896585" y="7631"/>
                </a:cubicBezTo>
                <a:cubicBezTo>
                  <a:pt x="1895358" y="7781"/>
                  <a:pt x="1893845" y="8143"/>
                  <a:pt x="1892537" y="8564"/>
                </a:cubicBezTo>
                <a:cubicBezTo>
                  <a:pt x="1880599" y="9557"/>
                  <a:pt x="1868619" y="10520"/>
                  <a:pt x="1856477" y="9978"/>
                </a:cubicBezTo>
                <a:cubicBezTo>
                  <a:pt x="1856313" y="9437"/>
                  <a:pt x="1856027" y="9075"/>
                  <a:pt x="1855782" y="9075"/>
                </a:cubicBezTo>
                <a:cubicBezTo>
                  <a:pt x="1844252" y="8203"/>
                  <a:pt x="1832518" y="7842"/>
                  <a:pt x="1820825" y="7781"/>
                </a:cubicBezTo>
                <a:cubicBezTo>
                  <a:pt x="1817718" y="7781"/>
                  <a:pt x="1814120" y="8534"/>
                  <a:pt x="1812035" y="9557"/>
                </a:cubicBezTo>
                <a:cubicBezTo>
                  <a:pt x="1809582" y="8112"/>
                  <a:pt x="1802631" y="10610"/>
                  <a:pt x="1795027" y="12205"/>
                </a:cubicBezTo>
                <a:cubicBezTo>
                  <a:pt x="1786032" y="10038"/>
                  <a:pt x="1776956" y="8654"/>
                  <a:pt x="1766980" y="9768"/>
                </a:cubicBezTo>
                <a:cubicBezTo>
                  <a:pt x="1757004" y="8654"/>
                  <a:pt x="1747968" y="10069"/>
                  <a:pt x="1738933" y="12205"/>
                </a:cubicBezTo>
                <a:cubicBezTo>
                  <a:pt x="1731369" y="10640"/>
                  <a:pt x="1724419" y="8112"/>
                  <a:pt x="1721925" y="9557"/>
                </a:cubicBezTo>
                <a:cubicBezTo>
                  <a:pt x="1719880" y="8504"/>
                  <a:pt x="1716242" y="7751"/>
                  <a:pt x="1713134" y="7781"/>
                </a:cubicBezTo>
                <a:cubicBezTo>
                  <a:pt x="1701441" y="7842"/>
                  <a:pt x="1689707" y="8203"/>
                  <a:pt x="1678178" y="9075"/>
                </a:cubicBezTo>
                <a:cubicBezTo>
                  <a:pt x="1677932" y="9075"/>
                  <a:pt x="1677646" y="9437"/>
                  <a:pt x="1677483" y="9978"/>
                </a:cubicBezTo>
                <a:cubicBezTo>
                  <a:pt x="1665340" y="10520"/>
                  <a:pt x="1653361" y="9557"/>
                  <a:pt x="1641422" y="8564"/>
                </a:cubicBezTo>
                <a:cubicBezTo>
                  <a:pt x="1640114" y="8143"/>
                  <a:pt x="1638560" y="7781"/>
                  <a:pt x="1637375" y="7631"/>
                </a:cubicBezTo>
                <a:cubicBezTo>
                  <a:pt x="1635453" y="7420"/>
                  <a:pt x="1633491" y="7390"/>
                  <a:pt x="1631814" y="7781"/>
                </a:cubicBezTo>
                <a:cubicBezTo>
                  <a:pt x="1619304" y="6879"/>
                  <a:pt x="1606793" y="6397"/>
                  <a:pt x="1594119" y="8203"/>
                </a:cubicBezTo>
                <a:cubicBezTo>
                  <a:pt x="1588436" y="8985"/>
                  <a:pt x="1578828" y="6608"/>
                  <a:pt x="1580300" y="12536"/>
                </a:cubicBezTo>
                <a:cubicBezTo>
                  <a:pt x="1580463" y="13289"/>
                  <a:pt x="1580545" y="14131"/>
                  <a:pt x="1580749" y="14944"/>
                </a:cubicBezTo>
                <a:cubicBezTo>
                  <a:pt x="1565172" y="14673"/>
                  <a:pt x="1549595" y="14402"/>
                  <a:pt x="1534018" y="14432"/>
                </a:cubicBezTo>
                <a:cubicBezTo>
                  <a:pt x="1522897" y="14432"/>
                  <a:pt x="1527395" y="8744"/>
                  <a:pt x="1520567" y="7721"/>
                </a:cubicBezTo>
                <a:lnTo>
                  <a:pt x="1519177" y="8504"/>
                </a:lnTo>
                <a:cubicBezTo>
                  <a:pt x="1522775" y="13289"/>
                  <a:pt x="1521630" y="16418"/>
                  <a:pt x="1509528" y="13951"/>
                </a:cubicBezTo>
                <a:cubicBezTo>
                  <a:pt x="1497058" y="11393"/>
                  <a:pt x="1484384" y="12296"/>
                  <a:pt x="1471668" y="12235"/>
                </a:cubicBezTo>
                <a:cubicBezTo>
                  <a:pt x="1446075" y="12115"/>
                  <a:pt x="1420481" y="11874"/>
                  <a:pt x="1394928" y="11784"/>
                </a:cubicBezTo>
                <a:cubicBezTo>
                  <a:pt x="1370560" y="11694"/>
                  <a:pt x="1346234" y="11784"/>
                  <a:pt x="1321866" y="11784"/>
                </a:cubicBezTo>
                <a:cubicBezTo>
                  <a:pt x="1321866" y="11393"/>
                  <a:pt x="1321866" y="11001"/>
                  <a:pt x="1321907" y="10610"/>
                </a:cubicBezTo>
                <a:lnTo>
                  <a:pt x="1338466" y="10610"/>
                </a:lnTo>
                <a:cubicBezTo>
                  <a:pt x="1337607" y="9557"/>
                  <a:pt x="1337157" y="8353"/>
                  <a:pt x="1335890" y="7450"/>
                </a:cubicBezTo>
                <a:cubicBezTo>
                  <a:pt x="1332006" y="4772"/>
                  <a:pt x="1288218" y="4802"/>
                  <a:pt x="1283925" y="7330"/>
                </a:cubicBezTo>
                <a:cubicBezTo>
                  <a:pt x="1268103" y="16629"/>
                  <a:pt x="1245943" y="6548"/>
                  <a:pt x="1228485" y="11664"/>
                </a:cubicBezTo>
                <a:cubicBezTo>
                  <a:pt x="1224847" y="12717"/>
                  <a:pt x="1221331" y="10370"/>
                  <a:pt x="1222353" y="9015"/>
                </a:cubicBezTo>
                <a:cubicBezTo>
                  <a:pt x="1223620" y="7330"/>
                  <a:pt x="1230325" y="5976"/>
                  <a:pt x="1229998" y="4772"/>
                </a:cubicBezTo>
                <a:cubicBezTo>
                  <a:pt x="1229140" y="1672"/>
                  <a:pt x="1221208" y="2966"/>
                  <a:pt x="1220308" y="3719"/>
                </a:cubicBezTo>
                <a:cubicBezTo>
                  <a:pt x="1212581" y="10219"/>
                  <a:pt x="1202605" y="10400"/>
                  <a:pt x="1193406" y="9346"/>
                </a:cubicBezTo>
                <a:cubicBezTo>
                  <a:pt x="1194101" y="8775"/>
                  <a:pt x="1194592" y="7962"/>
                  <a:pt x="1194837" y="6728"/>
                </a:cubicBezTo>
                <a:cubicBezTo>
                  <a:pt x="1195818" y="1492"/>
                  <a:pt x="1179996" y="-645"/>
                  <a:pt x="1165400" y="168"/>
                </a:cubicBezTo>
                <a:cubicBezTo>
                  <a:pt x="1139806" y="1612"/>
                  <a:pt x="1112250" y="4652"/>
                  <a:pt x="1089109" y="3839"/>
                </a:cubicBezTo>
                <a:cubicBezTo>
                  <a:pt x="1049124" y="2425"/>
                  <a:pt x="1010528" y="6668"/>
                  <a:pt x="971197" y="5615"/>
                </a:cubicBezTo>
                <a:cubicBezTo>
                  <a:pt x="955988" y="5223"/>
                  <a:pt x="942659" y="8865"/>
                  <a:pt x="924874" y="8082"/>
                </a:cubicBezTo>
                <a:cubicBezTo>
                  <a:pt x="877734" y="6006"/>
                  <a:pt x="829572" y="9256"/>
                  <a:pt x="781900" y="10941"/>
                </a:cubicBezTo>
                <a:cubicBezTo>
                  <a:pt x="730344" y="12777"/>
                  <a:pt x="678911" y="15185"/>
                  <a:pt x="627437" y="17412"/>
                </a:cubicBezTo>
                <a:cubicBezTo>
                  <a:pt x="612310" y="18074"/>
                  <a:pt x="600003" y="10520"/>
                  <a:pt x="584099" y="13800"/>
                </a:cubicBezTo>
                <a:cubicBezTo>
                  <a:pt x="542806" y="22287"/>
                  <a:pt x="498691" y="15215"/>
                  <a:pt x="455557" y="20572"/>
                </a:cubicBezTo>
                <a:cubicBezTo>
                  <a:pt x="392472" y="28426"/>
                  <a:pt x="323663" y="22859"/>
                  <a:pt x="262990" y="38718"/>
                </a:cubicBezTo>
                <a:cubicBezTo>
                  <a:pt x="261109" y="39200"/>
                  <a:pt x="256693" y="38387"/>
                  <a:pt x="254690" y="37485"/>
                </a:cubicBezTo>
                <a:cubicBezTo>
                  <a:pt x="238009" y="29991"/>
                  <a:pt x="222309" y="32519"/>
                  <a:pt x="212742" y="40554"/>
                </a:cubicBezTo>
                <a:cubicBezTo>
                  <a:pt x="204402" y="47566"/>
                  <a:pt x="187066" y="46904"/>
                  <a:pt x="183346" y="45460"/>
                </a:cubicBezTo>
                <a:cubicBezTo>
                  <a:pt x="158202" y="35679"/>
                  <a:pt x="144015" y="50004"/>
                  <a:pt x="124349" y="50877"/>
                </a:cubicBezTo>
                <a:cubicBezTo>
                  <a:pt x="120261" y="51057"/>
                  <a:pt x="114251" y="52682"/>
                  <a:pt x="116949" y="54909"/>
                </a:cubicBezTo>
                <a:cubicBezTo>
                  <a:pt x="132608" y="67790"/>
                  <a:pt x="109794" y="61500"/>
                  <a:pt x="101249" y="63757"/>
                </a:cubicBezTo>
                <a:cubicBezTo>
                  <a:pt x="90415" y="66616"/>
                  <a:pt x="65925" y="64780"/>
                  <a:pt x="74142" y="76728"/>
                </a:cubicBezTo>
                <a:cubicBezTo>
                  <a:pt x="78599" y="83198"/>
                  <a:pt x="91968" y="86027"/>
                  <a:pt x="103130" y="89638"/>
                </a:cubicBezTo>
                <a:cubicBezTo>
                  <a:pt x="85999" y="94845"/>
                  <a:pt x="67192" y="98787"/>
                  <a:pt x="55908" y="108146"/>
                </a:cubicBezTo>
                <a:cubicBezTo>
                  <a:pt x="42661" y="119191"/>
                  <a:pt x="29742" y="129995"/>
                  <a:pt x="18948" y="141882"/>
                </a:cubicBezTo>
                <a:cubicBezTo>
                  <a:pt x="8849" y="153017"/>
                  <a:pt x="12488" y="161534"/>
                  <a:pt x="22178" y="169569"/>
                </a:cubicBezTo>
                <a:cubicBezTo>
                  <a:pt x="32849" y="178417"/>
                  <a:pt x="49980" y="185368"/>
                  <a:pt x="12611" y="186903"/>
                </a:cubicBezTo>
                <a:cubicBezTo>
                  <a:pt x="8154" y="187084"/>
                  <a:pt x="3943" y="189401"/>
                  <a:pt x="18" y="190966"/>
                </a:cubicBezTo>
                <a:cubicBezTo>
                  <a:pt x="-268" y="191086"/>
                  <a:pt x="2880" y="194367"/>
                  <a:pt x="4556" y="194397"/>
                </a:cubicBezTo>
                <a:cubicBezTo>
                  <a:pt x="53782" y="195450"/>
                  <a:pt x="5865" y="203365"/>
                  <a:pt x="7418" y="207759"/>
                </a:cubicBezTo>
                <a:cubicBezTo>
                  <a:pt x="7950" y="209263"/>
                  <a:pt x="4720" y="213537"/>
                  <a:pt x="3044" y="215373"/>
                </a:cubicBezTo>
                <a:cubicBezTo>
                  <a:pt x="-5174" y="224371"/>
                  <a:pt x="16863" y="224642"/>
                  <a:pt x="17762" y="230089"/>
                </a:cubicBezTo>
                <a:cubicBezTo>
                  <a:pt x="18539" y="234844"/>
                  <a:pt x="17517" y="234543"/>
                  <a:pt x="25326" y="234603"/>
                </a:cubicBezTo>
                <a:cubicBezTo>
                  <a:pt x="30355" y="234633"/>
                  <a:pt x="35670" y="230901"/>
                  <a:pt x="40780" y="235084"/>
                </a:cubicBezTo>
                <a:cubicBezTo>
                  <a:pt x="46423" y="239719"/>
                  <a:pt x="38573" y="241615"/>
                  <a:pt x="33626" y="242608"/>
                </a:cubicBezTo>
                <a:cubicBezTo>
                  <a:pt x="26675" y="243992"/>
                  <a:pt x="33462" y="246310"/>
                  <a:pt x="30355" y="247905"/>
                </a:cubicBezTo>
                <a:cubicBezTo>
                  <a:pt x="28515" y="248838"/>
                  <a:pt x="30477" y="250252"/>
                  <a:pt x="34075" y="249500"/>
                </a:cubicBezTo>
                <a:cubicBezTo>
                  <a:pt x="34852" y="249349"/>
                  <a:pt x="35384" y="248838"/>
                  <a:pt x="36160" y="248777"/>
                </a:cubicBezTo>
                <a:cubicBezTo>
                  <a:pt x="37387" y="248657"/>
                  <a:pt x="38695" y="248777"/>
                  <a:pt x="40004" y="248807"/>
                </a:cubicBezTo>
                <a:cubicBezTo>
                  <a:pt x="39022" y="247784"/>
                  <a:pt x="37183" y="246761"/>
                  <a:pt x="37223" y="245768"/>
                </a:cubicBezTo>
                <a:cubicBezTo>
                  <a:pt x="37428" y="241344"/>
                  <a:pt x="49162" y="241495"/>
                  <a:pt x="48917" y="241946"/>
                </a:cubicBezTo>
                <a:cubicBezTo>
                  <a:pt x="45646" y="248175"/>
                  <a:pt x="75369" y="239478"/>
                  <a:pt x="62409" y="249470"/>
                </a:cubicBezTo>
                <a:cubicBezTo>
                  <a:pt x="58443" y="252539"/>
                  <a:pt x="62409" y="255940"/>
                  <a:pt x="65557" y="259702"/>
                </a:cubicBezTo>
                <a:cubicBezTo>
                  <a:pt x="74470" y="270295"/>
                  <a:pt x="92622" y="281701"/>
                  <a:pt x="65311" y="292836"/>
                </a:cubicBezTo>
                <a:cubicBezTo>
                  <a:pt x="59097" y="295364"/>
                  <a:pt x="59915" y="300600"/>
                  <a:pt x="64085" y="303639"/>
                </a:cubicBezTo>
                <a:cubicBezTo>
                  <a:pt x="79580" y="314925"/>
                  <a:pt x="64984" y="320462"/>
                  <a:pt x="48794" y="326421"/>
                </a:cubicBezTo>
                <a:cubicBezTo>
                  <a:pt x="21973" y="336292"/>
                  <a:pt x="11752" y="363828"/>
                  <a:pt x="29251" y="377822"/>
                </a:cubicBezTo>
                <a:cubicBezTo>
                  <a:pt x="35384" y="382728"/>
                  <a:pt x="37919" y="386038"/>
                  <a:pt x="26512" y="391244"/>
                </a:cubicBezTo>
                <a:cubicBezTo>
                  <a:pt x="18376" y="394976"/>
                  <a:pt x="1245" y="401446"/>
                  <a:pt x="10689" y="407646"/>
                </a:cubicBezTo>
                <a:cubicBezTo>
                  <a:pt x="21401" y="414688"/>
                  <a:pt x="14900" y="419623"/>
                  <a:pt x="12243" y="425732"/>
                </a:cubicBezTo>
                <a:cubicBezTo>
                  <a:pt x="10403" y="430006"/>
                  <a:pt x="2144" y="434761"/>
                  <a:pt x="13919" y="438703"/>
                </a:cubicBezTo>
                <a:cubicBezTo>
                  <a:pt x="13919" y="438703"/>
                  <a:pt x="13919" y="438703"/>
                  <a:pt x="13919" y="438673"/>
                </a:cubicBezTo>
                <a:cubicBezTo>
                  <a:pt x="24140" y="443338"/>
                  <a:pt x="35793" y="443338"/>
                  <a:pt x="48957" y="441863"/>
                </a:cubicBezTo>
                <a:cubicBezTo>
                  <a:pt x="60691" y="440569"/>
                  <a:pt x="69155" y="441863"/>
                  <a:pt x="64494" y="449778"/>
                </a:cubicBezTo>
                <a:cubicBezTo>
                  <a:pt x="57339" y="461755"/>
                  <a:pt x="72262" y="464344"/>
                  <a:pt x="92009" y="464945"/>
                </a:cubicBezTo>
                <a:cubicBezTo>
                  <a:pt x="101740" y="465246"/>
                  <a:pt x="112942" y="462688"/>
                  <a:pt x="121037" y="467142"/>
                </a:cubicBezTo>
                <a:cubicBezTo>
                  <a:pt x="136247" y="475539"/>
                  <a:pt x="157139" y="476201"/>
                  <a:pt x="177050" y="476592"/>
                </a:cubicBezTo>
                <a:cubicBezTo>
                  <a:pt x="322641" y="479391"/>
                  <a:pt x="467700" y="475870"/>
                  <a:pt x="612187" y="466510"/>
                </a:cubicBezTo>
                <a:cubicBezTo>
                  <a:pt x="617093" y="466179"/>
                  <a:pt x="622081" y="465517"/>
                  <a:pt x="626660" y="464554"/>
                </a:cubicBezTo>
                <a:cubicBezTo>
                  <a:pt x="628010" y="464283"/>
                  <a:pt x="628909" y="463832"/>
                  <a:pt x="629400" y="463320"/>
                </a:cubicBezTo>
                <a:cubicBezTo>
                  <a:pt x="631689" y="466209"/>
                  <a:pt x="639621" y="464524"/>
                  <a:pt x="644364" y="464193"/>
                </a:cubicBezTo>
                <a:cubicBezTo>
                  <a:pt x="743060" y="457663"/>
                  <a:pt x="842369" y="459288"/>
                  <a:pt x="941433" y="459047"/>
                </a:cubicBezTo>
                <a:cubicBezTo>
                  <a:pt x="1072019" y="458716"/>
                  <a:pt x="1202401" y="465006"/>
                  <a:pt x="1333110" y="463290"/>
                </a:cubicBezTo>
                <a:cubicBezTo>
                  <a:pt x="1335645" y="464253"/>
                  <a:pt x="1342309" y="463862"/>
                  <a:pt x="1346765" y="463802"/>
                </a:cubicBezTo>
                <a:cubicBezTo>
                  <a:pt x="1425877" y="462598"/>
                  <a:pt x="1504785" y="465036"/>
                  <a:pt x="1583775" y="466240"/>
                </a:cubicBezTo>
                <a:cubicBezTo>
                  <a:pt x="1644857" y="467172"/>
                  <a:pt x="1705980" y="466059"/>
                  <a:pt x="1767021" y="464223"/>
                </a:cubicBezTo>
                <a:cubicBezTo>
                  <a:pt x="1828062" y="466059"/>
                  <a:pt x="1889185" y="467172"/>
                  <a:pt x="1950267" y="466240"/>
                </a:cubicBezTo>
                <a:cubicBezTo>
                  <a:pt x="2029256" y="465036"/>
                  <a:pt x="2108164" y="462598"/>
                  <a:pt x="2187276" y="463802"/>
                </a:cubicBezTo>
                <a:cubicBezTo>
                  <a:pt x="2191733" y="463862"/>
                  <a:pt x="2198356" y="464283"/>
                  <a:pt x="2200932" y="463290"/>
                </a:cubicBezTo>
                <a:cubicBezTo>
                  <a:pt x="2331640" y="465006"/>
                  <a:pt x="2462022" y="458716"/>
                  <a:pt x="2592609" y="459047"/>
                </a:cubicBezTo>
                <a:cubicBezTo>
                  <a:pt x="2691632" y="459288"/>
                  <a:pt x="2790982" y="457663"/>
                  <a:pt x="2889678" y="464193"/>
                </a:cubicBezTo>
                <a:cubicBezTo>
                  <a:pt x="2894461" y="464494"/>
                  <a:pt x="2902352" y="466209"/>
                  <a:pt x="2904642" y="463320"/>
                </a:cubicBezTo>
                <a:cubicBezTo>
                  <a:pt x="2905132" y="463832"/>
                  <a:pt x="2906032" y="464253"/>
                  <a:pt x="2907381" y="464554"/>
                </a:cubicBezTo>
                <a:cubicBezTo>
                  <a:pt x="2911960" y="465517"/>
                  <a:pt x="2916907" y="466209"/>
                  <a:pt x="2921854" y="466510"/>
                </a:cubicBezTo>
                <a:cubicBezTo>
                  <a:pt x="3066341" y="475870"/>
                  <a:pt x="3211401" y="479391"/>
                  <a:pt x="3356992" y="476592"/>
                </a:cubicBezTo>
                <a:cubicBezTo>
                  <a:pt x="3376902" y="476201"/>
                  <a:pt x="3397795" y="475539"/>
                  <a:pt x="3413004" y="467142"/>
                </a:cubicBezTo>
                <a:cubicBezTo>
                  <a:pt x="3421099" y="462688"/>
                  <a:pt x="3432302" y="465246"/>
                  <a:pt x="3442032" y="464945"/>
                </a:cubicBezTo>
                <a:cubicBezTo>
                  <a:pt x="3461779" y="464344"/>
                  <a:pt x="3476702" y="461755"/>
                  <a:pt x="3469548" y="449778"/>
                </a:cubicBezTo>
                <a:cubicBezTo>
                  <a:pt x="3464846" y="441893"/>
                  <a:pt x="3473309" y="440569"/>
                  <a:pt x="3485084" y="441863"/>
                </a:cubicBezTo>
                <a:cubicBezTo>
                  <a:pt x="3498249" y="443338"/>
                  <a:pt x="3509901" y="443338"/>
                  <a:pt x="3520122" y="438673"/>
                </a:cubicBezTo>
                <a:cubicBezTo>
                  <a:pt x="3520122" y="438673"/>
                  <a:pt x="3520122" y="438673"/>
                  <a:pt x="3520122" y="438703"/>
                </a:cubicBezTo>
                <a:cubicBezTo>
                  <a:pt x="3531856" y="434761"/>
                  <a:pt x="3523638" y="430036"/>
                  <a:pt x="3521798" y="425732"/>
                </a:cubicBezTo>
                <a:cubicBezTo>
                  <a:pt x="3519141" y="419623"/>
                  <a:pt x="3512681" y="414688"/>
                  <a:pt x="3523352" y="407646"/>
                </a:cubicBezTo>
                <a:cubicBezTo>
                  <a:pt x="3532796" y="401416"/>
                  <a:pt x="3515666" y="394976"/>
                  <a:pt x="3507530" y="391244"/>
                </a:cubicBezTo>
                <a:cubicBezTo>
                  <a:pt x="3496082" y="386008"/>
                  <a:pt x="3498658" y="382697"/>
                  <a:pt x="3504790" y="377822"/>
                </a:cubicBezTo>
                <a:cubicBezTo>
                  <a:pt x="3522248" y="363858"/>
                  <a:pt x="3512068" y="336322"/>
                  <a:pt x="3485247" y="326421"/>
                </a:cubicBezTo>
                <a:cubicBezTo>
                  <a:pt x="3469098" y="320462"/>
                  <a:pt x="3454502" y="314895"/>
                  <a:pt x="3469956" y="303639"/>
                </a:cubicBezTo>
                <a:cubicBezTo>
                  <a:pt x="3474127" y="300600"/>
                  <a:pt x="3474904" y="295364"/>
                  <a:pt x="3468730" y="292836"/>
                </a:cubicBezTo>
                <a:cubicBezTo>
                  <a:pt x="3441419" y="281701"/>
                  <a:pt x="3459572" y="270295"/>
                  <a:pt x="3468485" y="259702"/>
                </a:cubicBezTo>
                <a:cubicBezTo>
                  <a:pt x="3471633" y="255940"/>
                  <a:pt x="3475599" y="252509"/>
                  <a:pt x="3471633" y="249470"/>
                </a:cubicBezTo>
                <a:cubicBezTo>
                  <a:pt x="3458672" y="239478"/>
                  <a:pt x="3488395" y="248175"/>
                  <a:pt x="3485125" y="241946"/>
                </a:cubicBezTo>
                <a:cubicBezTo>
                  <a:pt x="3484879" y="241464"/>
                  <a:pt x="3496654" y="241314"/>
                  <a:pt x="3496818" y="245768"/>
                </a:cubicBezTo>
                <a:cubicBezTo>
                  <a:pt x="3496859" y="246761"/>
                  <a:pt x="3495019" y="247784"/>
                  <a:pt x="3494038" y="248807"/>
                </a:cubicBezTo>
                <a:cubicBezTo>
                  <a:pt x="3495305" y="248807"/>
                  <a:pt x="3496654" y="248657"/>
                  <a:pt x="3497881" y="248777"/>
                </a:cubicBezTo>
                <a:cubicBezTo>
                  <a:pt x="3498617" y="248838"/>
                  <a:pt x="3499189" y="249319"/>
                  <a:pt x="3499966" y="249500"/>
                </a:cubicBezTo>
                <a:cubicBezTo>
                  <a:pt x="3503564" y="250252"/>
                  <a:pt x="3505526" y="248838"/>
                  <a:pt x="3503686" y="247905"/>
                </a:cubicBezTo>
                <a:cubicBezTo>
                  <a:pt x="3500579" y="246340"/>
                  <a:pt x="3507366" y="243992"/>
                  <a:pt x="3500416" y="242608"/>
                </a:cubicBezTo>
                <a:cubicBezTo>
                  <a:pt x="3495468" y="241615"/>
                  <a:pt x="3487578" y="239719"/>
                  <a:pt x="3493261" y="235084"/>
                </a:cubicBezTo>
                <a:cubicBezTo>
                  <a:pt x="3498371" y="230901"/>
                  <a:pt x="3503686" y="234663"/>
                  <a:pt x="3508715" y="234603"/>
                </a:cubicBezTo>
                <a:cubicBezTo>
                  <a:pt x="3516524" y="234543"/>
                  <a:pt x="3515502" y="234844"/>
                  <a:pt x="3516279" y="230089"/>
                </a:cubicBezTo>
                <a:cubicBezTo>
                  <a:pt x="3517178" y="224642"/>
                  <a:pt x="3539174" y="224371"/>
                  <a:pt x="3530997" y="215373"/>
                </a:cubicBezTo>
                <a:cubicBezTo>
                  <a:pt x="3529321" y="213537"/>
                  <a:pt x="3526091" y="209263"/>
                  <a:pt x="3526623" y="207759"/>
                </a:cubicBezTo>
                <a:close/>
                <a:moveTo>
                  <a:pt x="9176" y="217118"/>
                </a:moveTo>
                <a:cubicBezTo>
                  <a:pt x="7991" y="217118"/>
                  <a:pt x="3453" y="216937"/>
                  <a:pt x="6805" y="215342"/>
                </a:cubicBezTo>
                <a:cubicBezTo>
                  <a:pt x="8195" y="214680"/>
                  <a:pt x="11180" y="214620"/>
                  <a:pt x="13428" y="214620"/>
                </a:cubicBezTo>
                <a:cubicBezTo>
                  <a:pt x="15105" y="214620"/>
                  <a:pt x="16740" y="215222"/>
                  <a:pt x="22055" y="216306"/>
                </a:cubicBezTo>
                <a:cubicBezTo>
                  <a:pt x="15187" y="216787"/>
                  <a:pt x="12202" y="217178"/>
                  <a:pt x="9217" y="217118"/>
                </a:cubicBezTo>
                <a:close/>
                <a:moveTo>
                  <a:pt x="55131" y="180553"/>
                </a:moveTo>
                <a:cubicBezTo>
                  <a:pt x="55131" y="180553"/>
                  <a:pt x="55049" y="180674"/>
                  <a:pt x="55008" y="180734"/>
                </a:cubicBezTo>
                <a:cubicBezTo>
                  <a:pt x="54967" y="180674"/>
                  <a:pt x="54927" y="180644"/>
                  <a:pt x="54845" y="180583"/>
                </a:cubicBezTo>
                <a:cubicBezTo>
                  <a:pt x="54927" y="180583"/>
                  <a:pt x="55008" y="180583"/>
                  <a:pt x="55090" y="180583"/>
                </a:cubicBezTo>
                <a:close/>
                <a:moveTo>
                  <a:pt x="37101" y="224281"/>
                </a:moveTo>
                <a:cubicBezTo>
                  <a:pt x="42171" y="222746"/>
                  <a:pt x="52760" y="219556"/>
                  <a:pt x="62777" y="216516"/>
                </a:cubicBezTo>
                <a:cubicBezTo>
                  <a:pt x="78108" y="230992"/>
                  <a:pt x="44215" y="223438"/>
                  <a:pt x="37101" y="224281"/>
                </a:cubicBezTo>
                <a:close/>
                <a:moveTo>
                  <a:pt x="60242" y="388686"/>
                </a:moveTo>
                <a:cubicBezTo>
                  <a:pt x="63022" y="387723"/>
                  <a:pt x="67192" y="388295"/>
                  <a:pt x="67029" y="390552"/>
                </a:cubicBezTo>
                <a:cubicBezTo>
                  <a:pt x="66661" y="395518"/>
                  <a:pt x="59383" y="397504"/>
                  <a:pt x="51043" y="398828"/>
                </a:cubicBezTo>
                <a:cubicBezTo>
                  <a:pt x="46995" y="399791"/>
                  <a:pt x="44501" y="399009"/>
                  <a:pt x="44337" y="396962"/>
                </a:cubicBezTo>
                <a:cubicBezTo>
                  <a:pt x="43847" y="391605"/>
                  <a:pt x="53904" y="390883"/>
                  <a:pt x="60242" y="388686"/>
                </a:cubicBezTo>
                <a:close/>
                <a:moveTo>
                  <a:pt x="66129" y="417186"/>
                </a:moveTo>
                <a:cubicBezTo>
                  <a:pt x="60855" y="419292"/>
                  <a:pt x="56848" y="420887"/>
                  <a:pt x="52882" y="422482"/>
                </a:cubicBezTo>
                <a:cubicBezTo>
                  <a:pt x="51697" y="421519"/>
                  <a:pt x="49121" y="420255"/>
                  <a:pt x="49612" y="419653"/>
                </a:cubicBezTo>
                <a:cubicBezTo>
                  <a:pt x="51656" y="417306"/>
                  <a:pt x="55581" y="415922"/>
                  <a:pt x="61141" y="416253"/>
                </a:cubicBezTo>
                <a:cubicBezTo>
                  <a:pt x="62858" y="416373"/>
                  <a:pt x="64494" y="416855"/>
                  <a:pt x="66129" y="417186"/>
                </a:cubicBezTo>
                <a:close/>
                <a:moveTo>
                  <a:pt x="35302" y="436296"/>
                </a:moveTo>
                <a:cubicBezTo>
                  <a:pt x="29987" y="441231"/>
                  <a:pt x="21646" y="438914"/>
                  <a:pt x="14042" y="438372"/>
                </a:cubicBezTo>
                <a:cubicBezTo>
                  <a:pt x="14410" y="432173"/>
                  <a:pt x="22668" y="432744"/>
                  <a:pt x="31173" y="433978"/>
                </a:cubicBezTo>
                <a:cubicBezTo>
                  <a:pt x="32931" y="434249"/>
                  <a:pt x="35670" y="435934"/>
                  <a:pt x="35302" y="436296"/>
                </a:cubicBezTo>
                <a:close/>
                <a:moveTo>
                  <a:pt x="25244" y="427237"/>
                </a:moveTo>
                <a:cubicBezTo>
                  <a:pt x="23854" y="426756"/>
                  <a:pt x="27820" y="420978"/>
                  <a:pt x="35874" y="423295"/>
                </a:cubicBezTo>
                <a:cubicBezTo>
                  <a:pt x="44705" y="425853"/>
                  <a:pt x="53986" y="426936"/>
                  <a:pt x="64085" y="427327"/>
                </a:cubicBezTo>
                <a:cubicBezTo>
                  <a:pt x="50715" y="427929"/>
                  <a:pt x="37387" y="431300"/>
                  <a:pt x="25203" y="427237"/>
                </a:cubicBezTo>
                <a:close/>
                <a:moveTo>
                  <a:pt x="77291" y="436446"/>
                </a:moveTo>
                <a:cubicBezTo>
                  <a:pt x="75901" y="437349"/>
                  <a:pt x="73856" y="438583"/>
                  <a:pt x="71976" y="438643"/>
                </a:cubicBezTo>
                <a:cubicBezTo>
                  <a:pt x="62163" y="438854"/>
                  <a:pt x="52269" y="438733"/>
                  <a:pt x="41108" y="438733"/>
                </a:cubicBezTo>
                <a:cubicBezTo>
                  <a:pt x="50634" y="431420"/>
                  <a:pt x="64248" y="436597"/>
                  <a:pt x="74551" y="434520"/>
                </a:cubicBezTo>
                <a:cubicBezTo>
                  <a:pt x="75655" y="434309"/>
                  <a:pt x="80112" y="434610"/>
                  <a:pt x="77291" y="436446"/>
                </a:cubicBezTo>
                <a:close/>
                <a:moveTo>
                  <a:pt x="622572" y="458174"/>
                </a:moveTo>
                <a:cubicBezTo>
                  <a:pt x="625025" y="458174"/>
                  <a:pt x="627519" y="458415"/>
                  <a:pt x="630054" y="458596"/>
                </a:cubicBezTo>
                <a:cubicBezTo>
                  <a:pt x="629359" y="459258"/>
                  <a:pt x="628991" y="460040"/>
                  <a:pt x="628909" y="460943"/>
                </a:cubicBezTo>
                <a:cubicBezTo>
                  <a:pt x="628664" y="460762"/>
                  <a:pt x="628337" y="460612"/>
                  <a:pt x="627969" y="460461"/>
                </a:cubicBezTo>
                <a:cubicBezTo>
                  <a:pt x="626211" y="459739"/>
                  <a:pt x="624453" y="458866"/>
                  <a:pt x="622572" y="458174"/>
                </a:cubicBezTo>
                <a:close/>
                <a:moveTo>
                  <a:pt x="837095" y="453931"/>
                </a:moveTo>
                <a:cubicBezTo>
                  <a:pt x="836890" y="453750"/>
                  <a:pt x="836645" y="453570"/>
                  <a:pt x="837095" y="453931"/>
                </a:cubicBezTo>
                <a:lnTo>
                  <a:pt x="837095" y="453931"/>
                </a:lnTo>
                <a:close/>
                <a:moveTo>
                  <a:pt x="2196720" y="456519"/>
                </a:moveTo>
                <a:cubicBezTo>
                  <a:pt x="2195657" y="456519"/>
                  <a:pt x="2194635" y="456158"/>
                  <a:pt x="2193613" y="455827"/>
                </a:cubicBezTo>
                <a:cubicBezTo>
                  <a:pt x="2193450" y="455676"/>
                  <a:pt x="2193368" y="455526"/>
                  <a:pt x="2193245" y="455406"/>
                </a:cubicBezTo>
                <a:cubicBezTo>
                  <a:pt x="2194431" y="455165"/>
                  <a:pt x="2195616" y="454894"/>
                  <a:pt x="2196884" y="454653"/>
                </a:cubicBezTo>
                <a:cubicBezTo>
                  <a:pt x="2198233" y="455014"/>
                  <a:pt x="2199582" y="455345"/>
                  <a:pt x="2200891" y="455707"/>
                </a:cubicBezTo>
                <a:cubicBezTo>
                  <a:pt x="2199501" y="456007"/>
                  <a:pt x="2198070" y="456579"/>
                  <a:pt x="2196680" y="456549"/>
                </a:cubicBezTo>
                <a:close/>
                <a:moveTo>
                  <a:pt x="2363285" y="7631"/>
                </a:moveTo>
                <a:cubicBezTo>
                  <a:pt x="2363285" y="7631"/>
                  <a:pt x="2363653" y="7721"/>
                  <a:pt x="2363858" y="7751"/>
                </a:cubicBezTo>
                <a:cubicBezTo>
                  <a:pt x="2363653" y="7751"/>
                  <a:pt x="2363531" y="7721"/>
                  <a:pt x="2363285" y="7691"/>
                </a:cubicBezTo>
                <a:cubicBezTo>
                  <a:pt x="2363040" y="7601"/>
                  <a:pt x="2362754" y="7571"/>
                  <a:pt x="2362468" y="7480"/>
                </a:cubicBezTo>
                <a:cubicBezTo>
                  <a:pt x="2362754" y="7511"/>
                  <a:pt x="2363040" y="7541"/>
                  <a:pt x="2363285" y="7601"/>
                </a:cubicBezTo>
                <a:close/>
                <a:moveTo>
                  <a:pt x="1337443" y="456549"/>
                </a:moveTo>
                <a:cubicBezTo>
                  <a:pt x="1336053" y="456549"/>
                  <a:pt x="1334623" y="456007"/>
                  <a:pt x="1333232" y="455707"/>
                </a:cubicBezTo>
                <a:cubicBezTo>
                  <a:pt x="1334582" y="455345"/>
                  <a:pt x="1335931" y="455014"/>
                  <a:pt x="1337239" y="454653"/>
                </a:cubicBezTo>
                <a:cubicBezTo>
                  <a:pt x="1338466" y="454924"/>
                  <a:pt x="1339692" y="455165"/>
                  <a:pt x="1340878" y="455406"/>
                </a:cubicBezTo>
                <a:cubicBezTo>
                  <a:pt x="1340796" y="455556"/>
                  <a:pt x="1340673" y="455676"/>
                  <a:pt x="1340510" y="455827"/>
                </a:cubicBezTo>
                <a:cubicBezTo>
                  <a:pt x="1339488" y="456158"/>
                  <a:pt x="1338466" y="456489"/>
                  <a:pt x="1337403" y="456519"/>
                </a:cubicBezTo>
                <a:close/>
                <a:moveTo>
                  <a:pt x="1171696" y="7511"/>
                </a:moveTo>
                <a:cubicBezTo>
                  <a:pt x="1171410" y="7571"/>
                  <a:pt x="1171124" y="7631"/>
                  <a:pt x="1170879" y="7721"/>
                </a:cubicBezTo>
                <a:cubicBezTo>
                  <a:pt x="1170633" y="7721"/>
                  <a:pt x="1170511" y="7751"/>
                  <a:pt x="1170306" y="7781"/>
                </a:cubicBezTo>
                <a:cubicBezTo>
                  <a:pt x="1170511" y="7751"/>
                  <a:pt x="1170674" y="7721"/>
                  <a:pt x="1170879" y="7661"/>
                </a:cubicBezTo>
                <a:cubicBezTo>
                  <a:pt x="1171124" y="7601"/>
                  <a:pt x="1171410" y="7571"/>
                  <a:pt x="1171696" y="7541"/>
                </a:cubicBezTo>
                <a:close/>
                <a:moveTo>
                  <a:pt x="2697069" y="453961"/>
                </a:moveTo>
                <a:cubicBezTo>
                  <a:pt x="2697519" y="453600"/>
                  <a:pt x="2697274" y="453780"/>
                  <a:pt x="2697069" y="453961"/>
                </a:cubicBezTo>
                <a:lnTo>
                  <a:pt x="2697069" y="453961"/>
                </a:lnTo>
                <a:close/>
                <a:moveTo>
                  <a:pt x="2906195" y="460492"/>
                </a:moveTo>
                <a:cubicBezTo>
                  <a:pt x="2905827" y="460642"/>
                  <a:pt x="2905500" y="460823"/>
                  <a:pt x="2905255" y="460973"/>
                </a:cubicBezTo>
                <a:cubicBezTo>
                  <a:pt x="2905173" y="460070"/>
                  <a:pt x="2904764" y="459288"/>
                  <a:pt x="2904110" y="458626"/>
                </a:cubicBezTo>
                <a:cubicBezTo>
                  <a:pt x="2906645" y="458445"/>
                  <a:pt x="2909180" y="458234"/>
                  <a:pt x="2911592" y="458204"/>
                </a:cubicBezTo>
                <a:cubicBezTo>
                  <a:pt x="2909670" y="458897"/>
                  <a:pt x="2907953" y="459739"/>
                  <a:pt x="2906195" y="460492"/>
                </a:cubicBezTo>
                <a:close/>
                <a:moveTo>
                  <a:pt x="3520081" y="438402"/>
                </a:moveTo>
                <a:cubicBezTo>
                  <a:pt x="3512477" y="438944"/>
                  <a:pt x="3504136" y="441261"/>
                  <a:pt x="3498821" y="436326"/>
                </a:cubicBezTo>
                <a:cubicBezTo>
                  <a:pt x="3498453" y="435995"/>
                  <a:pt x="3501192" y="434279"/>
                  <a:pt x="3502950" y="434008"/>
                </a:cubicBezTo>
                <a:cubicBezTo>
                  <a:pt x="3511455" y="432775"/>
                  <a:pt x="3519713" y="432173"/>
                  <a:pt x="3520081" y="438402"/>
                </a:cubicBezTo>
                <a:close/>
                <a:moveTo>
                  <a:pt x="3508879" y="427267"/>
                </a:moveTo>
                <a:cubicBezTo>
                  <a:pt x="3496736" y="431330"/>
                  <a:pt x="3483408" y="427959"/>
                  <a:pt x="3469997" y="427358"/>
                </a:cubicBezTo>
                <a:cubicBezTo>
                  <a:pt x="3480137" y="426996"/>
                  <a:pt x="3489418" y="425883"/>
                  <a:pt x="3498208" y="423325"/>
                </a:cubicBezTo>
                <a:cubicBezTo>
                  <a:pt x="3506262" y="420978"/>
                  <a:pt x="3510228" y="426786"/>
                  <a:pt x="3508838" y="427267"/>
                </a:cubicBezTo>
                <a:close/>
                <a:moveTo>
                  <a:pt x="3467994" y="417186"/>
                </a:moveTo>
                <a:cubicBezTo>
                  <a:pt x="3469629" y="416855"/>
                  <a:pt x="3471265" y="416373"/>
                  <a:pt x="3472982" y="416253"/>
                </a:cubicBezTo>
                <a:cubicBezTo>
                  <a:pt x="3478501" y="415922"/>
                  <a:pt x="3482467" y="417306"/>
                  <a:pt x="3484511" y="419653"/>
                </a:cubicBezTo>
                <a:cubicBezTo>
                  <a:pt x="3485043" y="420255"/>
                  <a:pt x="3482426" y="421519"/>
                  <a:pt x="3481241" y="422482"/>
                </a:cubicBezTo>
                <a:cubicBezTo>
                  <a:pt x="3477275" y="420887"/>
                  <a:pt x="3473268" y="419292"/>
                  <a:pt x="3467994" y="417186"/>
                </a:cubicBezTo>
                <a:close/>
                <a:moveTo>
                  <a:pt x="3473881" y="388686"/>
                </a:moveTo>
                <a:cubicBezTo>
                  <a:pt x="3480219" y="390883"/>
                  <a:pt x="3490276" y="391605"/>
                  <a:pt x="3489786" y="396962"/>
                </a:cubicBezTo>
                <a:cubicBezTo>
                  <a:pt x="3489581" y="399009"/>
                  <a:pt x="3487128" y="399791"/>
                  <a:pt x="3483081" y="398828"/>
                </a:cubicBezTo>
                <a:cubicBezTo>
                  <a:pt x="3474740" y="397504"/>
                  <a:pt x="3467462" y="395518"/>
                  <a:pt x="3467094" y="390552"/>
                </a:cubicBezTo>
                <a:cubicBezTo>
                  <a:pt x="3466931" y="388295"/>
                  <a:pt x="3471101" y="387723"/>
                  <a:pt x="3473881" y="388686"/>
                </a:cubicBezTo>
                <a:close/>
                <a:moveTo>
                  <a:pt x="3459572" y="434550"/>
                </a:moveTo>
                <a:cubicBezTo>
                  <a:pt x="3469875" y="436657"/>
                  <a:pt x="3483530" y="431450"/>
                  <a:pt x="3493015" y="438763"/>
                </a:cubicBezTo>
                <a:cubicBezTo>
                  <a:pt x="3481813" y="438763"/>
                  <a:pt x="3471960" y="438884"/>
                  <a:pt x="3462147" y="438673"/>
                </a:cubicBezTo>
                <a:cubicBezTo>
                  <a:pt x="3460308" y="438643"/>
                  <a:pt x="3458263" y="437379"/>
                  <a:pt x="3456833" y="436476"/>
                </a:cubicBezTo>
                <a:cubicBezTo>
                  <a:pt x="3453971" y="434640"/>
                  <a:pt x="3458468" y="434309"/>
                  <a:pt x="3459572" y="434550"/>
                </a:cubicBezTo>
                <a:close/>
                <a:moveTo>
                  <a:pt x="3479115" y="180734"/>
                </a:moveTo>
                <a:lnTo>
                  <a:pt x="3478992" y="180553"/>
                </a:lnTo>
                <a:cubicBezTo>
                  <a:pt x="3478992" y="180553"/>
                  <a:pt x="3479155" y="180553"/>
                  <a:pt x="3479237" y="180553"/>
                </a:cubicBezTo>
                <a:cubicBezTo>
                  <a:pt x="3479196" y="180614"/>
                  <a:pt x="3479155" y="180644"/>
                  <a:pt x="3479074" y="180704"/>
                </a:cubicBezTo>
                <a:close/>
                <a:moveTo>
                  <a:pt x="3471347" y="216516"/>
                </a:moveTo>
                <a:cubicBezTo>
                  <a:pt x="3481363" y="219526"/>
                  <a:pt x="3491952" y="222746"/>
                  <a:pt x="3497022" y="224281"/>
                </a:cubicBezTo>
                <a:cubicBezTo>
                  <a:pt x="3489908" y="223438"/>
                  <a:pt x="3456015" y="230992"/>
                  <a:pt x="3471347" y="216516"/>
                </a:cubicBezTo>
                <a:close/>
                <a:moveTo>
                  <a:pt x="3524987" y="217118"/>
                </a:moveTo>
                <a:cubicBezTo>
                  <a:pt x="3522003" y="217178"/>
                  <a:pt x="3518977" y="216787"/>
                  <a:pt x="3512150" y="216306"/>
                </a:cubicBezTo>
                <a:cubicBezTo>
                  <a:pt x="3517424" y="215222"/>
                  <a:pt x="3519100" y="214650"/>
                  <a:pt x="3520776" y="214620"/>
                </a:cubicBezTo>
                <a:cubicBezTo>
                  <a:pt x="3523025" y="214620"/>
                  <a:pt x="3526010" y="214650"/>
                  <a:pt x="3527400" y="215342"/>
                </a:cubicBezTo>
                <a:cubicBezTo>
                  <a:pt x="3530752" y="216937"/>
                  <a:pt x="3526214" y="217118"/>
                  <a:pt x="3525028" y="217118"/>
                </a:cubicBezTo>
                <a:close/>
              </a:path>
            </a:pathLst>
          </a:custGeom>
          <a:gradFill>
            <a:gsLst>
              <a:gs pos="0">
                <a:srgbClr val="B40000"/>
              </a:gs>
              <a:gs pos="47600">
                <a:srgbClr val="B40000"/>
              </a:gs>
              <a:gs pos="100000">
                <a:srgbClr val="B40000"/>
              </a:gs>
            </a:gsLst>
            <a:lin ang="0" scaled="1"/>
          </a:gradFill>
          <a:ln w="0" cap="flat">
            <a:noFill/>
            <a:prstDash val="solid"/>
            <a:miter/>
          </a:ln>
          <a:effectLst>
            <a:outerShdw blurRad="63500" dist="38100" dir="2700000" algn="tl" rotWithShape="0">
              <a:srgbClr val="3A0000">
                <a:alpha val="17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C70420F-0DB6-9C8F-4F99-2E03BA6EF8AC}"/>
              </a:ext>
            </a:extLst>
          </p:cNvPr>
          <p:cNvCxnSpPr/>
          <p:nvPr/>
        </p:nvCxnSpPr>
        <p:spPr>
          <a:xfrm flipH="1">
            <a:off x="6096000" y="2831898"/>
            <a:ext cx="59140" cy="3044151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6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537E00B-D7D5-CE77-8E5E-456124084CD5}"/>
              </a:ext>
            </a:extLst>
          </p:cNvPr>
          <p:cNvSpPr txBox="1"/>
          <p:nvPr/>
        </p:nvSpPr>
        <p:spPr>
          <a:xfrm>
            <a:off x="2454784" y="854055"/>
            <a:ext cx="7199303" cy="17073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just">
              <a:lnSpc>
                <a:spcPct val="110000"/>
              </a:lnSpc>
            </a:pPr>
            <a:r>
              <a:rPr lang="vi-VN" sz="2400" b="1" spc="150" dirty="0" smtClean="0">
                <a:solidFill>
                  <a:schemeClr val="bg1"/>
                </a:solidFill>
                <a:latin typeface="+mj-lt"/>
              </a:rPr>
              <a:t>Em hãy đóng vai thành hướng dẫn viên du lịch để </a:t>
            </a:r>
            <a:r>
              <a:rPr lang="vi-VN" sz="2400" b="1" spc="150" dirty="0">
                <a:solidFill>
                  <a:schemeClr val="bg1"/>
                </a:solidFill>
                <a:latin typeface="+mj-lt"/>
              </a:rPr>
              <a:t>tìm hiểu và giới thiệu về những nét độc đáo các </a:t>
            </a:r>
            <a:r>
              <a:rPr lang="vi-VN" sz="2400" b="1" spc="150" dirty="0" smtClean="0">
                <a:solidFill>
                  <a:schemeClr val="bg1"/>
                </a:solidFill>
                <a:latin typeface="+mj-lt"/>
              </a:rPr>
              <a:t>thành tựu của văn minh Đại Việt </a:t>
            </a:r>
            <a:r>
              <a:rPr lang="vi-VN" sz="2400" b="1" spc="150" dirty="0">
                <a:solidFill>
                  <a:schemeClr val="bg1"/>
                </a:solidFill>
                <a:latin typeface="+mj-lt"/>
              </a:rPr>
              <a:t>trên trang </a:t>
            </a:r>
            <a:r>
              <a:rPr lang="vi-VN" sz="2400" b="1" spc="150" dirty="0" smtClean="0">
                <a:solidFill>
                  <a:schemeClr val="bg1"/>
                </a:solidFill>
                <a:latin typeface="+mj-lt"/>
              </a:rPr>
              <a:t>học liệu số mà GV cung cấp </a:t>
            </a:r>
            <a:endParaRPr lang="en-US" sz="2400" b="1" spc="1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99A8AE-60EC-6CDA-9AD4-8E8DDEB4B2DF}"/>
              </a:ext>
            </a:extLst>
          </p:cNvPr>
          <p:cNvSpPr txBox="1"/>
          <p:nvPr/>
        </p:nvSpPr>
        <p:spPr>
          <a:xfrm>
            <a:off x="8404797" y="3003953"/>
            <a:ext cx="4223883" cy="5663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just">
              <a:lnSpc>
                <a:spcPct val="110000"/>
              </a:lnSpc>
              <a:spcAft>
                <a:spcPts val="1000"/>
              </a:spcAft>
              <a:buSzPct val="150000"/>
            </a:pPr>
            <a:r>
              <a:rPr lang="vi-VN" sz="2800" dirty="0" smtClean="0">
                <a:solidFill>
                  <a:srgbClr val="3A0000"/>
                </a:solidFill>
                <a:latin typeface="+mj-lt"/>
              </a:rPr>
              <a:t>Nhóm 2. </a:t>
            </a:r>
            <a:r>
              <a:rPr lang="vi-VN" sz="2800" dirty="0" smtClean="0">
                <a:solidFill>
                  <a:srgbClr val="3A0000"/>
                </a:solidFill>
                <a:latin typeface="+mj-lt"/>
              </a:rPr>
              <a:t>Chi Lăng</a:t>
            </a:r>
            <a:r>
              <a:rPr lang="vi-VN" sz="2800" dirty="0" smtClean="0">
                <a:solidFill>
                  <a:srgbClr val="3A0000"/>
                </a:solidFill>
                <a:latin typeface="+mj-lt"/>
              </a:rPr>
              <a:t>  </a:t>
            </a:r>
            <a:endParaRPr lang="en-US" sz="2800" dirty="0">
              <a:solidFill>
                <a:srgbClr val="3A0000"/>
              </a:solidFill>
              <a:latin typeface="+mj-lt"/>
            </a:endParaRPr>
          </a:p>
        </p:txBody>
      </p:sp>
      <p:pic>
        <p:nvPicPr>
          <p:cNvPr id="3" name="Điện Kính Thiên©Tuyetkypowerpoint.com">
            <a:extLst>
              <a:ext uri="{FF2B5EF4-FFF2-40B4-BE49-F238E27FC236}">
                <a16:creationId xmlns:a16="http://schemas.microsoft.com/office/drawing/2014/main" id="{8923B631-4EBB-C213-D3A6-1A7AFB7814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2" y="3596278"/>
            <a:ext cx="8795658" cy="3261722"/>
          </a:xfrm>
          <a:prstGeom prst="rect">
            <a:avLst/>
          </a:prstGeom>
          <a:effectLst>
            <a:outerShdw blurRad="127000" dist="38100" dir="2700000" algn="tl" rotWithShape="0">
              <a:srgbClr val="320000">
                <a:alpha val="25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2BB1992-03E2-90B3-0EF2-AC2E0E2A7F07}"/>
              </a:ext>
            </a:extLst>
          </p:cNvPr>
          <p:cNvSpPr txBox="1"/>
          <p:nvPr/>
        </p:nvSpPr>
        <p:spPr>
          <a:xfrm>
            <a:off x="179483" y="6459813"/>
            <a:ext cx="4349268" cy="20460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>
              <a:lnSpc>
                <a:spcPct val="110000"/>
              </a:lnSpc>
              <a:spcAft>
                <a:spcPts val="1000"/>
              </a:spcAft>
              <a:buSzPct val="150000"/>
            </a:pPr>
            <a:r>
              <a:rPr lang="en-US" sz="700">
                <a:solidFill>
                  <a:srgbClr val="3A0000">
                    <a:alpha val="20000"/>
                  </a:srgbClr>
                </a:solidFill>
                <a:latin typeface="1K Faculty Glyphic" pitchFamily="50" charset="0"/>
              </a:rPr>
              <a:t>https://hoangthanhthanglong.vn/di-vat-cua-nha-vua-vuong-hau-ke-doi-song-kinh-do-thang-long/</a:t>
            </a:r>
            <a:endParaRPr lang="vi-VN" sz="700">
              <a:solidFill>
                <a:srgbClr val="3A0000">
                  <a:alpha val="20000"/>
                </a:srgbClr>
              </a:solidFill>
              <a:latin typeface="1K Faculty Glyphic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7DD897-01A7-AEF1-5EB5-7C81F6246BF3}"/>
              </a:ext>
            </a:extLst>
          </p:cNvPr>
          <p:cNvSpPr txBox="1"/>
          <p:nvPr/>
        </p:nvSpPr>
        <p:spPr>
          <a:xfrm>
            <a:off x="1067589" y="-4378882"/>
            <a:ext cx="766557" cy="116955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>
                <a:rot lat="21299999" lon="0" rev="0"/>
              </a:camera>
              <a:lightRig rig="threePt" dir="t"/>
            </a:scene3d>
            <a:sp3d prstMaterial="matte">
              <a:bevelT w="6350" h="6350"/>
            </a:sp3d>
          </a:bodyPr>
          <a:lstStyle/>
          <a:p>
            <a:r>
              <a:rPr lang="en-US" sz="700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1FTV VIP Firlest" pitchFamily="50" charset="0"/>
              </a:rPr>
              <a:t>3.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0587D3-9FBE-DC10-D0C5-F0112F521178}"/>
              </a:ext>
            </a:extLst>
          </p:cNvPr>
          <p:cNvSpPr txBox="1"/>
          <p:nvPr/>
        </p:nvSpPr>
        <p:spPr>
          <a:xfrm>
            <a:off x="1067589" y="-3359279"/>
            <a:ext cx="5489451" cy="10926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>
                <a:rot lat="21299999" lon="0" rev="0"/>
              </a:camera>
              <a:lightRig rig="threePt" dir="t"/>
            </a:scene3d>
            <a:sp3d prstMaterial="matte">
              <a:bevelT w="6350" h="6350"/>
            </a:sp3d>
          </a:bodyPr>
          <a:lstStyle/>
          <a:p>
            <a:r>
              <a:rPr lang="en-US" sz="650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1FTV VIP Firlest" pitchFamily="50" charset="0"/>
              </a:rPr>
              <a:t>Tình Hình Kinh Tế</a:t>
            </a:r>
          </a:p>
        </p:txBody>
      </p:sp>
    </p:spTree>
    <p:extLst>
      <p:ext uri="{BB962C8B-B14F-4D97-AF65-F5344CB8AC3E}">
        <p14:creationId xmlns:p14="http://schemas.microsoft.com/office/powerpoint/2010/main" val="1211656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C0C8D-922E-5A28-1368-D0FF56334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BG©Tuyetkypowerpoint.com">
            <a:extLst>
              <a:ext uri="{FF2B5EF4-FFF2-40B4-BE49-F238E27FC236}">
                <a16:creationId xmlns:a16="http://schemas.microsoft.com/office/drawing/2014/main" id="{7AC39FBB-21B3-EC10-237A-8859FC3B3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16486" r="11775" b="19012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pic>
        <p:nvPicPr>
          <p:cNvPr id="37" name="BG Thành Thăng Long©Tuyetkypowerpoint.com">
            <a:extLst>
              <a:ext uri="{FF2B5EF4-FFF2-40B4-BE49-F238E27FC236}">
                <a16:creationId xmlns:a16="http://schemas.microsoft.com/office/drawing/2014/main" id="{FF9F08CD-1807-498E-001A-26FDEB43A8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5403" y="-332509"/>
            <a:ext cx="20870182" cy="1173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C5A798-7171-824E-E9C9-32CD4E29FC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DF7">
                  <a:alpha val="95000"/>
                </a:srgbClr>
              </a:gs>
              <a:gs pos="100000">
                <a:srgbClr val="FFFDF7">
                  <a:alpha val="9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</a:t>
            </a:r>
          </a:p>
        </p:txBody>
      </p:sp>
      <p:pic>
        <p:nvPicPr>
          <p:cNvPr id="7" name="Rồng Thời Lý©Tuyetkypowerpoint.com">
            <a:extLst>
              <a:ext uri="{FF2B5EF4-FFF2-40B4-BE49-F238E27FC236}">
                <a16:creationId xmlns:a16="http://schemas.microsoft.com/office/drawing/2014/main" id="{6015BA97-53C3-5924-3FD7-FE51F5705F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75" y="40583"/>
            <a:ext cx="8365451" cy="32324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A232A7-49EC-E282-6536-2E29149574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7999" cy="121919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843714-53B8-FBF5-444D-616A3CBCB1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t="11963" r="8115" b="33238"/>
          <a:stretch>
            <a:fillRect/>
          </a:stretch>
        </p:blipFill>
        <p:spPr>
          <a:xfrm>
            <a:off x="-1" y="0"/>
            <a:ext cx="12191998" cy="6858000"/>
          </a:xfrm>
          <a:prstGeom prst="rect">
            <a:avLst/>
          </a:prstGeom>
        </p:spPr>
      </p:pic>
      <p:pic>
        <p:nvPicPr>
          <p:cNvPr id="19" name="Trống Đồng©Tuyetkypowerpoint.com">
            <a:extLst>
              <a:ext uri="{FF2B5EF4-FFF2-40B4-BE49-F238E27FC236}">
                <a16:creationId xmlns:a16="http://schemas.microsoft.com/office/drawing/2014/main" id="{AEB40F1F-8E7C-43E8-F5AB-932422A8589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12648050" y="1384285"/>
            <a:ext cx="5279065" cy="3897709"/>
          </a:xfrm>
          <a:prstGeom prst="rect">
            <a:avLst/>
          </a:prstGeom>
        </p:spPr>
      </p:pic>
      <p:pic>
        <p:nvPicPr>
          <p:cNvPr id="20" name="Ánh Sáng Tròn©Tuyetkypowerpoint.com">
            <a:extLst>
              <a:ext uri="{FF2B5EF4-FFF2-40B4-BE49-F238E27FC236}">
                <a16:creationId xmlns:a16="http://schemas.microsoft.com/office/drawing/2014/main" id="{CEF91B98-0645-35B7-DE7C-C272BD1B31A9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743" y="1384284"/>
            <a:ext cx="4968033" cy="4295954"/>
          </a:xfrm>
          <a:prstGeom prst="rect">
            <a:avLst/>
          </a:prstGeom>
        </p:spPr>
      </p:pic>
      <p:pic>
        <p:nvPicPr>
          <p:cNvPr id="25" name="Vua Lý Thái Tổ©Tuyetkypowerpoint.com">
            <a:extLst>
              <a:ext uri="{FF2B5EF4-FFF2-40B4-BE49-F238E27FC236}">
                <a16:creationId xmlns:a16="http://schemas.microsoft.com/office/drawing/2014/main" id="{810B6409-F54C-F09B-8171-28D1C2795F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523" y="124842"/>
            <a:ext cx="3982279" cy="9647070"/>
          </a:xfrm>
          <a:prstGeom prst="rect">
            <a:avLst/>
          </a:prstGeom>
          <a:effectLst>
            <a:glow rad="152400">
              <a:srgbClr val="FFF5AB">
                <a:alpha val="9804"/>
              </a:srgbClr>
            </a:glow>
            <a:outerShdw blurRad="762000" dist="127000" dir="8100000" algn="tr" rotWithShape="0">
              <a:srgbClr val="FFEF75">
                <a:alpha val="70000"/>
              </a:srgb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F7C7FCA-FA4F-75C7-4D31-2E803973A7B5}"/>
              </a:ext>
            </a:extLst>
          </p:cNvPr>
          <p:cNvGrpSpPr/>
          <p:nvPr/>
        </p:nvGrpSpPr>
        <p:grpSpPr>
          <a:xfrm>
            <a:off x="-5143360" y="5626202"/>
            <a:ext cx="22301878" cy="6661314"/>
            <a:chOff x="-957892" y="4515628"/>
            <a:chExt cx="13930942" cy="416101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99BE5F7-B940-DE89-5456-FCE892211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7892" y="4515628"/>
              <a:ext cx="6024996" cy="416101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826967-83AA-DF3C-A3A4-E5648F716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423" y="4515628"/>
              <a:ext cx="6024996" cy="416101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49DA583-1875-56FC-5044-7FF1F84A4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738" y="4515628"/>
              <a:ext cx="6024996" cy="416101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8F1A44-7388-1147-27D9-D4BAC6644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54" y="4515628"/>
              <a:ext cx="6024996" cy="4161012"/>
            </a:xfrm>
            <a:prstGeom prst="rect">
              <a:avLst/>
            </a:prstGeom>
          </p:spPr>
        </p:pic>
      </p:grpSp>
      <p:pic>
        <p:nvPicPr>
          <p:cNvPr id="34" name="Bảo Tháp©Tuyetkypowerpoint">
            <a:extLst>
              <a:ext uri="{FF2B5EF4-FFF2-40B4-BE49-F238E27FC236}">
                <a16:creationId xmlns:a16="http://schemas.microsoft.com/office/drawing/2014/main" id="{EE957B24-23D0-DB88-3657-9F06B458F74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810862" y="6959666"/>
            <a:ext cx="1972484" cy="4270424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  <p:pic>
        <p:nvPicPr>
          <p:cNvPr id="35" name="Chùa Một Cột©Tuyetkypowerpoint.com">
            <a:extLst>
              <a:ext uri="{FF2B5EF4-FFF2-40B4-BE49-F238E27FC236}">
                <a16:creationId xmlns:a16="http://schemas.microsoft.com/office/drawing/2014/main" id="{3602EFDA-9280-1DF8-E7D3-3B0162FE6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1559807" y="7733836"/>
            <a:ext cx="4421914" cy="3496256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  <p:pic>
        <p:nvPicPr>
          <p:cNvPr id="36" name="Thành Thăng Long©Tuyetkypowerpoint.com">
            <a:extLst>
              <a:ext uri="{FF2B5EF4-FFF2-40B4-BE49-F238E27FC236}">
                <a16:creationId xmlns:a16="http://schemas.microsoft.com/office/drawing/2014/main" id="{AD6C679B-9414-F998-CACF-6EA7C04DA2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571" y="7027270"/>
            <a:ext cx="21381142" cy="4996060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2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DD839B-D722-6669-666D-6E23D205F455}"/>
              </a:ext>
            </a:extLst>
          </p:cNvPr>
          <p:cNvSpPr txBox="1"/>
          <p:nvPr/>
        </p:nvSpPr>
        <p:spPr>
          <a:xfrm>
            <a:off x="4025683" y="203715"/>
            <a:ext cx="4057521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vi-VN" sz="3000" dirty="0" smtClean="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38100" dist="25400" dir="2700000" algn="tl" rotWithShape="0">
                    <a:schemeClr val="tx1">
                      <a:alpha val="25000"/>
                    </a:schemeClr>
                  </a:outerShdw>
                </a:effectLst>
                <a:latin typeface="+mj-lt"/>
              </a:rPr>
              <a:t>Địa chỉ trang học liệu số </a:t>
            </a:r>
            <a:endParaRPr lang="en-US" sz="3000" dirty="0">
              <a:gradFill>
                <a:gsLst>
                  <a:gs pos="0">
                    <a:srgbClr val="B40000"/>
                  </a:gs>
                  <a:gs pos="47600">
                    <a:srgbClr val="B40000"/>
                  </a:gs>
                  <a:gs pos="100000">
                    <a:srgbClr val="B40000"/>
                  </a:gs>
                </a:gsLst>
                <a:lin ang="0" scaled="1"/>
              </a:gradFill>
              <a:effectLst>
                <a:outerShdw blurRad="38100" dist="25400" dir="2700000" algn="tl" rotWithShape="0">
                  <a:schemeClr val="tx1">
                    <a:alpha val="25000"/>
                  </a:schemeClr>
                </a:outerShdw>
              </a:effectLst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A6279-5830-9807-40BF-B90D102A5C26}"/>
              </a:ext>
            </a:extLst>
          </p:cNvPr>
          <p:cNvSpPr txBox="1"/>
          <p:nvPr/>
        </p:nvSpPr>
        <p:spPr>
          <a:xfrm>
            <a:off x="411336" y="1878589"/>
            <a:ext cx="5484902" cy="4985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just">
              <a:lnSpc>
                <a:spcPct val="110000"/>
              </a:lnSpc>
              <a:spcAft>
                <a:spcPts val="1000"/>
              </a:spcAft>
              <a:buSzPct val="150000"/>
            </a:pPr>
            <a:r>
              <a:rPr lang="vi-VN" sz="2400" dirty="0" smtClean="0">
                <a:solidFill>
                  <a:srgbClr val="3A0000"/>
                </a:solidFill>
                <a:latin typeface="+mj-lt"/>
              </a:rPr>
              <a:t>Học liệu số về di sản văn hóa Việt Nam  </a:t>
            </a:r>
            <a:endParaRPr lang="en-US" sz="2400" dirty="0">
              <a:solidFill>
                <a:srgbClr val="3A0000"/>
              </a:solidFill>
              <a:latin typeface="+mj-lt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C70420F-0DB6-9C8F-4F99-2E03BA6EF8AC}"/>
              </a:ext>
            </a:extLst>
          </p:cNvPr>
          <p:cNvCxnSpPr/>
          <p:nvPr/>
        </p:nvCxnSpPr>
        <p:spPr>
          <a:xfrm>
            <a:off x="6096000" y="1962977"/>
            <a:ext cx="0" cy="3913072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6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899A8AE-60EC-6CDA-9AD4-8E8DDEB4B2DF}"/>
              </a:ext>
            </a:extLst>
          </p:cNvPr>
          <p:cNvSpPr txBox="1"/>
          <p:nvPr/>
        </p:nvSpPr>
        <p:spPr>
          <a:xfrm>
            <a:off x="7551737" y="1609064"/>
            <a:ext cx="4223883" cy="10402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just">
              <a:lnSpc>
                <a:spcPct val="110000"/>
              </a:lnSpc>
              <a:spcAft>
                <a:spcPts val="1000"/>
              </a:spcAft>
              <a:buSzPct val="150000"/>
            </a:pPr>
            <a:r>
              <a:rPr lang="vi-VN" sz="2800" dirty="0" smtClean="0">
                <a:solidFill>
                  <a:srgbClr val="3A0000"/>
                </a:solidFill>
                <a:latin typeface="+mj-lt"/>
              </a:rPr>
              <a:t>Học liệu số về di sản văn hóa địa phương (Lạng Sơn)   </a:t>
            </a:r>
            <a:endParaRPr lang="en-US" sz="2800" dirty="0">
              <a:solidFill>
                <a:srgbClr val="3A0000"/>
              </a:solidFill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BB1992-03E2-90B3-0EF2-AC2E0E2A7F07}"/>
              </a:ext>
            </a:extLst>
          </p:cNvPr>
          <p:cNvSpPr txBox="1"/>
          <p:nvPr/>
        </p:nvSpPr>
        <p:spPr>
          <a:xfrm>
            <a:off x="179483" y="6459813"/>
            <a:ext cx="4349268" cy="20460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>
              <a:lnSpc>
                <a:spcPct val="110000"/>
              </a:lnSpc>
              <a:spcAft>
                <a:spcPts val="1000"/>
              </a:spcAft>
              <a:buSzPct val="150000"/>
            </a:pPr>
            <a:r>
              <a:rPr lang="en-US" sz="700">
                <a:solidFill>
                  <a:srgbClr val="3A0000">
                    <a:alpha val="20000"/>
                  </a:srgbClr>
                </a:solidFill>
                <a:latin typeface="1K Faculty Glyphic" pitchFamily="50" charset="0"/>
              </a:rPr>
              <a:t>https://hoangthanhthanglong.vn/di-vat-cua-nha-vua-vuong-hau-ke-doi-song-kinh-do-thang-long/</a:t>
            </a:r>
            <a:endParaRPr lang="vi-VN" sz="700">
              <a:solidFill>
                <a:srgbClr val="3A0000">
                  <a:alpha val="20000"/>
                </a:srgbClr>
              </a:solidFill>
              <a:latin typeface="1K Faculty Glyphic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7DD897-01A7-AEF1-5EB5-7C81F6246BF3}"/>
              </a:ext>
            </a:extLst>
          </p:cNvPr>
          <p:cNvSpPr txBox="1"/>
          <p:nvPr/>
        </p:nvSpPr>
        <p:spPr>
          <a:xfrm>
            <a:off x="1067589" y="-4378882"/>
            <a:ext cx="766557" cy="116955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>
                <a:rot lat="21299999" lon="0" rev="0"/>
              </a:camera>
              <a:lightRig rig="threePt" dir="t"/>
            </a:scene3d>
            <a:sp3d prstMaterial="matte">
              <a:bevelT w="6350" h="6350"/>
            </a:sp3d>
          </a:bodyPr>
          <a:lstStyle/>
          <a:p>
            <a:r>
              <a:rPr lang="en-US" sz="700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1FTV VIP Firlest" pitchFamily="50" charset="0"/>
              </a:rPr>
              <a:t>3.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0587D3-9FBE-DC10-D0C5-F0112F521178}"/>
              </a:ext>
            </a:extLst>
          </p:cNvPr>
          <p:cNvSpPr txBox="1"/>
          <p:nvPr/>
        </p:nvSpPr>
        <p:spPr>
          <a:xfrm>
            <a:off x="1067589" y="-3359279"/>
            <a:ext cx="5489451" cy="10926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>
                <a:rot lat="21299999" lon="0" rev="0"/>
              </a:camera>
              <a:lightRig rig="threePt" dir="t"/>
            </a:scene3d>
            <a:sp3d prstMaterial="matte">
              <a:bevelT w="6350" h="6350"/>
            </a:sp3d>
          </a:bodyPr>
          <a:lstStyle/>
          <a:p>
            <a:r>
              <a:rPr lang="en-US" sz="650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1FTV VIP Firlest" pitchFamily="50" charset="0"/>
              </a:rPr>
              <a:t>Tình Hình Kinh Tế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91" y="2669469"/>
            <a:ext cx="3924000" cy="39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0" y="2514632"/>
            <a:ext cx="4032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0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7" grpId="0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DAE73-C2FF-A79C-0FE1-55303E631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©Tuyetkypowerpoint.com">
            <a:extLst>
              <a:ext uri="{FF2B5EF4-FFF2-40B4-BE49-F238E27FC236}">
                <a16:creationId xmlns:a16="http://schemas.microsoft.com/office/drawing/2014/main" id="{25B364A3-4808-5130-A709-8A50CB493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16486" r="11775" b="19012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pic>
        <p:nvPicPr>
          <p:cNvPr id="22" name="BG Thành Thăng Long©Tuyetkypowerpoint.com">
            <a:extLst>
              <a:ext uri="{FF2B5EF4-FFF2-40B4-BE49-F238E27FC236}">
                <a16:creationId xmlns:a16="http://schemas.microsoft.com/office/drawing/2014/main" id="{2931193D-2631-6E88-4777-A6D15EDA24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571" y="2564296"/>
            <a:ext cx="21381142" cy="120233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F027E-4F55-8A44-15AE-930BA1FF90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DF7">
                  <a:alpha val="95000"/>
                </a:srgbClr>
              </a:gs>
              <a:gs pos="100000">
                <a:srgbClr val="FFFDF7"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85590C4-C6F3-F9D0-B2DB-515F88232EF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16874" r="7925"/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C8DDA75-E24D-9244-E68F-53C791FF88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5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3DF934A-6056-2121-73E4-4DF4E690446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7" b="11837"/>
          <a:stretch>
            <a:fillRect/>
          </a:stretch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26" name="Trống Đồng©Tuyetkypowerpoint.com">
            <a:extLst>
              <a:ext uri="{FF2B5EF4-FFF2-40B4-BE49-F238E27FC236}">
                <a16:creationId xmlns:a16="http://schemas.microsoft.com/office/drawing/2014/main" id="{F195E2C9-F824-BF5B-AE0A-CB26DB24DC7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12648050" y="1384285"/>
            <a:ext cx="5279065" cy="3897709"/>
          </a:xfrm>
          <a:prstGeom prst="rect">
            <a:avLst/>
          </a:prstGeom>
        </p:spPr>
      </p:pic>
      <p:pic>
        <p:nvPicPr>
          <p:cNvPr id="27" name="Ánh Sáng Tròn©Tuyetkypowerpoint.com">
            <a:extLst>
              <a:ext uri="{FF2B5EF4-FFF2-40B4-BE49-F238E27FC236}">
                <a16:creationId xmlns:a16="http://schemas.microsoft.com/office/drawing/2014/main" id="{75861E2F-159C-C074-01CC-E09A713AEB2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743" y="1384284"/>
            <a:ext cx="4968033" cy="4295954"/>
          </a:xfrm>
          <a:prstGeom prst="rect">
            <a:avLst/>
          </a:prstGeom>
        </p:spPr>
      </p:pic>
      <p:pic>
        <p:nvPicPr>
          <p:cNvPr id="23" name="Ánh Sáng©Tuyetkypowerpoint.com">
            <a:extLst>
              <a:ext uri="{FF2B5EF4-FFF2-40B4-BE49-F238E27FC236}">
                <a16:creationId xmlns:a16="http://schemas.microsoft.com/office/drawing/2014/main" id="{CC73AA1F-B8D2-6D34-917E-EBD29182CFB3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335" y="-1165492"/>
            <a:ext cx="10885320" cy="11629148"/>
          </a:xfrm>
          <a:prstGeom prst="rect">
            <a:avLst/>
          </a:prstGeom>
        </p:spPr>
      </p:pic>
      <p:pic>
        <p:nvPicPr>
          <p:cNvPr id="24" name="Ánh Sáng©Tuyetkypowerpoint.com">
            <a:extLst>
              <a:ext uri="{FF2B5EF4-FFF2-40B4-BE49-F238E27FC236}">
                <a16:creationId xmlns:a16="http://schemas.microsoft.com/office/drawing/2014/main" id="{B2F05AB5-FF9F-CCEB-456D-4FF664BADC97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6246" y="-1165492"/>
            <a:ext cx="10885320" cy="116291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94D6D32-9E59-7744-9667-64AEBF73AF21}"/>
              </a:ext>
            </a:extLst>
          </p:cNvPr>
          <p:cNvGrpSpPr/>
          <p:nvPr/>
        </p:nvGrpSpPr>
        <p:grpSpPr>
          <a:xfrm>
            <a:off x="375065" y="-4830314"/>
            <a:ext cx="9580087" cy="4594610"/>
            <a:chOff x="375065" y="542740"/>
            <a:chExt cx="9580087" cy="4594610"/>
          </a:xfrm>
        </p:grpSpPr>
        <p:pic>
          <p:nvPicPr>
            <p:cNvPr id="19" name="Chiếu Chỉ Cover©Tuyetkypowerpoint.com">
              <a:extLst>
                <a:ext uri="{FF2B5EF4-FFF2-40B4-BE49-F238E27FC236}">
                  <a16:creationId xmlns:a16="http://schemas.microsoft.com/office/drawing/2014/main" id="{0B048011-9F74-641C-4F69-13B68D7D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065" y="542740"/>
              <a:ext cx="9580087" cy="4594610"/>
            </a:xfrm>
            <a:prstGeom prst="rect">
              <a:avLst/>
            </a:prstGeom>
          </p:spPr>
        </p:pic>
        <p:pic>
          <p:nvPicPr>
            <p:cNvPr id="20" name="Rồng Thời Lý©Tuyetkypowerpoint.com">
              <a:extLst>
                <a:ext uri="{FF2B5EF4-FFF2-40B4-BE49-F238E27FC236}">
                  <a16:creationId xmlns:a16="http://schemas.microsoft.com/office/drawing/2014/main" id="{698863FA-467A-B1A2-37C0-3A6F5A65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alphaModFix amt="3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465" y="1927487"/>
              <a:ext cx="7562843" cy="2922281"/>
            </a:xfrm>
            <a:prstGeom prst="rect">
              <a:avLst/>
            </a:prstGeom>
          </p:spPr>
        </p:pic>
      </p:grpSp>
      <p:pic>
        <p:nvPicPr>
          <p:cNvPr id="47" name="Chiếu Dời Đô©Tuyetkypowerpoint.com">
            <a:extLst>
              <a:ext uri="{FF2B5EF4-FFF2-40B4-BE49-F238E27FC236}">
                <a16:creationId xmlns:a16="http://schemas.microsoft.com/office/drawing/2014/main" id="{5643E6C9-6BB5-0A61-D25E-CC25F71F91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4" y="1528756"/>
            <a:ext cx="10569312" cy="4249744"/>
          </a:xfrm>
          <a:prstGeom prst="rect">
            <a:avLst/>
          </a:prstGeom>
          <a:effectLst>
            <a:outerShdw blurRad="177800" dist="38100" dir="2700000" algn="tl" rotWithShape="0">
              <a:srgbClr val="44351C">
                <a:alpha val="4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84E425-64FF-DD4A-4E7D-6FF4AA8A60E5}"/>
              </a:ext>
            </a:extLst>
          </p:cNvPr>
          <p:cNvSpPr txBox="1"/>
          <p:nvPr/>
        </p:nvSpPr>
        <p:spPr>
          <a:xfrm>
            <a:off x="4999638" y="408940"/>
            <a:ext cx="2473241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vi-VN" sz="3000" dirty="0" smtClean="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NHIỆM VỤ 1 </a:t>
            </a:r>
            <a:endParaRPr lang="en-US" sz="3000" dirty="0">
              <a:gradFill>
                <a:gsLst>
                  <a:gs pos="0">
                    <a:srgbClr val="B40000"/>
                  </a:gs>
                  <a:gs pos="47600">
                    <a:srgbClr val="B40000"/>
                  </a:gs>
                  <a:gs pos="100000">
                    <a:srgbClr val="B40000"/>
                  </a:gs>
                </a:gsLst>
                <a:lin ang="0" scaled="1"/>
              </a:gradFill>
              <a:effectLst>
                <a:outerShdw blurRad="38100" dist="25400" dir="2700000" algn="tl" rotWithShape="0">
                  <a:schemeClr val="tx1">
                    <a:alpha val="15000"/>
                  </a:schemeClr>
                </a:outerShdw>
              </a:effectLst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4E6EF-A69D-FBC8-5DBE-12DC0920807F}"/>
              </a:ext>
            </a:extLst>
          </p:cNvPr>
          <p:cNvSpPr txBox="1"/>
          <p:nvPr/>
        </p:nvSpPr>
        <p:spPr>
          <a:xfrm>
            <a:off x="1759235" y="2061130"/>
            <a:ext cx="8636000" cy="25299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>
              <a:lnSpc>
                <a:spcPct val="110000"/>
              </a:lnSpc>
            </a:pPr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Trên cơ sở các em đã chuẩn bị ở nhà, các nhóm cử đại diện lên trình bày, báo cáo sản phẩm. Mỗi nhóm có </a:t>
            </a:r>
            <a:r>
              <a:rPr lang="vi-VN" sz="3600" dirty="0">
                <a:solidFill>
                  <a:srgbClr val="C00000"/>
                </a:solidFill>
                <a:latin typeface="+mj-lt"/>
              </a:rPr>
              <a:t>6</a:t>
            </a:r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 phút để giới thiệu sản phẩm, trao đổi, thảo luận với lớp.</a:t>
            </a:r>
            <a:endParaRPr lang="vi-VN" sz="36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187EFF-273D-4C28-7158-9F2D85377A36}"/>
              </a:ext>
            </a:extLst>
          </p:cNvPr>
          <p:cNvGrpSpPr/>
          <p:nvPr/>
        </p:nvGrpSpPr>
        <p:grpSpPr>
          <a:xfrm>
            <a:off x="-5143360" y="5626202"/>
            <a:ext cx="22301878" cy="6661314"/>
            <a:chOff x="-957892" y="4515628"/>
            <a:chExt cx="13930942" cy="41610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AC0D6B-31E9-F54D-22C6-A273D8E95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7892" y="4515628"/>
              <a:ext cx="6024996" cy="41610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D5B0CA-B815-9C96-8383-36A1F4ECB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423" y="4515628"/>
              <a:ext cx="6024996" cy="41610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E74825-B00D-95C0-310E-2F2EFB79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738" y="4515628"/>
              <a:ext cx="6024996" cy="416101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066201-7A48-DF2B-19CD-3D8F32C3B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54" y="4515628"/>
              <a:ext cx="6024996" cy="4161012"/>
            </a:xfrm>
            <a:prstGeom prst="rect">
              <a:avLst/>
            </a:prstGeom>
          </p:spPr>
        </p:pic>
      </p:grpSp>
      <p:pic>
        <p:nvPicPr>
          <p:cNvPr id="8" name="Bảo Tháp©Tuyetkypowerpoint">
            <a:extLst>
              <a:ext uri="{FF2B5EF4-FFF2-40B4-BE49-F238E27FC236}">
                <a16:creationId xmlns:a16="http://schemas.microsoft.com/office/drawing/2014/main" id="{F8E4D716-A2FB-3A17-0BD5-53A97768BF0D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810862" y="6959666"/>
            <a:ext cx="1972484" cy="4270424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  <p:pic>
        <p:nvPicPr>
          <p:cNvPr id="9" name="Chùa Một Cột©Tuyetkypowerpoint.com">
            <a:extLst>
              <a:ext uri="{FF2B5EF4-FFF2-40B4-BE49-F238E27FC236}">
                <a16:creationId xmlns:a16="http://schemas.microsoft.com/office/drawing/2014/main" id="{1FFFE525-3A24-6457-0FE1-F06F2F53631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1559807" y="7733836"/>
            <a:ext cx="4421914" cy="3496256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  <p:pic>
        <p:nvPicPr>
          <p:cNvPr id="11" name="Thành Thăng Long©Tuyetkypowerpoint.com">
            <a:extLst>
              <a:ext uri="{FF2B5EF4-FFF2-40B4-BE49-F238E27FC236}">
                <a16:creationId xmlns:a16="http://schemas.microsoft.com/office/drawing/2014/main" id="{554B7EF4-F8D8-8241-7C99-653536AA71F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571" y="7027270"/>
            <a:ext cx="21381142" cy="4996060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25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DA0043A-1E4C-D2DC-ECA4-9687D591AF22}"/>
              </a:ext>
            </a:extLst>
          </p:cNvPr>
          <p:cNvSpPr txBox="1"/>
          <p:nvPr/>
        </p:nvSpPr>
        <p:spPr>
          <a:xfrm>
            <a:off x="1067589" y="-4124431"/>
            <a:ext cx="785793" cy="116955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>
                <a:rot lat="21299999" lon="0" rev="0"/>
              </a:camera>
              <a:lightRig rig="threePt" dir="t"/>
            </a:scene3d>
            <a:sp3d prstMaterial="matte">
              <a:bevelT w="6350" h="6350"/>
            </a:sp3d>
          </a:bodyPr>
          <a:lstStyle/>
          <a:p>
            <a:r>
              <a:rPr lang="en-US" sz="700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1FTV VIP Firlest" pitchFamily="50" charset="0"/>
              </a:rPr>
              <a:t>2.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1E89B7-C244-9AA6-B3EA-CCEFCB8D10E3}"/>
              </a:ext>
            </a:extLst>
          </p:cNvPr>
          <p:cNvSpPr txBox="1"/>
          <p:nvPr/>
        </p:nvSpPr>
        <p:spPr>
          <a:xfrm>
            <a:off x="1067589" y="-3104828"/>
            <a:ext cx="6024854" cy="10926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>
                <a:rot lat="21299999" lon="0" rev="0"/>
              </a:camera>
              <a:lightRig rig="threePt" dir="t"/>
            </a:scene3d>
            <a:sp3d prstMaterial="matte">
              <a:bevelT w="6350" h="6350"/>
            </a:sp3d>
          </a:bodyPr>
          <a:lstStyle/>
          <a:p>
            <a:r>
              <a:rPr lang="en-US" sz="650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1FTV VIP Firlest" pitchFamily="50" charset="0"/>
              </a:rPr>
              <a:t>Tình Hình Chính Trị</a:t>
            </a:r>
          </a:p>
        </p:txBody>
      </p:sp>
    </p:spTree>
    <p:extLst>
      <p:ext uri="{BB962C8B-B14F-4D97-AF65-F5344CB8AC3E}">
        <p14:creationId xmlns:p14="http://schemas.microsoft.com/office/powerpoint/2010/main" val="3353825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DAE73-C2FF-A79C-0FE1-55303E631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©Tuyetkypowerpoint.com">
            <a:extLst>
              <a:ext uri="{FF2B5EF4-FFF2-40B4-BE49-F238E27FC236}">
                <a16:creationId xmlns:a16="http://schemas.microsoft.com/office/drawing/2014/main" id="{25B364A3-4808-5130-A709-8A50CB493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16486" r="11775" b="19012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pic>
        <p:nvPicPr>
          <p:cNvPr id="22" name="BG Thành Thăng Long©Tuyetkypowerpoint.com">
            <a:extLst>
              <a:ext uri="{FF2B5EF4-FFF2-40B4-BE49-F238E27FC236}">
                <a16:creationId xmlns:a16="http://schemas.microsoft.com/office/drawing/2014/main" id="{2931193D-2631-6E88-4777-A6D15EDA24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571" y="2564296"/>
            <a:ext cx="21381142" cy="120233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F027E-4F55-8A44-15AE-930BA1FF90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DF7">
                  <a:alpha val="95000"/>
                </a:srgbClr>
              </a:gs>
              <a:gs pos="100000">
                <a:srgbClr val="FFFDF7"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85590C4-C6F3-F9D0-B2DB-515F88232EF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16874" r="7925"/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C8DDA75-E24D-9244-E68F-53C791FF88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5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3DF934A-6056-2121-73E4-4DF4E690446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7" b="11837"/>
          <a:stretch>
            <a:fillRect/>
          </a:stretch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26" name="Trống Đồng©Tuyetkypowerpoint.com">
            <a:extLst>
              <a:ext uri="{FF2B5EF4-FFF2-40B4-BE49-F238E27FC236}">
                <a16:creationId xmlns:a16="http://schemas.microsoft.com/office/drawing/2014/main" id="{F195E2C9-F824-BF5B-AE0A-CB26DB24DC7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12648050" y="1384285"/>
            <a:ext cx="5279065" cy="3897709"/>
          </a:xfrm>
          <a:prstGeom prst="rect">
            <a:avLst/>
          </a:prstGeom>
        </p:spPr>
      </p:pic>
      <p:pic>
        <p:nvPicPr>
          <p:cNvPr id="27" name="Ánh Sáng Tròn©Tuyetkypowerpoint.com">
            <a:extLst>
              <a:ext uri="{FF2B5EF4-FFF2-40B4-BE49-F238E27FC236}">
                <a16:creationId xmlns:a16="http://schemas.microsoft.com/office/drawing/2014/main" id="{75861E2F-159C-C074-01CC-E09A713AEB2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743" y="1384284"/>
            <a:ext cx="4968033" cy="4295954"/>
          </a:xfrm>
          <a:prstGeom prst="rect">
            <a:avLst/>
          </a:prstGeom>
        </p:spPr>
      </p:pic>
      <p:pic>
        <p:nvPicPr>
          <p:cNvPr id="23" name="Ánh Sáng©Tuyetkypowerpoint.com">
            <a:extLst>
              <a:ext uri="{FF2B5EF4-FFF2-40B4-BE49-F238E27FC236}">
                <a16:creationId xmlns:a16="http://schemas.microsoft.com/office/drawing/2014/main" id="{CC73AA1F-B8D2-6D34-917E-EBD29182CFB3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335" y="-1165492"/>
            <a:ext cx="10885320" cy="11629148"/>
          </a:xfrm>
          <a:prstGeom prst="rect">
            <a:avLst/>
          </a:prstGeom>
        </p:spPr>
      </p:pic>
      <p:pic>
        <p:nvPicPr>
          <p:cNvPr id="24" name="Ánh Sáng©Tuyetkypowerpoint.com">
            <a:extLst>
              <a:ext uri="{FF2B5EF4-FFF2-40B4-BE49-F238E27FC236}">
                <a16:creationId xmlns:a16="http://schemas.microsoft.com/office/drawing/2014/main" id="{B2F05AB5-FF9F-CCEB-456D-4FF664BADC97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6246" y="-1165492"/>
            <a:ext cx="10885320" cy="116291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94D6D32-9E59-7744-9667-64AEBF73AF21}"/>
              </a:ext>
            </a:extLst>
          </p:cNvPr>
          <p:cNvGrpSpPr/>
          <p:nvPr/>
        </p:nvGrpSpPr>
        <p:grpSpPr>
          <a:xfrm>
            <a:off x="375065" y="-4830314"/>
            <a:ext cx="9580087" cy="4594610"/>
            <a:chOff x="375065" y="542740"/>
            <a:chExt cx="9580087" cy="4594610"/>
          </a:xfrm>
        </p:grpSpPr>
        <p:pic>
          <p:nvPicPr>
            <p:cNvPr id="19" name="Chiếu Chỉ Cover©Tuyetkypowerpoint.com">
              <a:extLst>
                <a:ext uri="{FF2B5EF4-FFF2-40B4-BE49-F238E27FC236}">
                  <a16:creationId xmlns:a16="http://schemas.microsoft.com/office/drawing/2014/main" id="{0B048011-9F74-641C-4F69-13B68D7D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065" y="542740"/>
              <a:ext cx="9580087" cy="4594610"/>
            </a:xfrm>
            <a:prstGeom prst="rect">
              <a:avLst/>
            </a:prstGeom>
          </p:spPr>
        </p:pic>
        <p:pic>
          <p:nvPicPr>
            <p:cNvPr id="20" name="Rồng Thời Lý©Tuyetkypowerpoint.com">
              <a:extLst>
                <a:ext uri="{FF2B5EF4-FFF2-40B4-BE49-F238E27FC236}">
                  <a16:creationId xmlns:a16="http://schemas.microsoft.com/office/drawing/2014/main" id="{698863FA-467A-B1A2-37C0-3A6F5A65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alphaModFix amt="3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465" y="1927487"/>
              <a:ext cx="7562843" cy="2922281"/>
            </a:xfrm>
            <a:prstGeom prst="rect">
              <a:avLst/>
            </a:prstGeom>
          </p:spPr>
        </p:pic>
      </p:grpSp>
      <p:pic>
        <p:nvPicPr>
          <p:cNvPr id="47" name="Chiếu Dời Đô©Tuyetkypowerpoint.com">
            <a:extLst>
              <a:ext uri="{FF2B5EF4-FFF2-40B4-BE49-F238E27FC236}">
                <a16:creationId xmlns:a16="http://schemas.microsoft.com/office/drawing/2014/main" id="{5643E6C9-6BB5-0A61-D25E-CC25F71F91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4" y="1528756"/>
            <a:ext cx="10569312" cy="4249744"/>
          </a:xfrm>
          <a:prstGeom prst="rect">
            <a:avLst/>
          </a:prstGeom>
          <a:effectLst>
            <a:outerShdw blurRad="177800" dist="38100" dir="2700000" algn="tl" rotWithShape="0">
              <a:srgbClr val="44351C">
                <a:alpha val="4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84E425-64FF-DD4A-4E7D-6FF4AA8A60E5}"/>
              </a:ext>
            </a:extLst>
          </p:cNvPr>
          <p:cNvSpPr txBox="1"/>
          <p:nvPr/>
        </p:nvSpPr>
        <p:spPr>
          <a:xfrm>
            <a:off x="4999638" y="408940"/>
            <a:ext cx="2473242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vi-VN" sz="3000" dirty="0" smtClean="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NHIỆM VỤ 2 </a:t>
            </a:r>
            <a:endParaRPr lang="en-US" sz="3000" dirty="0">
              <a:gradFill>
                <a:gsLst>
                  <a:gs pos="0">
                    <a:srgbClr val="B40000"/>
                  </a:gs>
                  <a:gs pos="47600">
                    <a:srgbClr val="B40000"/>
                  </a:gs>
                  <a:gs pos="100000">
                    <a:srgbClr val="B40000"/>
                  </a:gs>
                </a:gsLst>
                <a:lin ang="0" scaled="1"/>
              </a:gradFill>
              <a:effectLst>
                <a:outerShdw blurRad="38100" dist="25400" dir="2700000" algn="tl" rotWithShape="0">
                  <a:schemeClr val="tx1">
                    <a:alpha val="15000"/>
                  </a:schemeClr>
                </a:outerShdw>
              </a:effectLst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4E6EF-A69D-FBC8-5DBE-12DC0920807F}"/>
              </a:ext>
            </a:extLst>
          </p:cNvPr>
          <p:cNvSpPr txBox="1"/>
          <p:nvPr/>
        </p:nvSpPr>
        <p:spPr>
          <a:xfrm>
            <a:off x="1759235" y="2061130"/>
            <a:ext cx="8636000" cy="25299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>
              <a:lnSpc>
                <a:spcPct val="110000"/>
              </a:lnSpc>
            </a:pPr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Hồi tưởng và suy ngẫm:</a:t>
            </a:r>
          </a:p>
          <a:p>
            <a:pPr algn="ctr">
              <a:lnSpc>
                <a:spcPct val="110000"/>
              </a:lnSpc>
            </a:pPr>
            <a:r>
              <a:rPr lang="vi-VN" sz="3600" dirty="0">
                <a:solidFill>
                  <a:srgbClr val="C00000"/>
                </a:solidFill>
                <a:latin typeface="+mj-lt"/>
              </a:rPr>
              <a:t>học sinh dành </a:t>
            </a:r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2 </a:t>
            </a:r>
            <a:r>
              <a:rPr lang="vi-VN" sz="3600" dirty="0">
                <a:solidFill>
                  <a:srgbClr val="C00000"/>
                </a:solidFill>
                <a:latin typeface="+mj-lt"/>
              </a:rPr>
              <a:t>phút hồi tưởng và suy nghĩ về những hoạt động thực hành mình đã trải qua (viết ra giấy) để chia </a:t>
            </a:r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sẻ</a:t>
            </a:r>
            <a:r>
              <a:rPr lang="en-US" sz="3600" dirty="0" smtClean="0">
                <a:solidFill>
                  <a:srgbClr val="C00000"/>
                </a:solidFill>
                <a:latin typeface="+mj-lt"/>
              </a:rPr>
              <a:t>. </a:t>
            </a:r>
            <a:endParaRPr lang="vi-VN" sz="36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187EFF-273D-4C28-7158-9F2D85377A36}"/>
              </a:ext>
            </a:extLst>
          </p:cNvPr>
          <p:cNvGrpSpPr/>
          <p:nvPr/>
        </p:nvGrpSpPr>
        <p:grpSpPr>
          <a:xfrm>
            <a:off x="-5143360" y="5626202"/>
            <a:ext cx="22301878" cy="6661314"/>
            <a:chOff x="-957892" y="4515628"/>
            <a:chExt cx="13930942" cy="41610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AC0D6B-31E9-F54D-22C6-A273D8E95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7892" y="4515628"/>
              <a:ext cx="6024996" cy="41610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D5B0CA-B815-9C96-8383-36A1F4ECB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423" y="4515628"/>
              <a:ext cx="6024996" cy="41610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E74825-B00D-95C0-310E-2F2EFB79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738" y="4515628"/>
              <a:ext cx="6024996" cy="416101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066201-7A48-DF2B-19CD-3D8F32C3B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54" y="4515628"/>
              <a:ext cx="6024996" cy="4161012"/>
            </a:xfrm>
            <a:prstGeom prst="rect">
              <a:avLst/>
            </a:prstGeom>
          </p:spPr>
        </p:pic>
      </p:grpSp>
      <p:pic>
        <p:nvPicPr>
          <p:cNvPr id="8" name="Bảo Tháp©Tuyetkypowerpoint">
            <a:extLst>
              <a:ext uri="{FF2B5EF4-FFF2-40B4-BE49-F238E27FC236}">
                <a16:creationId xmlns:a16="http://schemas.microsoft.com/office/drawing/2014/main" id="{F8E4D716-A2FB-3A17-0BD5-53A97768BF0D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810862" y="6959666"/>
            <a:ext cx="1972484" cy="4270424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  <p:pic>
        <p:nvPicPr>
          <p:cNvPr id="9" name="Chùa Một Cột©Tuyetkypowerpoint.com">
            <a:extLst>
              <a:ext uri="{FF2B5EF4-FFF2-40B4-BE49-F238E27FC236}">
                <a16:creationId xmlns:a16="http://schemas.microsoft.com/office/drawing/2014/main" id="{1FFFE525-3A24-6457-0FE1-F06F2F53631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1559807" y="7733836"/>
            <a:ext cx="4421914" cy="3496256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  <p:pic>
        <p:nvPicPr>
          <p:cNvPr id="11" name="Thành Thăng Long©Tuyetkypowerpoint.com">
            <a:extLst>
              <a:ext uri="{FF2B5EF4-FFF2-40B4-BE49-F238E27FC236}">
                <a16:creationId xmlns:a16="http://schemas.microsoft.com/office/drawing/2014/main" id="{554B7EF4-F8D8-8241-7C99-653536AA71F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571" y="7027270"/>
            <a:ext cx="21381142" cy="4996060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25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DA0043A-1E4C-D2DC-ECA4-9687D591AF22}"/>
              </a:ext>
            </a:extLst>
          </p:cNvPr>
          <p:cNvSpPr txBox="1"/>
          <p:nvPr/>
        </p:nvSpPr>
        <p:spPr>
          <a:xfrm>
            <a:off x="1067589" y="-4124431"/>
            <a:ext cx="785793" cy="116955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>
                <a:rot lat="21299999" lon="0" rev="0"/>
              </a:camera>
              <a:lightRig rig="threePt" dir="t"/>
            </a:scene3d>
            <a:sp3d prstMaterial="matte">
              <a:bevelT w="6350" h="6350"/>
            </a:sp3d>
          </a:bodyPr>
          <a:lstStyle/>
          <a:p>
            <a:r>
              <a:rPr lang="en-US" sz="700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1FTV VIP Firlest" pitchFamily="50" charset="0"/>
              </a:rPr>
              <a:t>2.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1E89B7-C244-9AA6-B3EA-CCEFCB8D10E3}"/>
              </a:ext>
            </a:extLst>
          </p:cNvPr>
          <p:cNvSpPr txBox="1"/>
          <p:nvPr/>
        </p:nvSpPr>
        <p:spPr>
          <a:xfrm>
            <a:off x="1067589" y="-3104828"/>
            <a:ext cx="6024854" cy="10926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>
                <a:rot lat="21299999" lon="0" rev="0"/>
              </a:camera>
              <a:lightRig rig="threePt" dir="t"/>
            </a:scene3d>
            <a:sp3d prstMaterial="matte">
              <a:bevelT w="6350" h="6350"/>
            </a:sp3d>
          </a:bodyPr>
          <a:lstStyle/>
          <a:p>
            <a:r>
              <a:rPr lang="en-US" sz="650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1FTV VIP Firlest" pitchFamily="50" charset="0"/>
              </a:rPr>
              <a:t>Tình Hình Chính Trị</a:t>
            </a:r>
          </a:p>
        </p:txBody>
      </p:sp>
    </p:spTree>
    <p:extLst>
      <p:ext uri="{BB962C8B-B14F-4D97-AF65-F5344CB8AC3E}">
        <p14:creationId xmlns:p14="http://schemas.microsoft.com/office/powerpoint/2010/main" val="4007029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DAE73-C2FF-A79C-0FE1-55303E631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©Tuyetkypowerpoint.com">
            <a:extLst>
              <a:ext uri="{FF2B5EF4-FFF2-40B4-BE49-F238E27FC236}">
                <a16:creationId xmlns:a16="http://schemas.microsoft.com/office/drawing/2014/main" id="{25B364A3-4808-5130-A709-8A50CB493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16486" r="11775" b="19012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pic>
        <p:nvPicPr>
          <p:cNvPr id="22" name="BG Thành Thăng Long©Tuyetkypowerpoint.com">
            <a:extLst>
              <a:ext uri="{FF2B5EF4-FFF2-40B4-BE49-F238E27FC236}">
                <a16:creationId xmlns:a16="http://schemas.microsoft.com/office/drawing/2014/main" id="{2931193D-2631-6E88-4777-A6D15EDA24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571" y="2564296"/>
            <a:ext cx="21381142" cy="120233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F027E-4F55-8A44-15AE-930BA1FF90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DF7">
                  <a:alpha val="95000"/>
                </a:srgbClr>
              </a:gs>
              <a:gs pos="100000">
                <a:srgbClr val="FFFDF7"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85590C4-C6F3-F9D0-B2DB-515F88232EF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16874" r="7925"/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C8DDA75-E24D-9244-E68F-53C791FF88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5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3DF934A-6056-2121-73E4-4DF4E690446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7" b="11837"/>
          <a:stretch>
            <a:fillRect/>
          </a:stretch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26" name="Trống Đồng©Tuyetkypowerpoint.com">
            <a:extLst>
              <a:ext uri="{FF2B5EF4-FFF2-40B4-BE49-F238E27FC236}">
                <a16:creationId xmlns:a16="http://schemas.microsoft.com/office/drawing/2014/main" id="{F195E2C9-F824-BF5B-AE0A-CB26DB24DC7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12648050" y="1384285"/>
            <a:ext cx="5279065" cy="3897709"/>
          </a:xfrm>
          <a:prstGeom prst="rect">
            <a:avLst/>
          </a:prstGeom>
        </p:spPr>
      </p:pic>
      <p:pic>
        <p:nvPicPr>
          <p:cNvPr id="27" name="Ánh Sáng Tròn©Tuyetkypowerpoint.com">
            <a:extLst>
              <a:ext uri="{FF2B5EF4-FFF2-40B4-BE49-F238E27FC236}">
                <a16:creationId xmlns:a16="http://schemas.microsoft.com/office/drawing/2014/main" id="{75861E2F-159C-C074-01CC-E09A713AEB2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743" y="1384284"/>
            <a:ext cx="4968033" cy="4295954"/>
          </a:xfrm>
          <a:prstGeom prst="rect">
            <a:avLst/>
          </a:prstGeom>
        </p:spPr>
      </p:pic>
      <p:pic>
        <p:nvPicPr>
          <p:cNvPr id="23" name="Ánh Sáng©Tuyetkypowerpoint.com">
            <a:extLst>
              <a:ext uri="{FF2B5EF4-FFF2-40B4-BE49-F238E27FC236}">
                <a16:creationId xmlns:a16="http://schemas.microsoft.com/office/drawing/2014/main" id="{CC73AA1F-B8D2-6D34-917E-EBD29182CFB3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335" y="-1165492"/>
            <a:ext cx="10885320" cy="11629148"/>
          </a:xfrm>
          <a:prstGeom prst="rect">
            <a:avLst/>
          </a:prstGeom>
        </p:spPr>
      </p:pic>
      <p:pic>
        <p:nvPicPr>
          <p:cNvPr id="24" name="Ánh Sáng©Tuyetkypowerpoint.com">
            <a:extLst>
              <a:ext uri="{FF2B5EF4-FFF2-40B4-BE49-F238E27FC236}">
                <a16:creationId xmlns:a16="http://schemas.microsoft.com/office/drawing/2014/main" id="{B2F05AB5-FF9F-CCEB-456D-4FF664BADC97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6246" y="-1165492"/>
            <a:ext cx="10885320" cy="116291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94D6D32-9E59-7744-9667-64AEBF73AF21}"/>
              </a:ext>
            </a:extLst>
          </p:cNvPr>
          <p:cNvGrpSpPr/>
          <p:nvPr/>
        </p:nvGrpSpPr>
        <p:grpSpPr>
          <a:xfrm>
            <a:off x="375065" y="-4830314"/>
            <a:ext cx="9580087" cy="4594610"/>
            <a:chOff x="375065" y="542740"/>
            <a:chExt cx="9580087" cy="4594610"/>
          </a:xfrm>
        </p:grpSpPr>
        <p:pic>
          <p:nvPicPr>
            <p:cNvPr id="19" name="Chiếu Chỉ Cover©Tuyetkypowerpoint.com">
              <a:extLst>
                <a:ext uri="{FF2B5EF4-FFF2-40B4-BE49-F238E27FC236}">
                  <a16:creationId xmlns:a16="http://schemas.microsoft.com/office/drawing/2014/main" id="{0B048011-9F74-641C-4F69-13B68D7D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065" y="542740"/>
              <a:ext cx="9580087" cy="4594610"/>
            </a:xfrm>
            <a:prstGeom prst="rect">
              <a:avLst/>
            </a:prstGeom>
          </p:spPr>
        </p:pic>
        <p:pic>
          <p:nvPicPr>
            <p:cNvPr id="20" name="Rồng Thời Lý©Tuyetkypowerpoint.com">
              <a:extLst>
                <a:ext uri="{FF2B5EF4-FFF2-40B4-BE49-F238E27FC236}">
                  <a16:creationId xmlns:a16="http://schemas.microsoft.com/office/drawing/2014/main" id="{698863FA-467A-B1A2-37C0-3A6F5A65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alphaModFix amt="3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465" y="1927487"/>
              <a:ext cx="7562843" cy="2922281"/>
            </a:xfrm>
            <a:prstGeom prst="rect">
              <a:avLst/>
            </a:prstGeom>
          </p:spPr>
        </p:pic>
      </p:grpSp>
      <p:pic>
        <p:nvPicPr>
          <p:cNvPr id="47" name="Chiếu Dời Đô©Tuyetkypowerpoint.com">
            <a:extLst>
              <a:ext uri="{FF2B5EF4-FFF2-40B4-BE49-F238E27FC236}">
                <a16:creationId xmlns:a16="http://schemas.microsoft.com/office/drawing/2014/main" id="{5643E6C9-6BB5-0A61-D25E-CC25F71F91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4" y="1528756"/>
            <a:ext cx="10569312" cy="4249744"/>
          </a:xfrm>
          <a:prstGeom prst="rect">
            <a:avLst/>
          </a:prstGeom>
          <a:effectLst>
            <a:outerShdw blurRad="177800" dist="38100" dir="2700000" algn="tl" rotWithShape="0">
              <a:srgbClr val="44351C">
                <a:alpha val="4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44E6EF-A69D-FBC8-5DBE-12DC0920807F}"/>
              </a:ext>
            </a:extLst>
          </p:cNvPr>
          <p:cNvSpPr txBox="1"/>
          <p:nvPr/>
        </p:nvSpPr>
        <p:spPr>
          <a:xfrm>
            <a:off x="1853382" y="2750412"/>
            <a:ext cx="8636000" cy="11286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>
              <a:lnSpc>
                <a:spcPct val="110000"/>
              </a:lnSpc>
            </a:pPr>
            <a:r>
              <a:rPr lang="vi-VN" sz="6600" smtClean="0">
                <a:solidFill>
                  <a:srgbClr val="C00000"/>
                </a:solidFill>
                <a:latin typeface="+mj-lt"/>
              </a:rPr>
              <a:t>VẬN DỤNG</a:t>
            </a:r>
            <a:endParaRPr lang="vi-VN" sz="66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187EFF-273D-4C28-7158-9F2D85377A36}"/>
              </a:ext>
            </a:extLst>
          </p:cNvPr>
          <p:cNvGrpSpPr/>
          <p:nvPr/>
        </p:nvGrpSpPr>
        <p:grpSpPr>
          <a:xfrm>
            <a:off x="-5143360" y="5626202"/>
            <a:ext cx="22301878" cy="6661314"/>
            <a:chOff x="-957892" y="4515628"/>
            <a:chExt cx="13930942" cy="41610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AC0D6B-31E9-F54D-22C6-A273D8E95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7892" y="4515628"/>
              <a:ext cx="6024996" cy="41610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D5B0CA-B815-9C96-8383-36A1F4ECB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423" y="4515628"/>
              <a:ext cx="6024996" cy="41610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E74825-B00D-95C0-310E-2F2EFB79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738" y="4515628"/>
              <a:ext cx="6024996" cy="416101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066201-7A48-DF2B-19CD-3D8F32C3B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54" y="4515628"/>
              <a:ext cx="6024996" cy="4161012"/>
            </a:xfrm>
            <a:prstGeom prst="rect">
              <a:avLst/>
            </a:prstGeom>
          </p:spPr>
        </p:pic>
      </p:grpSp>
      <p:pic>
        <p:nvPicPr>
          <p:cNvPr id="8" name="Bảo Tháp©Tuyetkypowerpoint">
            <a:extLst>
              <a:ext uri="{FF2B5EF4-FFF2-40B4-BE49-F238E27FC236}">
                <a16:creationId xmlns:a16="http://schemas.microsoft.com/office/drawing/2014/main" id="{F8E4D716-A2FB-3A17-0BD5-53A97768BF0D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810862" y="6959666"/>
            <a:ext cx="1972484" cy="4270424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  <p:pic>
        <p:nvPicPr>
          <p:cNvPr id="9" name="Chùa Một Cột©Tuyetkypowerpoint.com">
            <a:extLst>
              <a:ext uri="{FF2B5EF4-FFF2-40B4-BE49-F238E27FC236}">
                <a16:creationId xmlns:a16="http://schemas.microsoft.com/office/drawing/2014/main" id="{1FFFE525-3A24-6457-0FE1-F06F2F53631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1559807" y="7733836"/>
            <a:ext cx="4421914" cy="3496256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  <p:pic>
        <p:nvPicPr>
          <p:cNvPr id="11" name="Thành Thăng Long©Tuyetkypowerpoint.com">
            <a:extLst>
              <a:ext uri="{FF2B5EF4-FFF2-40B4-BE49-F238E27FC236}">
                <a16:creationId xmlns:a16="http://schemas.microsoft.com/office/drawing/2014/main" id="{554B7EF4-F8D8-8241-7C99-653536AA71F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571" y="7027270"/>
            <a:ext cx="21381142" cy="4996060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25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DA0043A-1E4C-D2DC-ECA4-9687D591AF22}"/>
              </a:ext>
            </a:extLst>
          </p:cNvPr>
          <p:cNvSpPr txBox="1"/>
          <p:nvPr/>
        </p:nvSpPr>
        <p:spPr>
          <a:xfrm>
            <a:off x="1067589" y="-4124431"/>
            <a:ext cx="785793" cy="116955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>
                <a:rot lat="21299999" lon="0" rev="0"/>
              </a:camera>
              <a:lightRig rig="threePt" dir="t"/>
            </a:scene3d>
            <a:sp3d prstMaterial="matte">
              <a:bevelT w="6350" h="6350"/>
            </a:sp3d>
          </a:bodyPr>
          <a:lstStyle/>
          <a:p>
            <a:r>
              <a:rPr lang="en-US" sz="700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1FTV VIP Firlest" pitchFamily="50" charset="0"/>
              </a:rPr>
              <a:t>2.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1E89B7-C244-9AA6-B3EA-CCEFCB8D10E3}"/>
              </a:ext>
            </a:extLst>
          </p:cNvPr>
          <p:cNvSpPr txBox="1"/>
          <p:nvPr/>
        </p:nvSpPr>
        <p:spPr>
          <a:xfrm>
            <a:off x="1067589" y="-3104828"/>
            <a:ext cx="6024854" cy="10926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>
                <a:rot lat="21299999" lon="0" rev="0"/>
              </a:camera>
              <a:lightRig rig="threePt" dir="t"/>
            </a:scene3d>
            <a:sp3d prstMaterial="matte">
              <a:bevelT w="6350" h="6350"/>
            </a:sp3d>
          </a:bodyPr>
          <a:lstStyle/>
          <a:p>
            <a:r>
              <a:rPr lang="en-US" sz="650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1FTV VIP Firlest" pitchFamily="50" charset="0"/>
              </a:rPr>
              <a:t>Tình Hình Chính Trị</a:t>
            </a:r>
          </a:p>
        </p:txBody>
      </p:sp>
    </p:spTree>
    <p:extLst>
      <p:ext uri="{BB962C8B-B14F-4D97-AF65-F5344CB8AC3E}">
        <p14:creationId xmlns:p14="http://schemas.microsoft.com/office/powerpoint/2010/main" val="459022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30C07-ACEC-40C9-BEAF-2C75D443C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©Tuyetkypowerpoint.com">
            <a:extLst>
              <a:ext uri="{FF2B5EF4-FFF2-40B4-BE49-F238E27FC236}">
                <a16:creationId xmlns:a16="http://schemas.microsoft.com/office/drawing/2014/main" id="{C13F2689-3024-56D7-D905-986CABA2D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1879" r="6522" b="14752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38C631-8564-71BF-85E6-AE0BEC67C2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DF7">
                  <a:alpha val="80000"/>
                </a:srgbClr>
              </a:gs>
              <a:gs pos="100000">
                <a:srgbClr val="FFFDF7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D8F203-D282-FC59-52EC-6AAA7A44BC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6999"/>
            <a:ext cx="6857999" cy="12191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60A287-6F10-7AD2-F87F-BD86897A0C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11093" r="4998"/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pic>
        <p:nvPicPr>
          <p:cNvPr id="8" name="Dời Đô Về Thăng Long©Tuyetkypowerpoint.com">
            <a:extLst>
              <a:ext uri="{FF2B5EF4-FFF2-40B4-BE49-F238E27FC236}">
                <a16:creationId xmlns:a16="http://schemas.microsoft.com/office/drawing/2014/main" id="{2B32F226-21D0-BE8A-DF25-F2D2D4683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0545" y="1018487"/>
            <a:ext cx="101854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 thành 4 nhóm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cầu: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 của văn minh Đại Việt (thời gian 5 phút). Sau đó 4 nhóm cử đại diện lên báo cáo sản phẩm. </a:t>
            </a:r>
            <a:endParaRPr lang="vi-VN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20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B5FBB-25A1-9CD5-C5C7-DE0B44D84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G©Tuyetkypowerpoint.com">
            <a:extLst>
              <a:ext uri="{FF2B5EF4-FFF2-40B4-BE49-F238E27FC236}">
                <a16:creationId xmlns:a16="http://schemas.microsoft.com/office/drawing/2014/main" id="{F4FA44B3-6FA2-52A7-DB85-927AF7B91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9465"/>
          <a:stretch>
            <a:fillRect/>
          </a:stretch>
        </p:blipFill>
        <p:spPr>
          <a:xfrm rot="1270432" flipH="1">
            <a:off x="-3776140" y="-2124079"/>
            <a:ext cx="19744280" cy="11106158"/>
          </a:xfrm>
          <a:prstGeom prst="rect">
            <a:avLst/>
          </a:prstGeom>
        </p:spPr>
      </p:pic>
      <p:pic>
        <p:nvPicPr>
          <p:cNvPr id="16" name="Thăng Long©Tuyetkypowerpoint.com">
            <a:extLst>
              <a:ext uri="{FF2B5EF4-FFF2-40B4-BE49-F238E27FC236}">
                <a16:creationId xmlns:a16="http://schemas.microsoft.com/office/drawing/2014/main" id="{634E0482-0917-BD36-8284-B008E9066E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8837" y="972669"/>
            <a:ext cx="11671153" cy="6313033"/>
          </a:xfrm>
          <a:prstGeom prst="rect">
            <a:avLst/>
          </a:prstGeom>
        </p:spPr>
      </p:pic>
      <p:pic>
        <p:nvPicPr>
          <p:cNvPr id="17" name="Nền Mây©Tuyetkypowerpoint.com">
            <a:extLst>
              <a:ext uri="{FF2B5EF4-FFF2-40B4-BE49-F238E27FC236}">
                <a16:creationId xmlns:a16="http://schemas.microsoft.com/office/drawing/2014/main" id="{7045741A-AD41-AC17-9D12-65DB67802B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244" flipH="1">
            <a:off x="-4687608" y="-2636780"/>
            <a:ext cx="21567216" cy="12131560"/>
          </a:xfrm>
          <a:prstGeom prst="rect">
            <a:avLst/>
          </a:prstGeom>
        </p:spPr>
      </p:pic>
      <p:pic>
        <p:nvPicPr>
          <p:cNvPr id="18" name="Ánh Sáng©Tuyetkypowerpoint.com">
            <a:extLst>
              <a:ext uri="{FF2B5EF4-FFF2-40B4-BE49-F238E27FC236}">
                <a16:creationId xmlns:a16="http://schemas.microsoft.com/office/drawing/2014/main" id="{2790AF86-79B2-B4CF-A862-75AF1C5ABCE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335" y="-1165492"/>
            <a:ext cx="10885320" cy="11629148"/>
          </a:xfrm>
          <a:prstGeom prst="rect">
            <a:avLst/>
          </a:prstGeom>
        </p:spPr>
      </p:pic>
      <p:pic>
        <p:nvPicPr>
          <p:cNvPr id="19" name="Ánh Sáng©Tuyetkypowerpoint.com">
            <a:extLst>
              <a:ext uri="{FF2B5EF4-FFF2-40B4-BE49-F238E27FC236}">
                <a16:creationId xmlns:a16="http://schemas.microsoft.com/office/drawing/2014/main" id="{9556EDB0-4DA6-AD0B-7191-15A60F54992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6246" y="-1165492"/>
            <a:ext cx="10885320" cy="11629148"/>
          </a:xfrm>
          <a:prstGeom prst="rect">
            <a:avLst/>
          </a:prstGeom>
        </p:spPr>
      </p:pic>
      <p:pic>
        <p:nvPicPr>
          <p:cNvPr id="20" name="Trống Đồng©Tuyetkypowerpoint.com">
            <a:extLst>
              <a:ext uri="{FF2B5EF4-FFF2-40B4-BE49-F238E27FC236}">
                <a16:creationId xmlns:a16="http://schemas.microsoft.com/office/drawing/2014/main" id="{543BDE6B-2878-5F83-106F-40B1D0B920C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12648050" y="1384285"/>
            <a:ext cx="5279065" cy="3897709"/>
          </a:xfrm>
          <a:prstGeom prst="rect">
            <a:avLst/>
          </a:prstGeom>
        </p:spPr>
      </p:pic>
      <p:pic>
        <p:nvPicPr>
          <p:cNvPr id="21" name="Ánh Sáng Tròn©Tuyetkypowerpoint.com">
            <a:extLst>
              <a:ext uri="{FF2B5EF4-FFF2-40B4-BE49-F238E27FC236}">
                <a16:creationId xmlns:a16="http://schemas.microsoft.com/office/drawing/2014/main" id="{9075787E-ABE6-375A-B5EB-DFF869574BCE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743" y="1384284"/>
            <a:ext cx="4968033" cy="429595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5A97D2F-9970-E573-A116-CAC38ECDFC63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7713">
            <a:off x="-3575428" y="8354201"/>
            <a:ext cx="8289113" cy="57246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D0DA3DD-E293-01EA-F088-7593866C2366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5" y="9224623"/>
            <a:ext cx="8289113" cy="57246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DBDF40A-7C87-2A09-8317-D94B54BAABA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442">
            <a:off x="3675838" y="8708737"/>
            <a:ext cx="8289113" cy="57246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60B4F47-BBC5-6AF5-A499-7732A10D0416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348">
            <a:off x="7301473" y="7542053"/>
            <a:ext cx="8289113" cy="5724668"/>
          </a:xfrm>
          <a:prstGeom prst="rect">
            <a:avLst/>
          </a:prstGeom>
        </p:spPr>
      </p:pic>
      <p:pic>
        <p:nvPicPr>
          <p:cNvPr id="29" name="Chiếu Dời Đô©Tuyetkypowerpoint.com">
            <a:extLst>
              <a:ext uri="{FF2B5EF4-FFF2-40B4-BE49-F238E27FC236}">
                <a16:creationId xmlns:a16="http://schemas.microsoft.com/office/drawing/2014/main" id="{9EB58ABC-5F0A-1CD8-653A-00286FC94DD7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78" y="-6067236"/>
            <a:ext cx="9777589" cy="5810536"/>
          </a:xfrm>
          <a:prstGeom prst="rect">
            <a:avLst/>
          </a:prstGeom>
          <a:effectLst>
            <a:outerShdw blurRad="88900" dist="38100" dir="8100000" algn="tr" rotWithShape="0">
              <a:srgbClr val="44351C">
                <a:alpha val="60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2989E6B-064B-C9F1-35B8-DE966C8807F1}"/>
              </a:ext>
            </a:extLst>
          </p:cNvPr>
          <p:cNvSpPr txBox="1"/>
          <p:nvPr/>
        </p:nvSpPr>
        <p:spPr>
          <a:xfrm>
            <a:off x="2807162" y="-4866681"/>
            <a:ext cx="3231975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spc="250">
                <a:solidFill>
                  <a:srgbClr val="760000"/>
                </a:soli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XIN</a:t>
            </a:r>
            <a:r>
              <a:rPr lang="en-US" sz="5400" b="1" spc="250">
                <a:solidFill>
                  <a:srgbClr val="760000"/>
                </a:soli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 </a:t>
            </a:r>
            <a:r>
              <a:rPr lang="en-US" sz="8000" b="1" spc="250">
                <a:solidFill>
                  <a:srgbClr val="760000"/>
                </a:soli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CẢM</a:t>
            </a:r>
            <a:r>
              <a:rPr lang="en-US" sz="5400" b="1" spc="250">
                <a:solidFill>
                  <a:srgbClr val="760000"/>
                </a:soli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 </a:t>
            </a:r>
            <a:r>
              <a:rPr lang="en-US" sz="8000" b="1" spc="250">
                <a:solidFill>
                  <a:srgbClr val="760000"/>
                </a:soli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ƠN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2BBEA9-3734-7869-D6BF-AD4EDDAF0AD9}"/>
              </a:ext>
            </a:extLst>
          </p:cNvPr>
          <p:cNvGrpSpPr/>
          <p:nvPr/>
        </p:nvGrpSpPr>
        <p:grpSpPr>
          <a:xfrm>
            <a:off x="3364809" y="-1266647"/>
            <a:ext cx="2116680" cy="322808"/>
            <a:chOff x="3323432" y="5324321"/>
            <a:chExt cx="2116680" cy="322808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B8F2C1-F9AD-DC8F-2F6E-65C3E161D7D3}"/>
                </a:ext>
              </a:extLst>
            </p:cNvPr>
            <p:cNvSpPr/>
            <p:nvPr/>
          </p:nvSpPr>
          <p:spPr>
            <a:xfrm>
              <a:off x="3323432" y="5324321"/>
              <a:ext cx="2116680" cy="322808"/>
            </a:xfrm>
            <a:custGeom>
              <a:avLst/>
              <a:gdLst>
                <a:gd name="connsiteX0" fmla="*/ 3526541 w 3533959"/>
                <a:gd name="connsiteY0" fmla="*/ 207759 h 477526"/>
                <a:gd name="connsiteX1" fmla="*/ 3529403 w 3533959"/>
                <a:gd name="connsiteY1" fmla="*/ 194397 h 477526"/>
                <a:gd name="connsiteX2" fmla="*/ 3533941 w 3533959"/>
                <a:gd name="connsiteY2" fmla="*/ 190966 h 477526"/>
                <a:gd name="connsiteX3" fmla="*/ 3521349 w 3533959"/>
                <a:gd name="connsiteY3" fmla="*/ 186903 h 477526"/>
                <a:gd name="connsiteX4" fmla="*/ 3511782 w 3533959"/>
                <a:gd name="connsiteY4" fmla="*/ 169569 h 477526"/>
                <a:gd name="connsiteX5" fmla="*/ 3515012 w 3533959"/>
                <a:gd name="connsiteY5" fmla="*/ 141882 h 477526"/>
                <a:gd name="connsiteX6" fmla="*/ 3478052 w 3533959"/>
                <a:gd name="connsiteY6" fmla="*/ 108146 h 477526"/>
                <a:gd name="connsiteX7" fmla="*/ 3430870 w 3533959"/>
                <a:gd name="connsiteY7" fmla="*/ 89638 h 477526"/>
                <a:gd name="connsiteX8" fmla="*/ 3459858 w 3533959"/>
                <a:gd name="connsiteY8" fmla="*/ 76728 h 477526"/>
                <a:gd name="connsiteX9" fmla="*/ 3432751 w 3533959"/>
                <a:gd name="connsiteY9" fmla="*/ 63757 h 477526"/>
                <a:gd name="connsiteX10" fmla="*/ 3417051 w 3533959"/>
                <a:gd name="connsiteY10" fmla="*/ 54909 h 477526"/>
                <a:gd name="connsiteX11" fmla="*/ 3409651 w 3533959"/>
                <a:gd name="connsiteY11" fmla="*/ 50877 h 477526"/>
                <a:gd name="connsiteX12" fmla="*/ 3350654 w 3533959"/>
                <a:gd name="connsiteY12" fmla="*/ 45460 h 477526"/>
                <a:gd name="connsiteX13" fmla="*/ 3321258 w 3533959"/>
                <a:gd name="connsiteY13" fmla="*/ 40554 h 477526"/>
                <a:gd name="connsiteX14" fmla="*/ 3279310 w 3533959"/>
                <a:gd name="connsiteY14" fmla="*/ 37485 h 477526"/>
                <a:gd name="connsiteX15" fmla="*/ 3271011 w 3533959"/>
                <a:gd name="connsiteY15" fmla="*/ 38718 h 477526"/>
                <a:gd name="connsiteX16" fmla="*/ 3078443 w 3533959"/>
                <a:gd name="connsiteY16" fmla="*/ 20572 h 477526"/>
                <a:gd name="connsiteX17" fmla="*/ 2949901 w 3533959"/>
                <a:gd name="connsiteY17" fmla="*/ 13800 h 477526"/>
                <a:gd name="connsiteX18" fmla="*/ 2906563 w 3533959"/>
                <a:gd name="connsiteY18" fmla="*/ 17412 h 477526"/>
                <a:gd name="connsiteX19" fmla="*/ 2752100 w 3533959"/>
                <a:gd name="connsiteY19" fmla="*/ 10941 h 477526"/>
                <a:gd name="connsiteX20" fmla="*/ 2609126 w 3533959"/>
                <a:gd name="connsiteY20" fmla="*/ 8082 h 477526"/>
                <a:gd name="connsiteX21" fmla="*/ 2562803 w 3533959"/>
                <a:gd name="connsiteY21" fmla="*/ 5615 h 477526"/>
                <a:gd name="connsiteX22" fmla="*/ 2444892 w 3533959"/>
                <a:gd name="connsiteY22" fmla="*/ 3839 h 477526"/>
                <a:gd name="connsiteX23" fmla="*/ 2368600 w 3533959"/>
                <a:gd name="connsiteY23" fmla="*/ 168 h 477526"/>
                <a:gd name="connsiteX24" fmla="*/ 2339163 w 3533959"/>
                <a:gd name="connsiteY24" fmla="*/ 6728 h 477526"/>
                <a:gd name="connsiteX25" fmla="*/ 2340594 w 3533959"/>
                <a:gd name="connsiteY25" fmla="*/ 9346 h 477526"/>
                <a:gd name="connsiteX26" fmla="*/ 2313692 w 3533959"/>
                <a:gd name="connsiteY26" fmla="*/ 3719 h 477526"/>
                <a:gd name="connsiteX27" fmla="*/ 2304002 w 3533959"/>
                <a:gd name="connsiteY27" fmla="*/ 4772 h 477526"/>
                <a:gd name="connsiteX28" fmla="*/ 2311648 w 3533959"/>
                <a:gd name="connsiteY28" fmla="*/ 9015 h 477526"/>
                <a:gd name="connsiteX29" fmla="*/ 2305515 w 3533959"/>
                <a:gd name="connsiteY29" fmla="*/ 11664 h 477526"/>
                <a:gd name="connsiteX30" fmla="*/ 2250075 w 3533959"/>
                <a:gd name="connsiteY30" fmla="*/ 7330 h 477526"/>
                <a:gd name="connsiteX31" fmla="*/ 2198111 w 3533959"/>
                <a:gd name="connsiteY31" fmla="*/ 7450 h 477526"/>
                <a:gd name="connsiteX32" fmla="*/ 2195535 w 3533959"/>
                <a:gd name="connsiteY32" fmla="*/ 10610 h 477526"/>
                <a:gd name="connsiteX33" fmla="*/ 2212093 w 3533959"/>
                <a:gd name="connsiteY33" fmla="*/ 10610 h 477526"/>
                <a:gd name="connsiteX34" fmla="*/ 2212134 w 3533959"/>
                <a:gd name="connsiteY34" fmla="*/ 11784 h 477526"/>
                <a:gd name="connsiteX35" fmla="*/ 2139073 w 3533959"/>
                <a:gd name="connsiteY35" fmla="*/ 11784 h 477526"/>
                <a:gd name="connsiteX36" fmla="*/ 2062332 w 3533959"/>
                <a:gd name="connsiteY36" fmla="*/ 12235 h 477526"/>
                <a:gd name="connsiteX37" fmla="*/ 2024473 w 3533959"/>
                <a:gd name="connsiteY37" fmla="*/ 13951 h 477526"/>
                <a:gd name="connsiteX38" fmla="*/ 2014824 w 3533959"/>
                <a:gd name="connsiteY38" fmla="*/ 8504 h 477526"/>
                <a:gd name="connsiteX39" fmla="*/ 2013434 w 3533959"/>
                <a:gd name="connsiteY39" fmla="*/ 7721 h 477526"/>
                <a:gd name="connsiteX40" fmla="*/ 1999983 w 3533959"/>
                <a:gd name="connsiteY40" fmla="*/ 14432 h 477526"/>
                <a:gd name="connsiteX41" fmla="*/ 1953251 w 3533959"/>
                <a:gd name="connsiteY41" fmla="*/ 14944 h 477526"/>
                <a:gd name="connsiteX42" fmla="*/ 1953660 w 3533959"/>
                <a:gd name="connsiteY42" fmla="*/ 12536 h 477526"/>
                <a:gd name="connsiteX43" fmla="*/ 1939841 w 3533959"/>
                <a:gd name="connsiteY43" fmla="*/ 8203 h 477526"/>
                <a:gd name="connsiteX44" fmla="*/ 1902145 w 3533959"/>
                <a:gd name="connsiteY44" fmla="*/ 7781 h 477526"/>
                <a:gd name="connsiteX45" fmla="*/ 1896585 w 3533959"/>
                <a:gd name="connsiteY45" fmla="*/ 7631 h 477526"/>
                <a:gd name="connsiteX46" fmla="*/ 1892537 w 3533959"/>
                <a:gd name="connsiteY46" fmla="*/ 8564 h 477526"/>
                <a:gd name="connsiteX47" fmla="*/ 1856477 w 3533959"/>
                <a:gd name="connsiteY47" fmla="*/ 9978 h 477526"/>
                <a:gd name="connsiteX48" fmla="*/ 1855782 w 3533959"/>
                <a:gd name="connsiteY48" fmla="*/ 9075 h 477526"/>
                <a:gd name="connsiteX49" fmla="*/ 1820825 w 3533959"/>
                <a:gd name="connsiteY49" fmla="*/ 7781 h 477526"/>
                <a:gd name="connsiteX50" fmla="*/ 1812035 w 3533959"/>
                <a:gd name="connsiteY50" fmla="*/ 9557 h 477526"/>
                <a:gd name="connsiteX51" fmla="*/ 1795027 w 3533959"/>
                <a:gd name="connsiteY51" fmla="*/ 12205 h 477526"/>
                <a:gd name="connsiteX52" fmla="*/ 1766980 w 3533959"/>
                <a:gd name="connsiteY52" fmla="*/ 9768 h 477526"/>
                <a:gd name="connsiteX53" fmla="*/ 1738933 w 3533959"/>
                <a:gd name="connsiteY53" fmla="*/ 12205 h 477526"/>
                <a:gd name="connsiteX54" fmla="*/ 1721925 w 3533959"/>
                <a:gd name="connsiteY54" fmla="*/ 9557 h 477526"/>
                <a:gd name="connsiteX55" fmla="*/ 1713134 w 3533959"/>
                <a:gd name="connsiteY55" fmla="*/ 7781 h 477526"/>
                <a:gd name="connsiteX56" fmla="*/ 1678178 w 3533959"/>
                <a:gd name="connsiteY56" fmla="*/ 9075 h 477526"/>
                <a:gd name="connsiteX57" fmla="*/ 1677483 w 3533959"/>
                <a:gd name="connsiteY57" fmla="*/ 9978 h 477526"/>
                <a:gd name="connsiteX58" fmla="*/ 1641422 w 3533959"/>
                <a:gd name="connsiteY58" fmla="*/ 8564 h 477526"/>
                <a:gd name="connsiteX59" fmla="*/ 1637375 w 3533959"/>
                <a:gd name="connsiteY59" fmla="*/ 7631 h 477526"/>
                <a:gd name="connsiteX60" fmla="*/ 1631814 w 3533959"/>
                <a:gd name="connsiteY60" fmla="*/ 7781 h 477526"/>
                <a:gd name="connsiteX61" fmla="*/ 1594119 w 3533959"/>
                <a:gd name="connsiteY61" fmla="*/ 8203 h 477526"/>
                <a:gd name="connsiteX62" fmla="*/ 1580300 w 3533959"/>
                <a:gd name="connsiteY62" fmla="*/ 12536 h 477526"/>
                <a:gd name="connsiteX63" fmla="*/ 1580749 w 3533959"/>
                <a:gd name="connsiteY63" fmla="*/ 14944 h 477526"/>
                <a:gd name="connsiteX64" fmla="*/ 1534018 w 3533959"/>
                <a:gd name="connsiteY64" fmla="*/ 14432 h 477526"/>
                <a:gd name="connsiteX65" fmla="*/ 1520567 w 3533959"/>
                <a:gd name="connsiteY65" fmla="*/ 7721 h 477526"/>
                <a:gd name="connsiteX66" fmla="*/ 1519177 w 3533959"/>
                <a:gd name="connsiteY66" fmla="*/ 8504 h 477526"/>
                <a:gd name="connsiteX67" fmla="*/ 1509528 w 3533959"/>
                <a:gd name="connsiteY67" fmla="*/ 13951 h 477526"/>
                <a:gd name="connsiteX68" fmla="*/ 1471668 w 3533959"/>
                <a:gd name="connsiteY68" fmla="*/ 12235 h 477526"/>
                <a:gd name="connsiteX69" fmla="*/ 1394928 w 3533959"/>
                <a:gd name="connsiteY69" fmla="*/ 11784 h 477526"/>
                <a:gd name="connsiteX70" fmla="*/ 1321866 w 3533959"/>
                <a:gd name="connsiteY70" fmla="*/ 11784 h 477526"/>
                <a:gd name="connsiteX71" fmla="*/ 1321907 w 3533959"/>
                <a:gd name="connsiteY71" fmla="*/ 10610 h 477526"/>
                <a:gd name="connsiteX72" fmla="*/ 1338466 w 3533959"/>
                <a:gd name="connsiteY72" fmla="*/ 10610 h 477526"/>
                <a:gd name="connsiteX73" fmla="*/ 1335890 w 3533959"/>
                <a:gd name="connsiteY73" fmla="*/ 7450 h 477526"/>
                <a:gd name="connsiteX74" fmla="*/ 1283925 w 3533959"/>
                <a:gd name="connsiteY74" fmla="*/ 7330 h 477526"/>
                <a:gd name="connsiteX75" fmla="*/ 1228485 w 3533959"/>
                <a:gd name="connsiteY75" fmla="*/ 11664 h 477526"/>
                <a:gd name="connsiteX76" fmla="*/ 1222353 w 3533959"/>
                <a:gd name="connsiteY76" fmla="*/ 9015 h 477526"/>
                <a:gd name="connsiteX77" fmla="*/ 1229998 w 3533959"/>
                <a:gd name="connsiteY77" fmla="*/ 4772 h 477526"/>
                <a:gd name="connsiteX78" fmla="*/ 1220308 w 3533959"/>
                <a:gd name="connsiteY78" fmla="*/ 3719 h 477526"/>
                <a:gd name="connsiteX79" fmla="*/ 1193406 w 3533959"/>
                <a:gd name="connsiteY79" fmla="*/ 9346 h 477526"/>
                <a:gd name="connsiteX80" fmla="*/ 1194837 w 3533959"/>
                <a:gd name="connsiteY80" fmla="*/ 6728 h 477526"/>
                <a:gd name="connsiteX81" fmla="*/ 1165400 w 3533959"/>
                <a:gd name="connsiteY81" fmla="*/ 168 h 477526"/>
                <a:gd name="connsiteX82" fmla="*/ 1089109 w 3533959"/>
                <a:gd name="connsiteY82" fmla="*/ 3839 h 477526"/>
                <a:gd name="connsiteX83" fmla="*/ 971197 w 3533959"/>
                <a:gd name="connsiteY83" fmla="*/ 5615 h 477526"/>
                <a:gd name="connsiteX84" fmla="*/ 924874 w 3533959"/>
                <a:gd name="connsiteY84" fmla="*/ 8082 h 477526"/>
                <a:gd name="connsiteX85" fmla="*/ 781900 w 3533959"/>
                <a:gd name="connsiteY85" fmla="*/ 10941 h 477526"/>
                <a:gd name="connsiteX86" fmla="*/ 627437 w 3533959"/>
                <a:gd name="connsiteY86" fmla="*/ 17412 h 477526"/>
                <a:gd name="connsiteX87" fmla="*/ 584099 w 3533959"/>
                <a:gd name="connsiteY87" fmla="*/ 13800 h 477526"/>
                <a:gd name="connsiteX88" fmla="*/ 455557 w 3533959"/>
                <a:gd name="connsiteY88" fmla="*/ 20572 h 477526"/>
                <a:gd name="connsiteX89" fmla="*/ 262990 w 3533959"/>
                <a:gd name="connsiteY89" fmla="*/ 38718 h 477526"/>
                <a:gd name="connsiteX90" fmla="*/ 254690 w 3533959"/>
                <a:gd name="connsiteY90" fmla="*/ 37485 h 477526"/>
                <a:gd name="connsiteX91" fmla="*/ 212742 w 3533959"/>
                <a:gd name="connsiteY91" fmla="*/ 40554 h 477526"/>
                <a:gd name="connsiteX92" fmla="*/ 183346 w 3533959"/>
                <a:gd name="connsiteY92" fmla="*/ 45460 h 477526"/>
                <a:gd name="connsiteX93" fmla="*/ 124349 w 3533959"/>
                <a:gd name="connsiteY93" fmla="*/ 50877 h 477526"/>
                <a:gd name="connsiteX94" fmla="*/ 116949 w 3533959"/>
                <a:gd name="connsiteY94" fmla="*/ 54909 h 477526"/>
                <a:gd name="connsiteX95" fmla="*/ 101249 w 3533959"/>
                <a:gd name="connsiteY95" fmla="*/ 63757 h 477526"/>
                <a:gd name="connsiteX96" fmla="*/ 74142 w 3533959"/>
                <a:gd name="connsiteY96" fmla="*/ 76728 h 477526"/>
                <a:gd name="connsiteX97" fmla="*/ 103130 w 3533959"/>
                <a:gd name="connsiteY97" fmla="*/ 89638 h 477526"/>
                <a:gd name="connsiteX98" fmla="*/ 55908 w 3533959"/>
                <a:gd name="connsiteY98" fmla="*/ 108146 h 477526"/>
                <a:gd name="connsiteX99" fmla="*/ 18948 w 3533959"/>
                <a:gd name="connsiteY99" fmla="*/ 141882 h 477526"/>
                <a:gd name="connsiteX100" fmla="*/ 22178 w 3533959"/>
                <a:gd name="connsiteY100" fmla="*/ 169569 h 477526"/>
                <a:gd name="connsiteX101" fmla="*/ 12611 w 3533959"/>
                <a:gd name="connsiteY101" fmla="*/ 186903 h 477526"/>
                <a:gd name="connsiteX102" fmla="*/ 18 w 3533959"/>
                <a:gd name="connsiteY102" fmla="*/ 190966 h 477526"/>
                <a:gd name="connsiteX103" fmla="*/ 4556 w 3533959"/>
                <a:gd name="connsiteY103" fmla="*/ 194397 h 477526"/>
                <a:gd name="connsiteX104" fmla="*/ 7418 w 3533959"/>
                <a:gd name="connsiteY104" fmla="*/ 207759 h 477526"/>
                <a:gd name="connsiteX105" fmla="*/ 3044 w 3533959"/>
                <a:gd name="connsiteY105" fmla="*/ 215373 h 477526"/>
                <a:gd name="connsiteX106" fmla="*/ 17762 w 3533959"/>
                <a:gd name="connsiteY106" fmla="*/ 230089 h 477526"/>
                <a:gd name="connsiteX107" fmla="*/ 25326 w 3533959"/>
                <a:gd name="connsiteY107" fmla="*/ 234603 h 477526"/>
                <a:gd name="connsiteX108" fmla="*/ 40780 w 3533959"/>
                <a:gd name="connsiteY108" fmla="*/ 235084 h 477526"/>
                <a:gd name="connsiteX109" fmla="*/ 33626 w 3533959"/>
                <a:gd name="connsiteY109" fmla="*/ 242608 h 477526"/>
                <a:gd name="connsiteX110" fmla="*/ 30355 w 3533959"/>
                <a:gd name="connsiteY110" fmla="*/ 247905 h 477526"/>
                <a:gd name="connsiteX111" fmla="*/ 34075 w 3533959"/>
                <a:gd name="connsiteY111" fmla="*/ 249500 h 477526"/>
                <a:gd name="connsiteX112" fmla="*/ 36160 w 3533959"/>
                <a:gd name="connsiteY112" fmla="*/ 248777 h 477526"/>
                <a:gd name="connsiteX113" fmla="*/ 40004 w 3533959"/>
                <a:gd name="connsiteY113" fmla="*/ 248807 h 477526"/>
                <a:gd name="connsiteX114" fmla="*/ 37223 w 3533959"/>
                <a:gd name="connsiteY114" fmla="*/ 245768 h 477526"/>
                <a:gd name="connsiteX115" fmla="*/ 48917 w 3533959"/>
                <a:gd name="connsiteY115" fmla="*/ 241946 h 477526"/>
                <a:gd name="connsiteX116" fmla="*/ 62409 w 3533959"/>
                <a:gd name="connsiteY116" fmla="*/ 249470 h 477526"/>
                <a:gd name="connsiteX117" fmla="*/ 65557 w 3533959"/>
                <a:gd name="connsiteY117" fmla="*/ 259702 h 477526"/>
                <a:gd name="connsiteX118" fmla="*/ 65311 w 3533959"/>
                <a:gd name="connsiteY118" fmla="*/ 292836 h 477526"/>
                <a:gd name="connsiteX119" fmla="*/ 64085 w 3533959"/>
                <a:gd name="connsiteY119" fmla="*/ 303639 h 477526"/>
                <a:gd name="connsiteX120" fmla="*/ 48794 w 3533959"/>
                <a:gd name="connsiteY120" fmla="*/ 326421 h 477526"/>
                <a:gd name="connsiteX121" fmla="*/ 29251 w 3533959"/>
                <a:gd name="connsiteY121" fmla="*/ 377822 h 477526"/>
                <a:gd name="connsiteX122" fmla="*/ 26512 w 3533959"/>
                <a:gd name="connsiteY122" fmla="*/ 391244 h 477526"/>
                <a:gd name="connsiteX123" fmla="*/ 10689 w 3533959"/>
                <a:gd name="connsiteY123" fmla="*/ 407646 h 477526"/>
                <a:gd name="connsiteX124" fmla="*/ 12243 w 3533959"/>
                <a:gd name="connsiteY124" fmla="*/ 425732 h 477526"/>
                <a:gd name="connsiteX125" fmla="*/ 13919 w 3533959"/>
                <a:gd name="connsiteY125" fmla="*/ 438703 h 477526"/>
                <a:gd name="connsiteX126" fmla="*/ 13919 w 3533959"/>
                <a:gd name="connsiteY126" fmla="*/ 438673 h 477526"/>
                <a:gd name="connsiteX127" fmla="*/ 48957 w 3533959"/>
                <a:gd name="connsiteY127" fmla="*/ 441863 h 477526"/>
                <a:gd name="connsiteX128" fmla="*/ 64494 w 3533959"/>
                <a:gd name="connsiteY128" fmla="*/ 449778 h 477526"/>
                <a:gd name="connsiteX129" fmla="*/ 92009 w 3533959"/>
                <a:gd name="connsiteY129" fmla="*/ 464945 h 477526"/>
                <a:gd name="connsiteX130" fmla="*/ 121037 w 3533959"/>
                <a:gd name="connsiteY130" fmla="*/ 467142 h 477526"/>
                <a:gd name="connsiteX131" fmla="*/ 177050 w 3533959"/>
                <a:gd name="connsiteY131" fmla="*/ 476592 h 477526"/>
                <a:gd name="connsiteX132" fmla="*/ 612187 w 3533959"/>
                <a:gd name="connsiteY132" fmla="*/ 466510 h 477526"/>
                <a:gd name="connsiteX133" fmla="*/ 626660 w 3533959"/>
                <a:gd name="connsiteY133" fmla="*/ 464554 h 477526"/>
                <a:gd name="connsiteX134" fmla="*/ 629400 w 3533959"/>
                <a:gd name="connsiteY134" fmla="*/ 463320 h 477526"/>
                <a:gd name="connsiteX135" fmla="*/ 644364 w 3533959"/>
                <a:gd name="connsiteY135" fmla="*/ 464193 h 477526"/>
                <a:gd name="connsiteX136" fmla="*/ 941433 w 3533959"/>
                <a:gd name="connsiteY136" fmla="*/ 459047 h 477526"/>
                <a:gd name="connsiteX137" fmla="*/ 1333110 w 3533959"/>
                <a:gd name="connsiteY137" fmla="*/ 463290 h 477526"/>
                <a:gd name="connsiteX138" fmla="*/ 1346765 w 3533959"/>
                <a:gd name="connsiteY138" fmla="*/ 463802 h 477526"/>
                <a:gd name="connsiteX139" fmla="*/ 1583775 w 3533959"/>
                <a:gd name="connsiteY139" fmla="*/ 466240 h 477526"/>
                <a:gd name="connsiteX140" fmla="*/ 1767021 w 3533959"/>
                <a:gd name="connsiteY140" fmla="*/ 464223 h 477526"/>
                <a:gd name="connsiteX141" fmla="*/ 1950267 w 3533959"/>
                <a:gd name="connsiteY141" fmla="*/ 466240 h 477526"/>
                <a:gd name="connsiteX142" fmla="*/ 2187276 w 3533959"/>
                <a:gd name="connsiteY142" fmla="*/ 463802 h 477526"/>
                <a:gd name="connsiteX143" fmla="*/ 2200932 w 3533959"/>
                <a:gd name="connsiteY143" fmla="*/ 463290 h 477526"/>
                <a:gd name="connsiteX144" fmla="*/ 2592609 w 3533959"/>
                <a:gd name="connsiteY144" fmla="*/ 459047 h 477526"/>
                <a:gd name="connsiteX145" fmla="*/ 2889678 w 3533959"/>
                <a:gd name="connsiteY145" fmla="*/ 464193 h 477526"/>
                <a:gd name="connsiteX146" fmla="*/ 2904642 w 3533959"/>
                <a:gd name="connsiteY146" fmla="*/ 463320 h 477526"/>
                <a:gd name="connsiteX147" fmla="*/ 2907381 w 3533959"/>
                <a:gd name="connsiteY147" fmla="*/ 464554 h 477526"/>
                <a:gd name="connsiteX148" fmla="*/ 2921854 w 3533959"/>
                <a:gd name="connsiteY148" fmla="*/ 466510 h 477526"/>
                <a:gd name="connsiteX149" fmla="*/ 3356992 w 3533959"/>
                <a:gd name="connsiteY149" fmla="*/ 476592 h 477526"/>
                <a:gd name="connsiteX150" fmla="*/ 3413004 w 3533959"/>
                <a:gd name="connsiteY150" fmla="*/ 467142 h 477526"/>
                <a:gd name="connsiteX151" fmla="*/ 3442032 w 3533959"/>
                <a:gd name="connsiteY151" fmla="*/ 464945 h 477526"/>
                <a:gd name="connsiteX152" fmla="*/ 3469548 w 3533959"/>
                <a:gd name="connsiteY152" fmla="*/ 449778 h 477526"/>
                <a:gd name="connsiteX153" fmla="*/ 3485084 w 3533959"/>
                <a:gd name="connsiteY153" fmla="*/ 441863 h 477526"/>
                <a:gd name="connsiteX154" fmla="*/ 3520122 w 3533959"/>
                <a:gd name="connsiteY154" fmla="*/ 438673 h 477526"/>
                <a:gd name="connsiteX155" fmla="*/ 3520122 w 3533959"/>
                <a:gd name="connsiteY155" fmla="*/ 438703 h 477526"/>
                <a:gd name="connsiteX156" fmla="*/ 3521798 w 3533959"/>
                <a:gd name="connsiteY156" fmla="*/ 425732 h 477526"/>
                <a:gd name="connsiteX157" fmla="*/ 3523352 w 3533959"/>
                <a:gd name="connsiteY157" fmla="*/ 407646 h 477526"/>
                <a:gd name="connsiteX158" fmla="*/ 3507530 w 3533959"/>
                <a:gd name="connsiteY158" fmla="*/ 391244 h 477526"/>
                <a:gd name="connsiteX159" fmla="*/ 3504790 w 3533959"/>
                <a:gd name="connsiteY159" fmla="*/ 377822 h 477526"/>
                <a:gd name="connsiteX160" fmla="*/ 3485247 w 3533959"/>
                <a:gd name="connsiteY160" fmla="*/ 326421 h 477526"/>
                <a:gd name="connsiteX161" fmla="*/ 3469956 w 3533959"/>
                <a:gd name="connsiteY161" fmla="*/ 303639 h 477526"/>
                <a:gd name="connsiteX162" fmla="*/ 3468730 w 3533959"/>
                <a:gd name="connsiteY162" fmla="*/ 292836 h 477526"/>
                <a:gd name="connsiteX163" fmla="*/ 3468485 w 3533959"/>
                <a:gd name="connsiteY163" fmla="*/ 259702 h 477526"/>
                <a:gd name="connsiteX164" fmla="*/ 3471633 w 3533959"/>
                <a:gd name="connsiteY164" fmla="*/ 249470 h 477526"/>
                <a:gd name="connsiteX165" fmla="*/ 3485125 w 3533959"/>
                <a:gd name="connsiteY165" fmla="*/ 241946 h 477526"/>
                <a:gd name="connsiteX166" fmla="*/ 3496818 w 3533959"/>
                <a:gd name="connsiteY166" fmla="*/ 245768 h 477526"/>
                <a:gd name="connsiteX167" fmla="*/ 3494038 w 3533959"/>
                <a:gd name="connsiteY167" fmla="*/ 248807 h 477526"/>
                <a:gd name="connsiteX168" fmla="*/ 3497881 w 3533959"/>
                <a:gd name="connsiteY168" fmla="*/ 248777 h 477526"/>
                <a:gd name="connsiteX169" fmla="*/ 3499966 w 3533959"/>
                <a:gd name="connsiteY169" fmla="*/ 249500 h 477526"/>
                <a:gd name="connsiteX170" fmla="*/ 3503686 w 3533959"/>
                <a:gd name="connsiteY170" fmla="*/ 247905 h 477526"/>
                <a:gd name="connsiteX171" fmla="*/ 3500416 w 3533959"/>
                <a:gd name="connsiteY171" fmla="*/ 242608 h 477526"/>
                <a:gd name="connsiteX172" fmla="*/ 3493261 w 3533959"/>
                <a:gd name="connsiteY172" fmla="*/ 235084 h 477526"/>
                <a:gd name="connsiteX173" fmla="*/ 3508715 w 3533959"/>
                <a:gd name="connsiteY173" fmla="*/ 234603 h 477526"/>
                <a:gd name="connsiteX174" fmla="*/ 3516279 w 3533959"/>
                <a:gd name="connsiteY174" fmla="*/ 230089 h 477526"/>
                <a:gd name="connsiteX175" fmla="*/ 3530997 w 3533959"/>
                <a:gd name="connsiteY175" fmla="*/ 215373 h 477526"/>
                <a:gd name="connsiteX176" fmla="*/ 3526623 w 3533959"/>
                <a:gd name="connsiteY176" fmla="*/ 207759 h 477526"/>
                <a:gd name="connsiteX177" fmla="*/ 9176 w 3533959"/>
                <a:gd name="connsiteY177" fmla="*/ 217118 h 477526"/>
                <a:gd name="connsiteX178" fmla="*/ 6805 w 3533959"/>
                <a:gd name="connsiteY178" fmla="*/ 215342 h 477526"/>
                <a:gd name="connsiteX179" fmla="*/ 13428 w 3533959"/>
                <a:gd name="connsiteY179" fmla="*/ 214620 h 477526"/>
                <a:gd name="connsiteX180" fmla="*/ 22055 w 3533959"/>
                <a:gd name="connsiteY180" fmla="*/ 216306 h 477526"/>
                <a:gd name="connsiteX181" fmla="*/ 9217 w 3533959"/>
                <a:gd name="connsiteY181" fmla="*/ 217118 h 477526"/>
                <a:gd name="connsiteX182" fmla="*/ 55131 w 3533959"/>
                <a:gd name="connsiteY182" fmla="*/ 180553 h 477526"/>
                <a:gd name="connsiteX183" fmla="*/ 55008 w 3533959"/>
                <a:gd name="connsiteY183" fmla="*/ 180734 h 477526"/>
                <a:gd name="connsiteX184" fmla="*/ 54845 w 3533959"/>
                <a:gd name="connsiteY184" fmla="*/ 180583 h 477526"/>
                <a:gd name="connsiteX185" fmla="*/ 55090 w 3533959"/>
                <a:gd name="connsiteY185" fmla="*/ 180583 h 477526"/>
                <a:gd name="connsiteX186" fmla="*/ 37101 w 3533959"/>
                <a:gd name="connsiteY186" fmla="*/ 224281 h 477526"/>
                <a:gd name="connsiteX187" fmla="*/ 62777 w 3533959"/>
                <a:gd name="connsiteY187" fmla="*/ 216516 h 477526"/>
                <a:gd name="connsiteX188" fmla="*/ 37101 w 3533959"/>
                <a:gd name="connsiteY188" fmla="*/ 224281 h 477526"/>
                <a:gd name="connsiteX189" fmla="*/ 60242 w 3533959"/>
                <a:gd name="connsiteY189" fmla="*/ 388686 h 477526"/>
                <a:gd name="connsiteX190" fmla="*/ 67029 w 3533959"/>
                <a:gd name="connsiteY190" fmla="*/ 390552 h 477526"/>
                <a:gd name="connsiteX191" fmla="*/ 51043 w 3533959"/>
                <a:gd name="connsiteY191" fmla="*/ 398828 h 477526"/>
                <a:gd name="connsiteX192" fmla="*/ 44337 w 3533959"/>
                <a:gd name="connsiteY192" fmla="*/ 396962 h 477526"/>
                <a:gd name="connsiteX193" fmla="*/ 60242 w 3533959"/>
                <a:gd name="connsiteY193" fmla="*/ 388686 h 477526"/>
                <a:gd name="connsiteX194" fmla="*/ 66129 w 3533959"/>
                <a:gd name="connsiteY194" fmla="*/ 417186 h 477526"/>
                <a:gd name="connsiteX195" fmla="*/ 52882 w 3533959"/>
                <a:gd name="connsiteY195" fmla="*/ 422482 h 477526"/>
                <a:gd name="connsiteX196" fmla="*/ 49612 w 3533959"/>
                <a:gd name="connsiteY196" fmla="*/ 419653 h 477526"/>
                <a:gd name="connsiteX197" fmla="*/ 61141 w 3533959"/>
                <a:gd name="connsiteY197" fmla="*/ 416253 h 477526"/>
                <a:gd name="connsiteX198" fmla="*/ 66129 w 3533959"/>
                <a:gd name="connsiteY198" fmla="*/ 417186 h 477526"/>
                <a:gd name="connsiteX199" fmla="*/ 35302 w 3533959"/>
                <a:gd name="connsiteY199" fmla="*/ 436296 h 477526"/>
                <a:gd name="connsiteX200" fmla="*/ 14042 w 3533959"/>
                <a:gd name="connsiteY200" fmla="*/ 438372 h 477526"/>
                <a:gd name="connsiteX201" fmla="*/ 31173 w 3533959"/>
                <a:gd name="connsiteY201" fmla="*/ 433978 h 477526"/>
                <a:gd name="connsiteX202" fmla="*/ 35302 w 3533959"/>
                <a:gd name="connsiteY202" fmla="*/ 436296 h 477526"/>
                <a:gd name="connsiteX203" fmla="*/ 25244 w 3533959"/>
                <a:gd name="connsiteY203" fmla="*/ 427237 h 477526"/>
                <a:gd name="connsiteX204" fmla="*/ 35874 w 3533959"/>
                <a:gd name="connsiteY204" fmla="*/ 423295 h 477526"/>
                <a:gd name="connsiteX205" fmla="*/ 64085 w 3533959"/>
                <a:gd name="connsiteY205" fmla="*/ 427327 h 477526"/>
                <a:gd name="connsiteX206" fmla="*/ 25203 w 3533959"/>
                <a:gd name="connsiteY206" fmla="*/ 427237 h 477526"/>
                <a:gd name="connsiteX207" fmla="*/ 77291 w 3533959"/>
                <a:gd name="connsiteY207" fmla="*/ 436446 h 477526"/>
                <a:gd name="connsiteX208" fmla="*/ 71976 w 3533959"/>
                <a:gd name="connsiteY208" fmla="*/ 438643 h 477526"/>
                <a:gd name="connsiteX209" fmla="*/ 41108 w 3533959"/>
                <a:gd name="connsiteY209" fmla="*/ 438733 h 477526"/>
                <a:gd name="connsiteX210" fmla="*/ 74551 w 3533959"/>
                <a:gd name="connsiteY210" fmla="*/ 434520 h 477526"/>
                <a:gd name="connsiteX211" fmla="*/ 77291 w 3533959"/>
                <a:gd name="connsiteY211" fmla="*/ 436446 h 477526"/>
                <a:gd name="connsiteX212" fmla="*/ 622572 w 3533959"/>
                <a:gd name="connsiteY212" fmla="*/ 458174 h 477526"/>
                <a:gd name="connsiteX213" fmla="*/ 630054 w 3533959"/>
                <a:gd name="connsiteY213" fmla="*/ 458596 h 477526"/>
                <a:gd name="connsiteX214" fmla="*/ 628909 w 3533959"/>
                <a:gd name="connsiteY214" fmla="*/ 460943 h 477526"/>
                <a:gd name="connsiteX215" fmla="*/ 627969 w 3533959"/>
                <a:gd name="connsiteY215" fmla="*/ 460461 h 477526"/>
                <a:gd name="connsiteX216" fmla="*/ 622572 w 3533959"/>
                <a:gd name="connsiteY216" fmla="*/ 458174 h 477526"/>
                <a:gd name="connsiteX217" fmla="*/ 837095 w 3533959"/>
                <a:gd name="connsiteY217" fmla="*/ 453931 h 477526"/>
                <a:gd name="connsiteX218" fmla="*/ 837095 w 3533959"/>
                <a:gd name="connsiteY218" fmla="*/ 453931 h 477526"/>
                <a:gd name="connsiteX219" fmla="*/ 837095 w 3533959"/>
                <a:gd name="connsiteY219" fmla="*/ 453931 h 477526"/>
                <a:gd name="connsiteX220" fmla="*/ 2196720 w 3533959"/>
                <a:gd name="connsiteY220" fmla="*/ 456519 h 477526"/>
                <a:gd name="connsiteX221" fmla="*/ 2193613 w 3533959"/>
                <a:gd name="connsiteY221" fmla="*/ 455827 h 477526"/>
                <a:gd name="connsiteX222" fmla="*/ 2193245 w 3533959"/>
                <a:gd name="connsiteY222" fmla="*/ 455406 h 477526"/>
                <a:gd name="connsiteX223" fmla="*/ 2196884 w 3533959"/>
                <a:gd name="connsiteY223" fmla="*/ 454653 h 477526"/>
                <a:gd name="connsiteX224" fmla="*/ 2200891 w 3533959"/>
                <a:gd name="connsiteY224" fmla="*/ 455707 h 477526"/>
                <a:gd name="connsiteX225" fmla="*/ 2196680 w 3533959"/>
                <a:gd name="connsiteY225" fmla="*/ 456549 h 477526"/>
                <a:gd name="connsiteX226" fmla="*/ 2363285 w 3533959"/>
                <a:gd name="connsiteY226" fmla="*/ 7631 h 477526"/>
                <a:gd name="connsiteX227" fmla="*/ 2363858 w 3533959"/>
                <a:gd name="connsiteY227" fmla="*/ 7751 h 477526"/>
                <a:gd name="connsiteX228" fmla="*/ 2363285 w 3533959"/>
                <a:gd name="connsiteY228" fmla="*/ 7691 h 477526"/>
                <a:gd name="connsiteX229" fmla="*/ 2362468 w 3533959"/>
                <a:gd name="connsiteY229" fmla="*/ 7480 h 477526"/>
                <a:gd name="connsiteX230" fmla="*/ 2363285 w 3533959"/>
                <a:gd name="connsiteY230" fmla="*/ 7601 h 477526"/>
                <a:gd name="connsiteX231" fmla="*/ 1337443 w 3533959"/>
                <a:gd name="connsiteY231" fmla="*/ 456549 h 477526"/>
                <a:gd name="connsiteX232" fmla="*/ 1333232 w 3533959"/>
                <a:gd name="connsiteY232" fmla="*/ 455707 h 477526"/>
                <a:gd name="connsiteX233" fmla="*/ 1337239 w 3533959"/>
                <a:gd name="connsiteY233" fmla="*/ 454653 h 477526"/>
                <a:gd name="connsiteX234" fmla="*/ 1340878 w 3533959"/>
                <a:gd name="connsiteY234" fmla="*/ 455406 h 477526"/>
                <a:gd name="connsiteX235" fmla="*/ 1340510 w 3533959"/>
                <a:gd name="connsiteY235" fmla="*/ 455827 h 477526"/>
                <a:gd name="connsiteX236" fmla="*/ 1337403 w 3533959"/>
                <a:gd name="connsiteY236" fmla="*/ 456519 h 477526"/>
                <a:gd name="connsiteX237" fmla="*/ 1171696 w 3533959"/>
                <a:gd name="connsiteY237" fmla="*/ 7511 h 477526"/>
                <a:gd name="connsiteX238" fmla="*/ 1170879 w 3533959"/>
                <a:gd name="connsiteY238" fmla="*/ 7721 h 477526"/>
                <a:gd name="connsiteX239" fmla="*/ 1170306 w 3533959"/>
                <a:gd name="connsiteY239" fmla="*/ 7781 h 477526"/>
                <a:gd name="connsiteX240" fmla="*/ 1170879 w 3533959"/>
                <a:gd name="connsiteY240" fmla="*/ 7661 h 477526"/>
                <a:gd name="connsiteX241" fmla="*/ 1171696 w 3533959"/>
                <a:gd name="connsiteY241" fmla="*/ 7541 h 477526"/>
                <a:gd name="connsiteX242" fmla="*/ 2697069 w 3533959"/>
                <a:gd name="connsiteY242" fmla="*/ 453961 h 477526"/>
                <a:gd name="connsiteX243" fmla="*/ 2697069 w 3533959"/>
                <a:gd name="connsiteY243" fmla="*/ 453961 h 477526"/>
                <a:gd name="connsiteX244" fmla="*/ 2697069 w 3533959"/>
                <a:gd name="connsiteY244" fmla="*/ 453961 h 477526"/>
                <a:gd name="connsiteX245" fmla="*/ 2906195 w 3533959"/>
                <a:gd name="connsiteY245" fmla="*/ 460492 h 477526"/>
                <a:gd name="connsiteX246" fmla="*/ 2905255 w 3533959"/>
                <a:gd name="connsiteY246" fmla="*/ 460973 h 477526"/>
                <a:gd name="connsiteX247" fmla="*/ 2904110 w 3533959"/>
                <a:gd name="connsiteY247" fmla="*/ 458626 h 477526"/>
                <a:gd name="connsiteX248" fmla="*/ 2911592 w 3533959"/>
                <a:gd name="connsiteY248" fmla="*/ 458204 h 477526"/>
                <a:gd name="connsiteX249" fmla="*/ 2906195 w 3533959"/>
                <a:gd name="connsiteY249" fmla="*/ 460492 h 477526"/>
                <a:gd name="connsiteX250" fmla="*/ 3520081 w 3533959"/>
                <a:gd name="connsiteY250" fmla="*/ 438402 h 477526"/>
                <a:gd name="connsiteX251" fmla="*/ 3498821 w 3533959"/>
                <a:gd name="connsiteY251" fmla="*/ 436326 h 477526"/>
                <a:gd name="connsiteX252" fmla="*/ 3502950 w 3533959"/>
                <a:gd name="connsiteY252" fmla="*/ 434008 h 477526"/>
                <a:gd name="connsiteX253" fmla="*/ 3520081 w 3533959"/>
                <a:gd name="connsiteY253" fmla="*/ 438402 h 477526"/>
                <a:gd name="connsiteX254" fmla="*/ 3508879 w 3533959"/>
                <a:gd name="connsiteY254" fmla="*/ 427267 h 477526"/>
                <a:gd name="connsiteX255" fmla="*/ 3469997 w 3533959"/>
                <a:gd name="connsiteY255" fmla="*/ 427358 h 477526"/>
                <a:gd name="connsiteX256" fmla="*/ 3498208 w 3533959"/>
                <a:gd name="connsiteY256" fmla="*/ 423325 h 477526"/>
                <a:gd name="connsiteX257" fmla="*/ 3508838 w 3533959"/>
                <a:gd name="connsiteY257" fmla="*/ 427267 h 477526"/>
                <a:gd name="connsiteX258" fmla="*/ 3467994 w 3533959"/>
                <a:gd name="connsiteY258" fmla="*/ 417186 h 477526"/>
                <a:gd name="connsiteX259" fmla="*/ 3472982 w 3533959"/>
                <a:gd name="connsiteY259" fmla="*/ 416253 h 477526"/>
                <a:gd name="connsiteX260" fmla="*/ 3484511 w 3533959"/>
                <a:gd name="connsiteY260" fmla="*/ 419653 h 477526"/>
                <a:gd name="connsiteX261" fmla="*/ 3481241 w 3533959"/>
                <a:gd name="connsiteY261" fmla="*/ 422482 h 477526"/>
                <a:gd name="connsiteX262" fmla="*/ 3467994 w 3533959"/>
                <a:gd name="connsiteY262" fmla="*/ 417186 h 477526"/>
                <a:gd name="connsiteX263" fmla="*/ 3473881 w 3533959"/>
                <a:gd name="connsiteY263" fmla="*/ 388686 h 477526"/>
                <a:gd name="connsiteX264" fmla="*/ 3489786 w 3533959"/>
                <a:gd name="connsiteY264" fmla="*/ 396962 h 477526"/>
                <a:gd name="connsiteX265" fmla="*/ 3483081 w 3533959"/>
                <a:gd name="connsiteY265" fmla="*/ 398828 h 477526"/>
                <a:gd name="connsiteX266" fmla="*/ 3467094 w 3533959"/>
                <a:gd name="connsiteY266" fmla="*/ 390552 h 477526"/>
                <a:gd name="connsiteX267" fmla="*/ 3473881 w 3533959"/>
                <a:gd name="connsiteY267" fmla="*/ 388686 h 477526"/>
                <a:gd name="connsiteX268" fmla="*/ 3459572 w 3533959"/>
                <a:gd name="connsiteY268" fmla="*/ 434550 h 477526"/>
                <a:gd name="connsiteX269" fmla="*/ 3493015 w 3533959"/>
                <a:gd name="connsiteY269" fmla="*/ 438763 h 477526"/>
                <a:gd name="connsiteX270" fmla="*/ 3462147 w 3533959"/>
                <a:gd name="connsiteY270" fmla="*/ 438673 h 477526"/>
                <a:gd name="connsiteX271" fmla="*/ 3456833 w 3533959"/>
                <a:gd name="connsiteY271" fmla="*/ 436476 h 477526"/>
                <a:gd name="connsiteX272" fmla="*/ 3459572 w 3533959"/>
                <a:gd name="connsiteY272" fmla="*/ 434550 h 477526"/>
                <a:gd name="connsiteX273" fmla="*/ 3479115 w 3533959"/>
                <a:gd name="connsiteY273" fmla="*/ 180734 h 477526"/>
                <a:gd name="connsiteX274" fmla="*/ 3478992 w 3533959"/>
                <a:gd name="connsiteY274" fmla="*/ 180553 h 477526"/>
                <a:gd name="connsiteX275" fmla="*/ 3479237 w 3533959"/>
                <a:gd name="connsiteY275" fmla="*/ 180553 h 477526"/>
                <a:gd name="connsiteX276" fmla="*/ 3479074 w 3533959"/>
                <a:gd name="connsiteY276" fmla="*/ 180704 h 477526"/>
                <a:gd name="connsiteX277" fmla="*/ 3471347 w 3533959"/>
                <a:gd name="connsiteY277" fmla="*/ 216516 h 477526"/>
                <a:gd name="connsiteX278" fmla="*/ 3497022 w 3533959"/>
                <a:gd name="connsiteY278" fmla="*/ 224281 h 477526"/>
                <a:gd name="connsiteX279" fmla="*/ 3471347 w 3533959"/>
                <a:gd name="connsiteY279" fmla="*/ 216516 h 477526"/>
                <a:gd name="connsiteX280" fmla="*/ 3524987 w 3533959"/>
                <a:gd name="connsiteY280" fmla="*/ 217118 h 477526"/>
                <a:gd name="connsiteX281" fmla="*/ 3512150 w 3533959"/>
                <a:gd name="connsiteY281" fmla="*/ 216306 h 477526"/>
                <a:gd name="connsiteX282" fmla="*/ 3520776 w 3533959"/>
                <a:gd name="connsiteY282" fmla="*/ 214620 h 477526"/>
                <a:gd name="connsiteX283" fmla="*/ 3527400 w 3533959"/>
                <a:gd name="connsiteY283" fmla="*/ 215342 h 477526"/>
                <a:gd name="connsiteX284" fmla="*/ 3525028 w 3533959"/>
                <a:gd name="connsiteY284" fmla="*/ 217118 h 47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</a:cxnLst>
              <a:rect l="l" t="t" r="r" b="b"/>
              <a:pathLst>
                <a:path w="3533959" h="477526">
                  <a:moveTo>
                    <a:pt x="3526541" y="207759"/>
                  </a:moveTo>
                  <a:cubicBezTo>
                    <a:pt x="3528136" y="203365"/>
                    <a:pt x="3480219" y="195450"/>
                    <a:pt x="3529403" y="194397"/>
                  </a:cubicBezTo>
                  <a:cubicBezTo>
                    <a:pt x="3531120" y="194367"/>
                    <a:pt x="3534227" y="191086"/>
                    <a:pt x="3533941" y="190966"/>
                  </a:cubicBezTo>
                  <a:cubicBezTo>
                    <a:pt x="3530016" y="189401"/>
                    <a:pt x="3525805" y="187084"/>
                    <a:pt x="3521349" y="186903"/>
                  </a:cubicBezTo>
                  <a:cubicBezTo>
                    <a:pt x="3483980" y="185368"/>
                    <a:pt x="3501111" y="178417"/>
                    <a:pt x="3511782" y="169569"/>
                  </a:cubicBezTo>
                  <a:cubicBezTo>
                    <a:pt x="3521471" y="161534"/>
                    <a:pt x="3525110" y="153017"/>
                    <a:pt x="3515012" y="141882"/>
                  </a:cubicBezTo>
                  <a:cubicBezTo>
                    <a:pt x="3504259" y="129995"/>
                    <a:pt x="3491339" y="119191"/>
                    <a:pt x="3478052" y="108146"/>
                  </a:cubicBezTo>
                  <a:cubicBezTo>
                    <a:pt x="3466808" y="98787"/>
                    <a:pt x="3448001" y="94845"/>
                    <a:pt x="3430870" y="89638"/>
                  </a:cubicBezTo>
                  <a:cubicBezTo>
                    <a:pt x="3442032" y="86027"/>
                    <a:pt x="3455401" y="83168"/>
                    <a:pt x="3459858" y="76728"/>
                  </a:cubicBezTo>
                  <a:cubicBezTo>
                    <a:pt x="3468076" y="64780"/>
                    <a:pt x="3443586" y="66616"/>
                    <a:pt x="3432751" y="63757"/>
                  </a:cubicBezTo>
                  <a:cubicBezTo>
                    <a:pt x="3424247" y="61500"/>
                    <a:pt x="3401393" y="67790"/>
                    <a:pt x="3417051" y="54909"/>
                  </a:cubicBezTo>
                  <a:cubicBezTo>
                    <a:pt x="3419750" y="52682"/>
                    <a:pt x="3413699" y="51057"/>
                    <a:pt x="3409651" y="50877"/>
                  </a:cubicBezTo>
                  <a:cubicBezTo>
                    <a:pt x="3389986" y="50004"/>
                    <a:pt x="3375799" y="35679"/>
                    <a:pt x="3350654" y="45460"/>
                  </a:cubicBezTo>
                  <a:cubicBezTo>
                    <a:pt x="3346934" y="46904"/>
                    <a:pt x="3329599" y="47566"/>
                    <a:pt x="3321258" y="40554"/>
                  </a:cubicBezTo>
                  <a:cubicBezTo>
                    <a:pt x="3311691" y="32519"/>
                    <a:pt x="3296032" y="29961"/>
                    <a:pt x="3279310" y="37485"/>
                  </a:cubicBezTo>
                  <a:cubicBezTo>
                    <a:pt x="3277307" y="38387"/>
                    <a:pt x="3272891" y="39200"/>
                    <a:pt x="3271011" y="38718"/>
                  </a:cubicBezTo>
                  <a:cubicBezTo>
                    <a:pt x="3210379" y="22859"/>
                    <a:pt x="3141569" y="28426"/>
                    <a:pt x="3078443" y="20572"/>
                  </a:cubicBezTo>
                  <a:cubicBezTo>
                    <a:pt x="3035350" y="15185"/>
                    <a:pt x="2991195" y="22257"/>
                    <a:pt x="2949901" y="13800"/>
                  </a:cubicBezTo>
                  <a:cubicBezTo>
                    <a:pt x="2933997" y="10520"/>
                    <a:pt x="2921691" y="18074"/>
                    <a:pt x="2906563" y="17412"/>
                  </a:cubicBezTo>
                  <a:cubicBezTo>
                    <a:pt x="2855089" y="15215"/>
                    <a:pt x="2803615" y="12777"/>
                    <a:pt x="2752100" y="10941"/>
                  </a:cubicBezTo>
                  <a:cubicBezTo>
                    <a:pt x="2704428" y="9256"/>
                    <a:pt x="2656266" y="6006"/>
                    <a:pt x="2609126" y="8082"/>
                  </a:cubicBezTo>
                  <a:cubicBezTo>
                    <a:pt x="2591341" y="8865"/>
                    <a:pt x="2578013" y="5223"/>
                    <a:pt x="2562803" y="5615"/>
                  </a:cubicBezTo>
                  <a:cubicBezTo>
                    <a:pt x="2523513" y="6668"/>
                    <a:pt x="2484877" y="2425"/>
                    <a:pt x="2444892" y="3839"/>
                  </a:cubicBezTo>
                  <a:cubicBezTo>
                    <a:pt x="2421751" y="4652"/>
                    <a:pt x="2394194" y="1612"/>
                    <a:pt x="2368600" y="168"/>
                  </a:cubicBezTo>
                  <a:cubicBezTo>
                    <a:pt x="2354004" y="-645"/>
                    <a:pt x="2338182" y="1492"/>
                    <a:pt x="2339163" y="6728"/>
                  </a:cubicBezTo>
                  <a:cubicBezTo>
                    <a:pt x="2339409" y="7962"/>
                    <a:pt x="2339899" y="8805"/>
                    <a:pt x="2340594" y="9346"/>
                  </a:cubicBezTo>
                  <a:cubicBezTo>
                    <a:pt x="2331395" y="10400"/>
                    <a:pt x="2321419" y="10249"/>
                    <a:pt x="2313692" y="3719"/>
                  </a:cubicBezTo>
                  <a:cubicBezTo>
                    <a:pt x="2312793" y="2966"/>
                    <a:pt x="2304861" y="1672"/>
                    <a:pt x="2304002" y="4772"/>
                  </a:cubicBezTo>
                  <a:cubicBezTo>
                    <a:pt x="2303675" y="5976"/>
                    <a:pt x="2310421" y="7330"/>
                    <a:pt x="2311648" y="9015"/>
                  </a:cubicBezTo>
                  <a:cubicBezTo>
                    <a:pt x="2312670" y="10370"/>
                    <a:pt x="2309154" y="12717"/>
                    <a:pt x="2305515" y="11664"/>
                  </a:cubicBezTo>
                  <a:cubicBezTo>
                    <a:pt x="2288057" y="6548"/>
                    <a:pt x="2265898" y="16629"/>
                    <a:pt x="2250075" y="7330"/>
                  </a:cubicBezTo>
                  <a:cubicBezTo>
                    <a:pt x="2245782" y="4802"/>
                    <a:pt x="2201995" y="4772"/>
                    <a:pt x="2198111" y="7450"/>
                  </a:cubicBezTo>
                  <a:cubicBezTo>
                    <a:pt x="2196802" y="8353"/>
                    <a:pt x="2196352" y="9527"/>
                    <a:pt x="2195535" y="10610"/>
                  </a:cubicBezTo>
                  <a:lnTo>
                    <a:pt x="2212093" y="10610"/>
                  </a:lnTo>
                  <a:cubicBezTo>
                    <a:pt x="2212093" y="11001"/>
                    <a:pt x="2212093" y="11393"/>
                    <a:pt x="2212134" y="11784"/>
                  </a:cubicBezTo>
                  <a:cubicBezTo>
                    <a:pt x="2187767" y="11784"/>
                    <a:pt x="2163440" y="11724"/>
                    <a:pt x="2139073" y="11784"/>
                  </a:cubicBezTo>
                  <a:cubicBezTo>
                    <a:pt x="2113479" y="11874"/>
                    <a:pt x="2087885" y="12115"/>
                    <a:pt x="2062332" y="12235"/>
                  </a:cubicBezTo>
                  <a:cubicBezTo>
                    <a:pt x="2049617" y="12296"/>
                    <a:pt x="2036942" y="11393"/>
                    <a:pt x="2024473" y="13951"/>
                  </a:cubicBezTo>
                  <a:cubicBezTo>
                    <a:pt x="2012371" y="16418"/>
                    <a:pt x="2011267" y="13289"/>
                    <a:pt x="2014824" y="8504"/>
                  </a:cubicBezTo>
                  <a:lnTo>
                    <a:pt x="2013434" y="7721"/>
                  </a:lnTo>
                  <a:cubicBezTo>
                    <a:pt x="2006647" y="8744"/>
                    <a:pt x="2011103" y="14432"/>
                    <a:pt x="1999983" y="14432"/>
                  </a:cubicBezTo>
                  <a:cubicBezTo>
                    <a:pt x="1984405" y="14432"/>
                    <a:pt x="1968828" y="14673"/>
                    <a:pt x="1953251" y="14944"/>
                  </a:cubicBezTo>
                  <a:cubicBezTo>
                    <a:pt x="1953415" y="14131"/>
                    <a:pt x="1953496" y="13289"/>
                    <a:pt x="1953660" y="12536"/>
                  </a:cubicBezTo>
                  <a:cubicBezTo>
                    <a:pt x="1955132" y="6608"/>
                    <a:pt x="1945483" y="8985"/>
                    <a:pt x="1939841" y="8203"/>
                  </a:cubicBezTo>
                  <a:cubicBezTo>
                    <a:pt x="1927167" y="6427"/>
                    <a:pt x="1914615" y="6879"/>
                    <a:pt x="1902145" y="7781"/>
                  </a:cubicBezTo>
                  <a:cubicBezTo>
                    <a:pt x="1900469" y="7390"/>
                    <a:pt x="1898506" y="7390"/>
                    <a:pt x="1896585" y="7631"/>
                  </a:cubicBezTo>
                  <a:cubicBezTo>
                    <a:pt x="1895358" y="7781"/>
                    <a:pt x="1893845" y="8143"/>
                    <a:pt x="1892537" y="8564"/>
                  </a:cubicBezTo>
                  <a:cubicBezTo>
                    <a:pt x="1880599" y="9557"/>
                    <a:pt x="1868619" y="10520"/>
                    <a:pt x="1856477" y="9978"/>
                  </a:cubicBezTo>
                  <a:cubicBezTo>
                    <a:pt x="1856313" y="9437"/>
                    <a:pt x="1856027" y="9075"/>
                    <a:pt x="1855782" y="9075"/>
                  </a:cubicBezTo>
                  <a:cubicBezTo>
                    <a:pt x="1844252" y="8203"/>
                    <a:pt x="1832518" y="7842"/>
                    <a:pt x="1820825" y="7781"/>
                  </a:cubicBezTo>
                  <a:cubicBezTo>
                    <a:pt x="1817718" y="7781"/>
                    <a:pt x="1814120" y="8534"/>
                    <a:pt x="1812035" y="9557"/>
                  </a:cubicBezTo>
                  <a:cubicBezTo>
                    <a:pt x="1809582" y="8112"/>
                    <a:pt x="1802631" y="10610"/>
                    <a:pt x="1795027" y="12205"/>
                  </a:cubicBezTo>
                  <a:cubicBezTo>
                    <a:pt x="1786032" y="10038"/>
                    <a:pt x="1776956" y="8654"/>
                    <a:pt x="1766980" y="9768"/>
                  </a:cubicBezTo>
                  <a:cubicBezTo>
                    <a:pt x="1757004" y="8654"/>
                    <a:pt x="1747968" y="10069"/>
                    <a:pt x="1738933" y="12205"/>
                  </a:cubicBezTo>
                  <a:cubicBezTo>
                    <a:pt x="1731369" y="10640"/>
                    <a:pt x="1724419" y="8112"/>
                    <a:pt x="1721925" y="9557"/>
                  </a:cubicBezTo>
                  <a:cubicBezTo>
                    <a:pt x="1719880" y="8504"/>
                    <a:pt x="1716242" y="7751"/>
                    <a:pt x="1713134" y="7781"/>
                  </a:cubicBezTo>
                  <a:cubicBezTo>
                    <a:pt x="1701441" y="7842"/>
                    <a:pt x="1689707" y="8203"/>
                    <a:pt x="1678178" y="9075"/>
                  </a:cubicBezTo>
                  <a:cubicBezTo>
                    <a:pt x="1677932" y="9075"/>
                    <a:pt x="1677646" y="9437"/>
                    <a:pt x="1677483" y="9978"/>
                  </a:cubicBezTo>
                  <a:cubicBezTo>
                    <a:pt x="1665340" y="10520"/>
                    <a:pt x="1653361" y="9557"/>
                    <a:pt x="1641422" y="8564"/>
                  </a:cubicBezTo>
                  <a:cubicBezTo>
                    <a:pt x="1640114" y="8143"/>
                    <a:pt x="1638560" y="7781"/>
                    <a:pt x="1637375" y="7631"/>
                  </a:cubicBezTo>
                  <a:cubicBezTo>
                    <a:pt x="1635453" y="7420"/>
                    <a:pt x="1633491" y="7390"/>
                    <a:pt x="1631814" y="7781"/>
                  </a:cubicBezTo>
                  <a:cubicBezTo>
                    <a:pt x="1619304" y="6879"/>
                    <a:pt x="1606793" y="6397"/>
                    <a:pt x="1594119" y="8203"/>
                  </a:cubicBezTo>
                  <a:cubicBezTo>
                    <a:pt x="1588436" y="8985"/>
                    <a:pt x="1578828" y="6608"/>
                    <a:pt x="1580300" y="12536"/>
                  </a:cubicBezTo>
                  <a:cubicBezTo>
                    <a:pt x="1580463" y="13289"/>
                    <a:pt x="1580545" y="14131"/>
                    <a:pt x="1580749" y="14944"/>
                  </a:cubicBezTo>
                  <a:cubicBezTo>
                    <a:pt x="1565172" y="14673"/>
                    <a:pt x="1549595" y="14402"/>
                    <a:pt x="1534018" y="14432"/>
                  </a:cubicBezTo>
                  <a:cubicBezTo>
                    <a:pt x="1522897" y="14432"/>
                    <a:pt x="1527395" y="8744"/>
                    <a:pt x="1520567" y="7721"/>
                  </a:cubicBezTo>
                  <a:lnTo>
                    <a:pt x="1519177" y="8504"/>
                  </a:lnTo>
                  <a:cubicBezTo>
                    <a:pt x="1522775" y="13289"/>
                    <a:pt x="1521630" y="16418"/>
                    <a:pt x="1509528" y="13951"/>
                  </a:cubicBezTo>
                  <a:cubicBezTo>
                    <a:pt x="1497058" y="11393"/>
                    <a:pt x="1484384" y="12296"/>
                    <a:pt x="1471668" y="12235"/>
                  </a:cubicBezTo>
                  <a:cubicBezTo>
                    <a:pt x="1446075" y="12115"/>
                    <a:pt x="1420481" y="11874"/>
                    <a:pt x="1394928" y="11784"/>
                  </a:cubicBezTo>
                  <a:cubicBezTo>
                    <a:pt x="1370560" y="11694"/>
                    <a:pt x="1346234" y="11784"/>
                    <a:pt x="1321866" y="11784"/>
                  </a:cubicBezTo>
                  <a:cubicBezTo>
                    <a:pt x="1321866" y="11393"/>
                    <a:pt x="1321866" y="11001"/>
                    <a:pt x="1321907" y="10610"/>
                  </a:cubicBezTo>
                  <a:lnTo>
                    <a:pt x="1338466" y="10610"/>
                  </a:lnTo>
                  <a:cubicBezTo>
                    <a:pt x="1337607" y="9557"/>
                    <a:pt x="1337157" y="8353"/>
                    <a:pt x="1335890" y="7450"/>
                  </a:cubicBezTo>
                  <a:cubicBezTo>
                    <a:pt x="1332006" y="4772"/>
                    <a:pt x="1288218" y="4802"/>
                    <a:pt x="1283925" y="7330"/>
                  </a:cubicBezTo>
                  <a:cubicBezTo>
                    <a:pt x="1268103" y="16629"/>
                    <a:pt x="1245943" y="6548"/>
                    <a:pt x="1228485" y="11664"/>
                  </a:cubicBezTo>
                  <a:cubicBezTo>
                    <a:pt x="1224847" y="12717"/>
                    <a:pt x="1221331" y="10370"/>
                    <a:pt x="1222353" y="9015"/>
                  </a:cubicBezTo>
                  <a:cubicBezTo>
                    <a:pt x="1223620" y="7330"/>
                    <a:pt x="1230325" y="5976"/>
                    <a:pt x="1229998" y="4772"/>
                  </a:cubicBezTo>
                  <a:cubicBezTo>
                    <a:pt x="1229140" y="1672"/>
                    <a:pt x="1221208" y="2966"/>
                    <a:pt x="1220308" y="3719"/>
                  </a:cubicBezTo>
                  <a:cubicBezTo>
                    <a:pt x="1212581" y="10219"/>
                    <a:pt x="1202605" y="10400"/>
                    <a:pt x="1193406" y="9346"/>
                  </a:cubicBezTo>
                  <a:cubicBezTo>
                    <a:pt x="1194101" y="8775"/>
                    <a:pt x="1194592" y="7962"/>
                    <a:pt x="1194837" y="6728"/>
                  </a:cubicBezTo>
                  <a:cubicBezTo>
                    <a:pt x="1195818" y="1492"/>
                    <a:pt x="1179996" y="-645"/>
                    <a:pt x="1165400" y="168"/>
                  </a:cubicBezTo>
                  <a:cubicBezTo>
                    <a:pt x="1139806" y="1612"/>
                    <a:pt x="1112250" y="4652"/>
                    <a:pt x="1089109" y="3839"/>
                  </a:cubicBezTo>
                  <a:cubicBezTo>
                    <a:pt x="1049124" y="2425"/>
                    <a:pt x="1010528" y="6668"/>
                    <a:pt x="971197" y="5615"/>
                  </a:cubicBezTo>
                  <a:cubicBezTo>
                    <a:pt x="955988" y="5223"/>
                    <a:pt x="942659" y="8865"/>
                    <a:pt x="924874" y="8082"/>
                  </a:cubicBezTo>
                  <a:cubicBezTo>
                    <a:pt x="877734" y="6006"/>
                    <a:pt x="829572" y="9256"/>
                    <a:pt x="781900" y="10941"/>
                  </a:cubicBezTo>
                  <a:cubicBezTo>
                    <a:pt x="730344" y="12777"/>
                    <a:pt x="678911" y="15185"/>
                    <a:pt x="627437" y="17412"/>
                  </a:cubicBezTo>
                  <a:cubicBezTo>
                    <a:pt x="612310" y="18074"/>
                    <a:pt x="600003" y="10520"/>
                    <a:pt x="584099" y="13800"/>
                  </a:cubicBezTo>
                  <a:cubicBezTo>
                    <a:pt x="542806" y="22287"/>
                    <a:pt x="498691" y="15215"/>
                    <a:pt x="455557" y="20572"/>
                  </a:cubicBezTo>
                  <a:cubicBezTo>
                    <a:pt x="392472" y="28426"/>
                    <a:pt x="323663" y="22859"/>
                    <a:pt x="262990" y="38718"/>
                  </a:cubicBezTo>
                  <a:cubicBezTo>
                    <a:pt x="261109" y="39200"/>
                    <a:pt x="256693" y="38387"/>
                    <a:pt x="254690" y="37485"/>
                  </a:cubicBezTo>
                  <a:cubicBezTo>
                    <a:pt x="238009" y="29991"/>
                    <a:pt x="222309" y="32519"/>
                    <a:pt x="212742" y="40554"/>
                  </a:cubicBezTo>
                  <a:cubicBezTo>
                    <a:pt x="204402" y="47566"/>
                    <a:pt x="187066" y="46904"/>
                    <a:pt x="183346" y="45460"/>
                  </a:cubicBezTo>
                  <a:cubicBezTo>
                    <a:pt x="158202" y="35679"/>
                    <a:pt x="144015" y="50004"/>
                    <a:pt x="124349" y="50877"/>
                  </a:cubicBezTo>
                  <a:cubicBezTo>
                    <a:pt x="120261" y="51057"/>
                    <a:pt x="114251" y="52682"/>
                    <a:pt x="116949" y="54909"/>
                  </a:cubicBezTo>
                  <a:cubicBezTo>
                    <a:pt x="132608" y="67790"/>
                    <a:pt x="109794" y="61500"/>
                    <a:pt x="101249" y="63757"/>
                  </a:cubicBezTo>
                  <a:cubicBezTo>
                    <a:pt x="90415" y="66616"/>
                    <a:pt x="65925" y="64780"/>
                    <a:pt x="74142" y="76728"/>
                  </a:cubicBezTo>
                  <a:cubicBezTo>
                    <a:pt x="78599" y="83198"/>
                    <a:pt x="91968" y="86027"/>
                    <a:pt x="103130" y="89638"/>
                  </a:cubicBezTo>
                  <a:cubicBezTo>
                    <a:pt x="85999" y="94845"/>
                    <a:pt x="67192" y="98787"/>
                    <a:pt x="55908" y="108146"/>
                  </a:cubicBezTo>
                  <a:cubicBezTo>
                    <a:pt x="42661" y="119191"/>
                    <a:pt x="29742" y="129995"/>
                    <a:pt x="18948" y="141882"/>
                  </a:cubicBezTo>
                  <a:cubicBezTo>
                    <a:pt x="8849" y="153017"/>
                    <a:pt x="12488" y="161534"/>
                    <a:pt x="22178" y="169569"/>
                  </a:cubicBezTo>
                  <a:cubicBezTo>
                    <a:pt x="32849" y="178417"/>
                    <a:pt x="49980" y="185368"/>
                    <a:pt x="12611" y="186903"/>
                  </a:cubicBezTo>
                  <a:cubicBezTo>
                    <a:pt x="8154" y="187084"/>
                    <a:pt x="3943" y="189401"/>
                    <a:pt x="18" y="190966"/>
                  </a:cubicBezTo>
                  <a:cubicBezTo>
                    <a:pt x="-268" y="191086"/>
                    <a:pt x="2880" y="194367"/>
                    <a:pt x="4556" y="194397"/>
                  </a:cubicBezTo>
                  <a:cubicBezTo>
                    <a:pt x="53782" y="195450"/>
                    <a:pt x="5865" y="203365"/>
                    <a:pt x="7418" y="207759"/>
                  </a:cubicBezTo>
                  <a:cubicBezTo>
                    <a:pt x="7950" y="209263"/>
                    <a:pt x="4720" y="213537"/>
                    <a:pt x="3044" y="215373"/>
                  </a:cubicBezTo>
                  <a:cubicBezTo>
                    <a:pt x="-5174" y="224371"/>
                    <a:pt x="16863" y="224642"/>
                    <a:pt x="17762" y="230089"/>
                  </a:cubicBezTo>
                  <a:cubicBezTo>
                    <a:pt x="18539" y="234844"/>
                    <a:pt x="17517" y="234543"/>
                    <a:pt x="25326" y="234603"/>
                  </a:cubicBezTo>
                  <a:cubicBezTo>
                    <a:pt x="30355" y="234633"/>
                    <a:pt x="35670" y="230901"/>
                    <a:pt x="40780" y="235084"/>
                  </a:cubicBezTo>
                  <a:cubicBezTo>
                    <a:pt x="46423" y="239719"/>
                    <a:pt x="38573" y="241615"/>
                    <a:pt x="33626" y="242608"/>
                  </a:cubicBezTo>
                  <a:cubicBezTo>
                    <a:pt x="26675" y="243992"/>
                    <a:pt x="33462" y="246310"/>
                    <a:pt x="30355" y="247905"/>
                  </a:cubicBezTo>
                  <a:cubicBezTo>
                    <a:pt x="28515" y="248838"/>
                    <a:pt x="30477" y="250252"/>
                    <a:pt x="34075" y="249500"/>
                  </a:cubicBezTo>
                  <a:cubicBezTo>
                    <a:pt x="34852" y="249349"/>
                    <a:pt x="35384" y="248838"/>
                    <a:pt x="36160" y="248777"/>
                  </a:cubicBezTo>
                  <a:cubicBezTo>
                    <a:pt x="37387" y="248657"/>
                    <a:pt x="38695" y="248777"/>
                    <a:pt x="40004" y="248807"/>
                  </a:cubicBezTo>
                  <a:cubicBezTo>
                    <a:pt x="39022" y="247784"/>
                    <a:pt x="37183" y="246761"/>
                    <a:pt x="37223" y="245768"/>
                  </a:cubicBezTo>
                  <a:cubicBezTo>
                    <a:pt x="37428" y="241344"/>
                    <a:pt x="49162" y="241495"/>
                    <a:pt x="48917" y="241946"/>
                  </a:cubicBezTo>
                  <a:cubicBezTo>
                    <a:pt x="45646" y="248175"/>
                    <a:pt x="75369" y="239478"/>
                    <a:pt x="62409" y="249470"/>
                  </a:cubicBezTo>
                  <a:cubicBezTo>
                    <a:pt x="58443" y="252539"/>
                    <a:pt x="62409" y="255940"/>
                    <a:pt x="65557" y="259702"/>
                  </a:cubicBezTo>
                  <a:cubicBezTo>
                    <a:pt x="74470" y="270295"/>
                    <a:pt x="92622" y="281701"/>
                    <a:pt x="65311" y="292836"/>
                  </a:cubicBezTo>
                  <a:cubicBezTo>
                    <a:pt x="59097" y="295364"/>
                    <a:pt x="59915" y="300600"/>
                    <a:pt x="64085" y="303639"/>
                  </a:cubicBezTo>
                  <a:cubicBezTo>
                    <a:pt x="79580" y="314925"/>
                    <a:pt x="64984" y="320462"/>
                    <a:pt x="48794" y="326421"/>
                  </a:cubicBezTo>
                  <a:cubicBezTo>
                    <a:pt x="21973" y="336292"/>
                    <a:pt x="11752" y="363828"/>
                    <a:pt x="29251" y="377822"/>
                  </a:cubicBezTo>
                  <a:cubicBezTo>
                    <a:pt x="35384" y="382728"/>
                    <a:pt x="37919" y="386038"/>
                    <a:pt x="26512" y="391244"/>
                  </a:cubicBezTo>
                  <a:cubicBezTo>
                    <a:pt x="18376" y="394976"/>
                    <a:pt x="1245" y="401446"/>
                    <a:pt x="10689" y="407646"/>
                  </a:cubicBezTo>
                  <a:cubicBezTo>
                    <a:pt x="21401" y="414688"/>
                    <a:pt x="14900" y="419623"/>
                    <a:pt x="12243" y="425732"/>
                  </a:cubicBezTo>
                  <a:cubicBezTo>
                    <a:pt x="10403" y="430006"/>
                    <a:pt x="2144" y="434761"/>
                    <a:pt x="13919" y="438703"/>
                  </a:cubicBezTo>
                  <a:cubicBezTo>
                    <a:pt x="13919" y="438703"/>
                    <a:pt x="13919" y="438703"/>
                    <a:pt x="13919" y="438673"/>
                  </a:cubicBezTo>
                  <a:cubicBezTo>
                    <a:pt x="24140" y="443338"/>
                    <a:pt x="35793" y="443338"/>
                    <a:pt x="48957" y="441863"/>
                  </a:cubicBezTo>
                  <a:cubicBezTo>
                    <a:pt x="60691" y="440569"/>
                    <a:pt x="69155" y="441863"/>
                    <a:pt x="64494" y="449778"/>
                  </a:cubicBezTo>
                  <a:cubicBezTo>
                    <a:pt x="57339" y="461755"/>
                    <a:pt x="72262" y="464344"/>
                    <a:pt x="92009" y="464945"/>
                  </a:cubicBezTo>
                  <a:cubicBezTo>
                    <a:pt x="101740" y="465246"/>
                    <a:pt x="112942" y="462688"/>
                    <a:pt x="121037" y="467142"/>
                  </a:cubicBezTo>
                  <a:cubicBezTo>
                    <a:pt x="136247" y="475539"/>
                    <a:pt x="157139" y="476201"/>
                    <a:pt x="177050" y="476592"/>
                  </a:cubicBezTo>
                  <a:cubicBezTo>
                    <a:pt x="322641" y="479391"/>
                    <a:pt x="467700" y="475870"/>
                    <a:pt x="612187" y="466510"/>
                  </a:cubicBezTo>
                  <a:cubicBezTo>
                    <a:pt x="617093" y="466179"/>
                    <a:pt x="622081" y="465517"/>
                    <a:pt x="626660" y="464554"/>
                  </a:cubicBezTo>
                  <a:cubicBezTo>
                    <a:pt x="628010" y="464283"/>
                    <a:pt x="628909" y="463832"/>
                    <a:pt x="629400" y="463320"/>
                  </a:cubicBezTo>
                  <a:cubicBezTo>
                    <a:pt x="631689" y="466209"/>
                    <a:pt x="639621" y="464524"/>
                    <a:pt x="644364" y="464193"/>
                  </a:cubicBezTo>
                  <a:cubicBezTo>
                    <a:pt x="743060" y="457663"/>
                    <a:pt x="842369" y="459288"/>
                    <a:pt x="941433" y="459047"/>
                  </a:cubicBezTo>
                  <a:cubicBezTo>
                    <a:pt x="1072019" y="458716"/>
                    <a:pt x="1202401" y="465006"/>
                    <a:pt x="1333110" y="463290"/>
                  </a:cubicBezTo>
                  <a:cubicBezTo>
                    <a:pt x="1335645" y="464253"/>
                    <a:pt x="1342309" y="463862"/>
                    <a:pt x="1346765" y="463802"/>
                  </a:cubicBezTo>
                  <a:cubicBezTo>
                    <a:pt x="1425877" y="462598"/>
                    <a:pt x="1504785" y="465036"/>
                    <a:pt x="1583775" y="466240"/>
                  </a:cubicBezTo>
                  <a:cubicBezTo>
                    <a:pt x="1644857" y="467172"/>
                    <a:pt x="1705980" y="466059"/>
                    <a:pt x="1767021" y="464223"/>
                  </a:cubicBezTo>
                  <a:cubicBezTo>
                    <a:pt x="1828062" y="466059"/>
                    <a:pt x="1889185" y="467172"/>
                    <a:pt x="1950267" y="466240"/>
                  </a:cubicBezTo>
                  <a:cubicBezTo>
                    <a:pt x="2029256" y="465036"/>
                    <a:pt x="2108164" y="462598"/>
                    <a:pt x="2187276" y="463802"/>
                  </a:cubicBezTo>
                  <a:cubicBezTo>
                    <a:pt x="2191733" y="463862"/>
                    <a:pt x="2198356" y="464283"/>
                    <a:pt x="2200932" y="463290"/>
                  </a:cubicBezTo>
                  <a:cubicBezTo>
                    <a:pt x="2331640" y="465006"/>
                    <a:pt x="2462022" y="458716"/>
                    <a:pt x="2592609" y="459047"/>
                  </a:cubicBezTo>
                  <a:cubicBezTo>
                    <a:pt x="2691632" y="459288"/>
                    <a:pt x="2790982" y="457663"/>
                    <a:pt x="2889678" y="464193"/>
                  </a:cubicBezTo>
                  <a:cubicBezTo>
                    <a:pt x="2894461" y="464494"/>
                    <a:pt x="2902352" y="466209"/>
                    <a:pt x="2904642" y="463320"/>
                  </a:cubicBezTo>
                  <a:cubicBezTo>
                    <a:pt x="2905132" y="463832"/>
                    <a:pt x="2906032" y="464253"/>
                    <a:pt x="2907381" y="464554"/>
                  </a:cubicBezTo>
                  <a:cubicBezTo>
                    <a:pt x="2911960" y="465517"/>
                    <a:pt x="2916907" y="466209"/>
                    <a:pt x="2921854" y="466510"/>
                  </a:cubicBezTo>
                  <a:cubicBezTo>
                    <a:pt x="3066341" y="475870"/>
                    <a:pt x="3211401" y="479391"/>
                    <a:pt x="3356992" y="476592"/>
                  </a:cubicBezTo>
                  <a:cubicBezTo>
                    <a:pt x="3376902" y="476201"/>
                    <a:pt x="3397795" y="475539"/>
                    <a:pt x="3413004" y="467142"/>
                  </a:cubicBezTo>
                  <a:cubicBezTo>
                    <a:pt x="3421099" y="462688"/>
                    <a:pt x="3432302" y="465246"/>
                    <a:pt x="3442032" y="464945"/>
                  </a:cubicBezTo>
                  <a:cubicBezTo>
                    <a:pt x="3461779" y="464344"/>
                    <a:pt x="3476702" y="461755"/>
                    <a:pt x="3469548" y="449778"/>
                  </a:cubicBezTo>
                  <a:cubicBezTo>
                    <a:pt x="3464846" y="441893"/>
                    <a:pt x="3473309" y="440569"/>
                    <a:pt x="3485084" y="441863"/>
                  </a:cubicBezTo>
                  <a:cubicBezTo>
                    <a:pt x="3498249" y="443338"/>
                    <a:pt x="3509901" y="443338"/>
                    <a:pt x="3520122" y="438673"/>
                  </a:cubicBezTo>
                  <a:cubicBezTo>
                    <a:pt x="3520122" y="438673"/>
                    <a:pt x="3520122" y="438673"/>
                    <a:pt x="3520122" y="438703"/>
                  </a:cubicBezTo>
                  <a:cubicBezTo>
                    <a:pt x="3531856" y="434761"/>
                    <a:pt x="3523638" y="430036"/>
                    <a:pt x="3521798" y="425732"/>
                  </a:cubicBezTo>
                  <a:cubicBezTo>
                    <a:pt x="3519141" y="419623"/>
                    <a:pt x="3512681" y="414688"/>
                    <a:pt x="3523352" y="407646"/>
                  </a:cubicBezTo>
                  <a:cubicBezTo>
                    <a:pt x="3532796" y="401416"/>
                    <a:pt x="3515666" y="394976"/>
                    <a:pt x="3507530" y="391244"/>
                  </a:cubicBezTo>
                  <a:cubicBezTo>
                    <a:pt x="3496082" y="386008"/>
                    <a:pt x="3498658" y="382697"/>
                    <a:pt x="3504790" y="377822"/>
                  </a:cubicBezTo>
                  <a:cubicBezTo>
                    <a:pt x="3522248" y="363858"/>
                    <a:pt x="3512068" y="336322"/>
                    <a:pt x="3485247" y="326421"/>
                  </a:cubicBezTo>
                  <a:cubicBezTo>
                    <a:pt x="3469098" y="320462"/>
                    <a:pt x="3454502" y="314895"/>
                    <a:pt x="3469956" y="303639"/>
                  </a:cubicBezTo>
                  <a:cubicBezTo>
                    <a:pt x="3474127" y="300600"/>
                    <a:pt x="3474904" y="295364"/>
                    <a:pt x="3468730" y="292836"/>
                  </a:cubicBezTo>
                  <a:cubicBezTo>
                    <a:pt x="3441419" y="281701"/>
                    <a:pt x="3459572" y="270295"/>
                    <a:pt x="3468485" y="259702"/>
                  </a:cubicBezTo>
                  <a:cubicBezTo>
                    <a:pt x="3471633" y="255940"/>
                    <a:pt x="3475599" y="252509"/>
                    <a:pt x="3471633" y="249470"/>
                  </a:cubicBezTo>
                  <a:cubicBezTo>
                    <a:pt x="3458672" y="239478"/>
                    <a:pt x="3488395" y="248175"/>
                    <a:pt x="3485125" y="241946"/>
                  </a:cubicBezTo>
                  <a:cubicBezTo>
                    <a:pt x="3484879" y="241464"/>
                    <a:pt x="3496654" y="241314"/>
                    <a:pt x="3496818" y="245768"/>
                  </a:cubicBezTo>
                  <a:cubicBezTo>
                    <a:pt x="3496859" y="246761"/>
                    <a:pt x="3495019" y="247784"/>
                    <a:pt x="3494038" y="248807"/>
                  </a:cubicBezTo>
                  <a:cubicBezTo>
                    <a:pt x="3495305" y="248807"/>
                    <a:pt x="3496654" y="248657"/>
                    <a:pt x="3497881" y="248777"/>
                  </a:cubicBezTo>
                  <a:cubicBezTo>
                    <a:pt x="3498617" y="248838"/>
                    <a:pt x="3499189" y="249319"/>
                    <a:pt x="3499966" y="249500"/>
                  </a:cubicBezTo>
                  <a:cubicBezTo>
                    <a:pt x="3503564" y="250252"/>
                    <a:pt x="3505526" y="248838"/>
                    <a:pt x="3503686" y="247905"/>
                  </a:cubicBezTo>
                  <a:cubicBezTo>
                    <a:pt x="3500579" y="246340"/>
                    <a:pt x="3507366" y="243992"/>
                    <a:pt x="3500416" y="242608"/>
                  </a:cubicBezTo>
                  <a:cubicBezTo>
                    <a:pt x="3495468" y="241615"/>
                    <a:pt x="3487578" y="239719"/>
                    <a:pt x="3493261" y="235084"/>
                  </a:cubicBezTo>
                  <a:cubicBezTo>
                    <a:pt x="3498371" y="230901"/>
                    <a:pt x="3503686" y="234663"/>
                    <a:pt x="3508715" y="234603"/>
                  </a:cubicBezTo>
                  <a:cubicBezTo>
                    <a:pt x="3516524" y="234543"/>
                    <a:pt x="3515502" y="234844"/>
                    <a:pt x="3516279" y="230089"/>
                  </a:cubicBezTo>
                  <a:cubicBezTo>
                    <a:pt x="3517178" y="224642"/>
                    <a:pt x="3539174" y="224371"/>
                    <a:pt x="3530997" y="215373"/>
                  </a:cubicBezTo>
                  <a:cubicBezTo>
                    <a:pt x="3529321" y="213537"/>
                    <a:pt x="3526091" y="209263"/>
                    <a:pt x="3526623" y="207759"/>
                  </a:cubicBezTo>
                  <a:close/>
                  <a:moveTo>
                    <a:pt x="9176" y="217118"/>
                  </a:moveTo>
                  <a:cubicBezTo>
                    <a:pt x="7991" y="217118"/>
                    <a:pt x="3453" y="216937"/>
                    <a:pt x="6805" y="215342"/>
                  </a:cubicBezTo>
                  <a:cubicBezTo>
                    <a:pt x="8195" y="214680"/>
                    <a:pt x="11180" y="214620"/>
                    <a:pt x="13428" y="214620"/>
                  </a:cubicBezTo>
                  <a:cubicBezTo>
                    <a:pt x="15105" y="214620"/>
                    <a:pt x="16740" y="215222"/>
                    <a:pt x="22055" y="216306"/>
                  </a:cubicBezTo>
                  <a:cubicBezTo>
                    <a:pt x="15187" y="216787"/>
                    <a:pt x="12202" y="217178"/>
                    <a:pt x="9217" y="217118"/>
                  </a:cubicBezTo>
                  <a:close/>
                  <a:moveTo>
                    <a:pt x="55131" y="180553"/>
                  </a:moveTo>
                  <a:cubicBezTo>
                    <a:pt x="55131" y="180553"/>
                    <a:pt x="55049" y="180674"/>
                    <a:pt x="55008" y="180734"/>
                  </a:cubicBezTo>
                  <a:cubicBezTo>
                    <a:pt x="54967" y="180674"/>
                    <a:pt x="54927" y="180644"/>
                    <a:pt x="54845" y="180583"/>
                  </a:cubicBezTo>
                  <a:cubicBezTo>
                    <a:pt x="54927" y="180583"/>
                    <a:pt x="55008" y="180583"/>
                    <a:pt x="55090" y="180583"/>
                  </a:cubicBezTo>
                  <a:close/>
                  <a:moveTo>
                    <a:pt x="37101" y="224281"/>
                  </a:moveTo>
                  <a:cubicBezTo>
                    <a:pt x="42171" y="222746"/>
                    <a:pt x="52760" y="219556"/>
                    <a:pt x="62777" y="216516"/>
                  </a:cubicBezTo>
                  <a:cubicBezTo>
                    <a:pt x="78108" y="230992"/>
                    <a:pt x="44215" y="223438"/>
                    <a:pt x="37101" y="224281"/>
                  </a:cubicBezTo>
                  <a:close/>
                  <a:moveTo>
                    <a:pt x="60242" y="388686"/>
                  </a:moveTo>
                  <a:cubicBezTo>
                    <a:pt x="63022" y="387723"/>
                    <a:pt x="67192" y="388295"/>
                    <a:pt x="67029" y="390552"/>
                  </a:cubicBezTo>
                  <a:cubicBezTo>
                    <a:pt x="66661" y="395518"/>
                    <a:pt x="59383" y="397504"/>
                    <a:pt x="51043" y="398828"/>
                  </a:cubicBezTo>
                  <a:cubicBezTo>
                    <a:pt x="46995" y="399791"/>
                    <a:pt x="44501" y="399009"/>
                    <a:pt x="44337" y="396962"/>
                  </a:cubicBezTo>
                  <a:cubicBezTo>
                    <a:pt x="43847" y="391605"/>
                    <a:pt x="53904" y="390883"/>
                    <a:pt x="60242" y="388686"/>
                  </a:cubicBezTo>
                  <a:close/>
                  <a:moveTo>
                    <a:pt x="66129" y="417186"/>
                  </a:moveTo>
                  <a:cubicBezTo>
                    <a:pt x="60855" y="419292"/>
                    <a:pt x="56848" y="420887"/>
                    <a:pt x="52882" y="422482"/>
                  </a:cubicBezTo>
                  <a:cubicBezTo>
                    <a:pt x="51697" y="421519"/>
                    <a:pt x="49121" y="420255"/>
                    <a:pt x="49612" y="419653"/>
                  </a:cubicBezTo>
                  <a:cubicBezTo>
                    <a:pt x="51656" y="417306"/>
                    <a:pt x="55581" y="415922"/>
                    <a:pt x="61141" y="416253"/>
                  </a:cubicBezTo>
                  <a:cubicBezTo>
                    <a:pt x="62858" y="416373"/>
                    <a:pt x="64494" y="416855"/>
                    <a:pt x="66129" y="417186"/>
                  </a:cubicBezTo>
                  <a:close/>
                  <a:moveTo>
                    <a:pt x="35302" y="436296"/>
                  </a:moveTo>
                  <a:cubicBezTo>
                    <a:pt x="29987" y="441231"/>
                    <a:pt x="21646" y="438914"/>
                    <a:pt x="14042" y="438372"/>
                  </a:cubicBezTo>
                  <a:cubicBezTo>
                    <a:pt x="14410" y="432173"/>
                    <a:pt x="22668" y="432744"/>
                    <a:pt x="31173" y="433978"/>
                  </a:cubicBezTo>
                  <a:cubicBezTo>
                    <a:pt x="32931" y="434249"/>
                    <a:pt x="35670" y="435934"/>
                    <a:pt x="35302" y="436296"/>
                  </a:cubicBezTo>
                  <a:close/>
                  <a:moveTo>
                    <a:pt x="25244" y="427237"/>
                  </a:moveTo>
                  <a:cubicBezTo>
                    <a:pt x="23854" y="426756"/>
                    <a:pt x="27820" y="420978"/>
                    <a:pt x="35874" y="423295"/>
                  </a:cubicBezTo>
                  <a:cubicBezTo>
                    <a:pt x="44705" y="425853"/>
                    <a:pt x="53986" y="426936"/>
                    <a:pt x="64085" y="427327"/>
                  </a:cubicBezTo>
                  <a:cubicBezTo>
                    <a:pt x="50715" y="427929"/>
                    <a:pt x="37387" y="431300"/>
                    <a:pt x="25203" y="427237"/>
                  </a:cubicBezTo>
                  <a:close/>
                  <a:moveTo>
                    <a:pt x="77291" y="436446"/>
                  </a:moveTo>
                  <a:cubicBezTo>
                    <a:pt x="75901" y="437349"/>
                    <a:pt x="73856" y="438583"/>
                    <a:pt x="71976" y="438643"/>
                  </a:cubicBezTo>
                  <a:cubicBezTo>
                    <a:pt x="62163" y="438854"/>
                    <a:pt x="52269" y="438733"/>
                    <a:pt x="41108" y="438733"/>
                  </a:cubicBezTo>
                  <a:cubicBezTo>
                    <a:pt x="50634" y="431420"/>
                    <a:pt x="64248" y="436597"/>
                    <a:pt x="74551" y="434520"/>
                  </a:cubicBezTo>
                  <a:cubicBezTo>
                    <a:pt x="75655" y="434309"/>
                    <a:pt x="80112" y="434610"/>
                    <a:pt x="77291" y="436446"/>
                  </a:cubicBezTo>
                  <a:close/>
                  <a:moveTo>
                    <a:pt x="622572" y="458174"/>
                  </a:moveTo>
                  <a:cubicBezTo>
                    <a:pt x="625025" y="458174"/>
                    <a:pt x="627519" y="458415"/>
                    <a:pt x="630054" y="458596"/>
                  </a:cubicBezTo>
                  <a:cubicBezTo>
                    <a:pt x="629359" y="459258"/>
                    <a:pt x="628991" y="460040"/>
                    <a:pt x="628909" y="460943"/>
                  </a:cubicBezTo>
                  <a:cubicBezTo>
                    <a:pt x="628664" y="460762"/>
                    <a:pt x="628337" y="460612"/>
                    <a:pt x="627969" y="460461"/>
                  </a:cubicBezTo>
                  <a:cubicBezTo>
                    <a:pt x="626211" y="459739"/>
                    <a:pt x="624453" y="458866"/>
                    <a:pt x="622572" y="458174"/>
                  </a:cubicBezTo>
                  <a:close/>
                  <a:moveTo>
                    <a:pt x="837095" y="453931"/>
                  </a:moveTo>
                  <a:cubicBezTo>
                    <a:pt x="836890" y="453750"/>
                    <a:pt x="836645" y="453570"/>
                    <a:pt x="837095" y="453931"/>
                  </a:cubicBezTo>
                  <a:lnTo>
                    <a:pt x="837095" y="453931"/>
                  </a:lnTo>
                  <a:close/>
                  <a:moveTo>
                    <a:pt x="2196720" y="456519"/>
                  </a:moveTo>
                  <a:cubicBezTo>
                    <a:pt x="2195657" y="456519"/>
                    <a:pt x="2194635" y="456158"/>
                    <a:pt x="2193613" y="455827"/>
                  </a:cubicBezTo>
                  <a:cubicBezTo>
                    <a:pt x="2193450" y="455676"/>
                    <a:pt x="2193368" y="455526"/>
                    <a:pt x="2193245" y="455406"/>
                  </a:cubicBezTo>
                  <a:cubicBezTo>
                    <a:pt x="2194431" y="455165"/>
                    <a:pt x="2195616" y="454894"/>
                    <a:pt x="2196884" y="454653"/>
                  </a:cubicBezTo>
                  <a:cubicBezTo>
                    <a:pt x="2198233" y="455014"/>
                    <a:pt x="2199582" y="455345"/>
                    <a:pt x="2200891" y="455707"/>
                  </a:cubicBezTo>
                  <a:cubicBezTo>
                    <a:pt x="2199501" y="456007"/>
                    <a:pt x="2198070" y="456579"/>
                    <a:pt x="2196680" y="456549"/>
                  </a:cubicBezTo>
                  <a:close/>
                  <a:moveTo>
                    <a:pt x="2363285" y="7631"/>
                  </a:moveTo>
                  <a:cubicBezTo>
                    <a:pt x="2363285" y="7631"/>
                    <a:pt x="2363653" y="7721"/>
                    <a:pt x="2363858" y="7751"/>
                  </a:cubicBezTo>
                  <a:cubicBezTo>
                    <a:pt x="2363653" y="7751"/>
                    <a:pt x="2363531" y="7721"/>
                    <a:pt x="2363285" y="7691"/>
                  </a:cubicBezTo>
                  <a:cubicBezTo>
                    <a:pt x="2363040" y="7601"/>
                    <a:pt x="2362754" y="7571"/>
                    <a:pt x="2362468" y="7480"/>
                  </a:cubicBezTo>
                  <a:cubicBezTo>
                    <a:pt x="2362754" y="7511"/>
                    <a:pt x="2363040" y="7541"/>
                    <a:pt x="2363285" y="7601"/>
                  </a:cubicBezTo>
                  <a:close/>
                  <a:moveTo>
                    <a:pt x="1337443" y="456549"/>
                  </a:moveTo>
                  <a:cubicBezTo>
                    <a:pt x="1336053" y="456549"/>
                    <a:pt x="1334623" y="456007"/>
                    <a:pt x="1333232" y="455707"/>
                  </a:cubicBezTo>
                  <a:cubicBezTo>
                    <a:pt x="1334582" y="455345"/>
                    <a:pt x="1335931" y="455014"/>
                    <a:pt x="1337239" y="454653"/>
                  </a:cubicBezTo>
                  <a:cubicBezTo>
                    <a:pt x="1338466" y="454924"/>
                    <a:pt x="1339692" y="455165"/>
                    <a:pt x="1340878" y="455406"/>
                  </a:cubicBezTo>
                  <a:cubicBezTo>
                    <a:pt x="1340796" y="455556"/>
                    <a:pt x="1340673" y="455676"/>
                    <a:pt x="1340510" y="455827"/>
                  </a:cubicBezTo>
                  <a:cubicBezTo>
                    <a:pt x="1339488" y="456158"/>
                    <a:pt x="1338466" y="456489"/>
                    <a:pt x="1337403" y="456519"/>
                  </a:cubicBezTo>
                  <a:close/>
                  <a:moveTo>
                    <a:pt x="1171696" y="7511"/>
                  </a:moveTo>
                  <a:cubicBezTo>
                    <a:pt x="1171410" y="7571"/>
                    <a:pt x="1171124" y="7631"/>
                    <a:pt x="1170879" y="7721"/>
                  </a:cubicBezTo>
                  <a:cubicBezTo>
                    <a:pt x="1170633" y="7721"/>
                    <a:pt x="1170511" y="7751"/>
                    <a:pt x="1170306" y="7781"/>
                  </a:cubicBezTo>
                  <a:cubicBezTo>
                    <a:pt x="1170511" y="7751"/>
                    <a:pt x="1170674" y="7721"/>
                    <a:pt x="1170879" y="7661"/>
                  </a:cubicBezTo>
                  <a:cubicBezTo>
                    <a:pt x="1171124" y="7601"/>
                    <a:pt x="1171410" y="7571"/>
                    <a:pt x="1171696" y="7541"/>
                  </a:cubicBezTo>
                  <a:close/>
                  <a:moveTo>
                    <a:pt x="2697069" y="453961"/>
                  </a:moveTo>
                  <a:cubicBezTo>
                    <a:pt x="2697519" y="453600"/>
                    <a:pt x="2697274" y="453780"/>
                    <a:pt x="2697069" y="453961"/>
                  </a:cubicBezTo>
                  <a:lnTo>
                    <a:pt x="2697069" y="453961"/>
                  </a:lnTo>
                  <a:close/>
                  <a:moveTo>
                    <a:pt x="2906195" y="460492"/>
                  </a:moveTo>
                  <a:cubicBezTo>
                    <a:pt x="2905827" y="460642"/>
                    <a:pt x="2905500" y="460823"/>
                    <a:pt x="2905255" y="460973"/>
                  </a:cubicBezTo>
                  <a:cubicBezTo>
                    <a:pt x="2905173" y="460070"/>
                    <a:pt x="2904764" y="459288"/>
                    <a:pt x="2904110" y="458626"/>
                  </a:cubicBezTo>
                  <a:cubicBezTo>
                    <a:pt x="2906645" y="458445"/>
                    <a:pt x="2909180" y="458234"/>
                    <a:pt x="2911592" y="458204"/>
                  </a:cubicBezTo>
                  <a:cubicBezTo>
                    <a:pt x="2909670" y="458897"/>
                    <a:pt x="2907953" y="459739"/>
                    <a:pt x="2906195" y="460492"/>
                  </a:cubicBezTo>
                  <a:close/>
                  <a:moveTo>
                    <a:pt x="3520081" y="438402"/>
                  </a:moveTo>
                  <a:cubicBezTo>
                    <a:pt x="3512477" y="438944"/>
                    <a:pt x="3504136" y="441261"/>
                    <a:pt x="3498821" y="436326"/>
                  </a:cubicBezTo>
                  <a:cubicBezTo>
                    <a:pt x="3498453" y="435995"/>
                    <a:pt x="3501192" y="434279"/>
                    <a:pt x="3502950" y="434008"/>
                  </a:cubicBezTo>
                  <a:cubicBezTo>
                    <a:pt x="3511455" y="432775"/>
                    <a:pt x="3519713" y="432173"/>
                    <a:pt x="3520081" y="438402"/>
                  </a:cubicBezTo>
                  <a:close/>
                  <a:moveTo>
                    <a:pt x="3508879" y="427267"/>
                  </a:moveTo>
                  <a:cubicBezTo>
                    <a:pt x="3496736" y="431330"/>
                    <a:pt x="3483408" y="427959"/>
                    <a:pt x="3469997" y="427358"/>
                  </a:cubicBezTo>
                  <a:cubicBezTo>
                    <a:pt x="3480137" y="426996"/>
                    <a:pt x="3489418" y="425883"/>
                    <a:pt x="3498208" y="423325"/>
                  </a:cubicBezTo>
                  <a:cubicBezTo>
                    <a:pt x="3506262" y="420978"/>
                    <a:pt x="3510228" y="426786"/>
                    <a:pt x="3508838" y="427267"/>
                  </a:cubicBezTo>
                  <a:close/>
                  <a:moveTo>
                    <a:pt x="3467994" y="417186"/>
                  </a:moveTo>
                  <a:cubicBezTo>
                    <a:pt x="3469629" y="416855"/>
                    <a:pt x="3471265" y="416373"/>
                    <a:pt x="3472982" y="416253"/>
                  </a:cubicBezTo>
                  <a:cubicBezTo>
                    <a:pt x="3478501" y="415922"/>
                    <a:pt x="3482467" y="417306"/>
                    <a:pt x="3484511" y="419653"/>
                  </a:cubicBezTo>
                  <a:cubicBezTo>
                    <a:pt x="3485043" y="420255"/>
                    <a:pt x="3482426" y="421519"/>
                    <a:pt x="3481241" y="422482"/>
                  </a:cubicBezTo>
                  <a:cubicBezTo>
                    <a:pt x="3477275" y="420887"/>
                    <a:pt x="3473268" y="419292"/>
                    <a:pt x="3467994" y="417186"/>
                  </a:cubicBezTo>
                  <a:close/>
                  <a:moveTo>
                    <a:pt x="3473881" y="388686"/>
                  </a:moveTo>
                  <a:cubicBezTo>
                    <a:pt x="3480219" y="390883"/>
                    <a:pt x="3490276" y="391605"/>
                    <a:pt x="3489786" y="396962"/>
                  </a:cubicBezTo>
                  <a:cubicBezTo>
                    <a:pt x="3489581" y="399009"/>
                    <a:pt x="3487128" y="399791"/>
                    <a:pt x="3483081" y="398828"/>
                  </a:cubicBezTo>
                  <a:cubicBezTo>
                    <a:pt x="3474740" y="397504"/>
                    <a:pt x="3467462" y="395518"/>
                    <a:pt x="3467094" y="390552"/>
                  </a:cubicBezTo>
                  <a:cubicBezTo>
                    <a:pt x="3466931" y="388295"/>
                    <a:pt x="3471101" y="387723"/>
                    <a:pt x="3473881" y="388686"/>
                  </a:cubicBezTo>
                  <a:close/>
                  <a:moveTo>
                    <a:pt x="3459572" y="434550"/>
                  </a:moveTo>
                  <a:cubicBezTo>
                    <a:pt x="3469875" y="436657"/>
                    <a:pt x="3483530" y="431450"/>
                    <a:pt x="3493015" y="438763"/>
                  </a:cubicBezTo>
                  <a:cubicBezTo>
                    <a:pt x="3481813" y="438763"/>
                    <a:pt x="3471960" y="438884"/>
                    <a:pt x="3462147" y="438673"/>
                  </a:cubicBezTo>
                  <a:cubicBezTo>
                    <a:pt x="3460308" y="438643"/>
                    <a:pt x="3458263" y="437379"/>
                    <a:pt x="3456833" y="436476"/>
                  </a:cubicBezTo>
                  <a:cubicBezTo>
                    <a:pt x="3453971" y="434640"/>
                    <a:pt x="3458468" y="434309"/>
                    <a:pt x="3459572" y="434550"/>
                  </a:cubicBezTo>
                  <a:close/>
                  <a:moveTo>
                    <a:pt x="3479115" y="180734"/>
                  </a:moveTo>
                  <a:lnTo>
                    <a:pt x="3478992" y="180553"/>
                  </a:lnTo>
                  <a:cubicBezTo>
                    <a:pt x="3478992" y="180553"/>
                    <a:pt x="3479155" y="180553"/>
                    <a:pt x="3479237" y="180553"/>
                  </a:cubicBezTo>
                  <a:cubicBezTo>
                    <a:pt x="3479196" y="180614"/>
                    <a:pt x="3479155" y="180644"/>
                    <a:pt x="3479074" y="180704"/>
                  </a:cubicBezTo>
                  <a:close/>
                  <a:moveTo>
                    <a:pt x="3471347" y="216516"/>
                  </a:moveTo>
                  <a:cubicBezTo>
                    <a:pt x="3481363" y="219526"/>
                    <a:pt x="3491952" y="222746"/>
                    <a:pt x="3497022" y="224281"/>
                  </a:cubicBezTo>
                  <a:cubicBezTo>
                    <a:pt x="3489908" y="223438"/>
                    <a:pt x="3456015" y="230992"/>
                    <a:pt x="3471347" y="216516"/>
                  </a:cubicBezTo>
                  <a:close/>
                  <a:moveTo>
                    <a:pt x="3524987" y="217118"/>
                  </a:moveTo>
                  <a:cubicBezTo>
                    <a:pt x="3522003" y="217178"/>
                    <a:pt x="3518977" y="216787"/>
                    <a:pt x="3512150" y="216306"/>
                  </a:cubicBezTo>
                  <a:cubicBezTo>
                    <a:pt x="3517424" y="215222"/>
                    <a:pt x="3519100" y="214650"/>
                    <a:pt x="3520776" y="214620"/>
                  </a:cubicBezTo>
                  <a:cubicBezTo>
                    <a:pt x="3523025" y="214620"/>
                    <a:pt x="3526010" y="214650"/>
                    <a:pt x="3527400" y="215342"/>
                  </a:cubicBezTo>
                  <a:cubicBezTo>
                    <a:pt x="3530752" y="216937"/>
                    <a:pt x="3526214" y="217118"/>
                    <a:pt x="3525028" y="217118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  <a:effectLst>
              <a:outerShdw blurRad="63500" dist="38100" dir="2700000" algn="tl" rotWithShape="0">
                <a:schemeClr val="tx1"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B8B7C6D-3D8D-A7EC-A17D-4FE7E5BD4DF1}"/>
                </a:ext>
              </a:extLst>
            </p:cNvPr>
            <p:cNvSpPr txBox="1"/>
            <p:nvPr/>
          </p:nvSpPr>
          <p:spPr>
            <a:xfrm>
              <a:off x="3404582" y="5370309"/>
              <a:ext cx="195438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>
                  <a:solidFill>
                    <a:schemeClr val="bg1"/>
                  </a:solidFill>
                  <a:effectLst>
                    <a:outerShdw blurRad="38100" dist="25400" dir="2700000" algn="tl" rotWithShape="0">
                      <a:srgbClr val="320000">
                        <a:alpha val="70000"/>
                      </a:srgbClr>
                    </a:outerShdw>
                  </a:effectLst>
                  <a:latin typeface="1K Faculty Glyphic" pitchFamily="50" charset="0"/>
                </a:rPr>
                <a:t>Trình bày: Tuyetkypowerpoint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D9EF5BA-2826-009A-901A-D8FABB381142}"/>
              </a:ext>
            </a:extLst>
          </p:cNvPr>
          <p:cNvSpPr txBox="1"/>
          <p:nvPr/>
        </p:nvSpPr>
        <p:spPr>
          <a:xfrm>
            <a:off x="1891848" y="-3670377"/>
            <a:ext cx="5062603" cy="178510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1000" b="1" spc="25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ĐÃ</a:t>
            </a:r>
            <a:r>
              <a:rPr lang="en-US" sz="8800" b="1" spc="25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 </a:t>
            </a:r>
            <a:r>
              <a:rPr lang="en-US" sz="11000" b="1" spc="25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LẮNG</a:t>
            </a:r>
            <a:r>
              <a:rPr lang="en-US" sz="8800" b="1" spc="25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 </a:t>
            </a:r>
            <a:r>
              <a:rPr lang="en-US" sz="11000" b="1" spc="25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NGHE</a:t>
            </a:r>
          </a:p>
        </p:txBody>
      </p:sp>
      <p:pic>
        <p:nvPicPr>
          <p:cNvPr id="22" name="Vua Lý Thái Tổ©Tuyetkypowerpoint.com">
            <a:extLst>
              <a:ext uri="{FF2B5EF4-FFF2-40B4-BE49-F238E27FC236}">
                <a16:creationId xmlns:a16="http://schemas.microsoft.com/office/drawing/2014/main" id="{BC5374F5-1F66-DAFC-07ED-718C78E215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523" y="124842"/>
            <a:ext cx="3982279" cy="9647070"/>
          </a:xfrm>
          <a:prstGeom prst="rect">
            <a:avLst/>
          </a:prstGeom>
          <a:effectLst>
            <a:glow rad="152400">
              <a:srgbClr val="FFF5AB">
                <a:alpha val="9804"/>
              </a:srgbClr>
            </a:glow>
            <a:outerShdw blurRad="762000" dist="127000" dir="8100000" algn="tr" rotWithShape="0">
              <a:srgbClr val="FFEF75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40DEA4-9D7B-4D11-B448-DF29653B29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DF7">
                  <a:alpha val="95000"/>
                </a:srgbClr>
              </a:gs>
              <a:gs pos="100000">
                <a:srgbClr val="FFFDF7">
                  <a:alpha val="9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</a:t>
            </a:r>
          </a:p>
        </p:txBody>
      </p:sp>
      <p:pic>
        <p:nvPicPr>
          <p:cNvPr id="12" name="Hình Vẽ Chùa Một Cột©Tuyetkypowerpoint.com">
            <a:extLst>
              <a:ext uri="{FF2B5EF4-FFF2-40B4-BE49-F238E27FC236}">
                <a16:creationId xmlns:a16="http://schemas.microsoft.com/office/drawing/2014/main" id="{16979DAB-07D0-26B4-7004-EC9DB2089BFC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4" t="9135" r="5851" b="6229"/>
          <a:stretch>
            <a:fillRect/>
          </a:stretch>
        </p:blipFill>
        <p:spPr>
          <a:xfrm>
            <a:off x="4203947" y="0"/>
            <a:ext cx="7988053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A1987E2-4283-F664-D0E5-19C9445C2D6E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6999"/>
            <a:ext cx="6857999" cy="12191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131D96-3376-9714-1D29-19F4E214B7FC}"/>
              </a:ext>
            </a:extLst>
          </p:cNvPr>
          <p:cNvSpPr txBox="1"/>
          <p:nvPr/>
        </p:nvSpPr>
        <p:spPr>
          <a:xfrm>
            <a:off x="179483" y="6459813"/>
            <a:ext cx="3318537" cy="20460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>
              <a:lnSpc>
                <a:spcPct val="110000"/>
              </a:lnSpc>
              <a:spcAft>
                <a:spcPts val="1000"/>
              </a:spcAft>
              <a:buSzPct val="150000"/>
            </a:pPr>
            <a:r>
              <a:rPr lang="en-US" sz="700">
                <a:solidFill>
                  <a:srgbClr val="3A0000">
                    <a:alpha val="20000"/>
                  </a:srgbClr>
                </a:solidFill>
                <a:latin typeface="1K Faculty Glyphic" pitchFamily="50" charset="0"/>
              </a:rPr>
              <a:t>Nguồn ảnh: </a:t>
            </a:r>
            <a:r>
              <a:rPr lang="vi-VN" sz="700">
                <a:solidFill>
                  <a:srgbClr val="3A0000">
                    <a:alpha val="20000"/>
                  </a:srgbClr>
                </a:solidFill>
                <a:latin typeface="1K Faculty Glyphic" pitchFamily="50" charset="0"/>
              </a:rPr>
              <a:t>https://sunworld.vn/vi/ba-den/check-in/chua-mot-cot-16482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124" y="1384284"/>
            <a:ext cx="5372861" cy="53728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16267" y="267766"/>
            <a:ext cx="58532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3000" dirty="0" smtClean="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38100" dist="25400" dir="2700000" algn="tl" rotWithShape="0">
                    <a:prstClr val="black">
                      <a:alpha val="15000"/>
                    </a:prstClr>
                  </a:outerShdw>
                </a:effectLst>
                <a:latin typeface="Times New Roman" panose="02020603050405020304" pitchFamily="18" charset="0"/>
              </a:rPr>
              <a:t>QUÉT MÃ QR ĐỂ TRIỂN LÃM</a:t>
            </a:r>
          </a:p>
          <a:p>
            <a:pPr lvl="0" algn="ctr"/>
            <a:r>
              <a:rPr lang="vi-VN" sz="3000" dirty="0" smtClean="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38100" dist="25400" dir="2700000" algn="tl" rotWithShape="0">
                    <a:prstClr val="black">
                      <a:alpha val="15000"/>
                    </a:prstClr>
                  </a:outerShdw>
                </a:effectLst>
                <a:latin typeface="Times New Roman" panose="02020603050405020304" pitchFamily="18" charset="0"/>
              </a:rPr>
              <a:t>DI SẢN VĂN HÓA ĐỊA PHƯƠNG </a:t>
            </a:r>
            <a:endParaRPr lang="en-US" sz="3000" dirty="0">
              <a:gradFill>
                <a:gsLst>
                  <a:gs pos="0">
                    <a:srgbClr val="B40000"/>
                  </a:gs>
                  <a:gs pos="47600">
                    <a:srgbClr val="B40000"/>
                  </a:gs>
                  <a:gs pos="100000">
                    <a:srgbClr val="B40000"/>
                  </a:gs>
                </a:gsLst>
                <a:lin ang="0" scaled="1"/>
              </a:gradFill>
              <a:effectLst>
                <a:outerShdw blurRad="38100" dist="25400" dir="2700000" algn="tl" rotWithShape="0">
                  <a:prstClr val="black">
                    <a:alpha val="15000"/>
                  </a:prstClr>
                </a:outerShdw>
              </a:effectLst>
              <a:latin typeface="Aptos Display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1620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C2185-C276-E467-29D1-1DACEBF76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G©Tuyetkypowerpoint.com">
            <a:extLst>
              <a:ext uri="{FF2B5EF4-FFF2-40B4-BE49-F238E27FC236}">
                <a16:creationId xmlns:a16="http://schemas.microsoft.com/office/drawing/2014/main" id="{28807B54-A4A7-D5DC-56E7-792DBBB22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9465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pic>
        <p:nvPicPr>
          <p:cNvPr id="53" name="Thăng Long©Tuyetkypowerpoint.com">
            <a:extLst>
              <a:ext uri="{FF2B5EF4-FFF2-40B4-BE49-F238E27FC236}">
                <a16:creationId xmlns:a16="http://schemas.microsoft.com/office/drawing/2014/main" id="{498CF0B2-9FF8-B493-5F6E-A57CEA0BBB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9123" y="1267638"/>
            <a:ext cx="10335123" cy="5590362"/>
          </a:xfrm>
          <a:prstGeom prst="rect">
            <a:avLst/>
          </a:prstGeom>
        </p:spPr>
      </p:pic>
      <p:pic>
        <p:nvPicPr>
          <p:cNvPr id="46" name="Nền Mây©Tuyetkypowerpoint.com">
            <a:extLst>
              <a:ext uri="{FF2B5EF4-FFF2-40B4-BE49-F238E27FC236}">
                <a16:creationId xmlns:a16="http://schemas.microsoft.com/office/drawing/2014/main" id="{07651B1D-0C5E-42E6-01A0-676A6F4A5A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Trống Đồng©Tuyetkypowerpoint.com">
            <a:extLst>
              <a:ext uri="{FF2B5EF4-FFF2-40B4-BE49-F238E27FC236}">
                <a16:creationId xmlns:a16="http://schemas.microsoft.com/office/drawing/2014/main" id="{30FF5641-3C98-032C-720E-46193C8DE32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655" y="-247093"/>
            <a:ext cx="9288488" cy="6858000"/>
          </a:xfrm>
          <a:prstGeom prst="rect">
            <a:avLst/>
          </a:prstGeom>
        </p:spPr>
      </p:pic>
      <p:pic>
        <p:nvPicPr>
          <p:cNvPr id="32" name="Ánh Sáng Tròn©Tuyetkypowerpoint.com">
            <a:extLst>
              <a:ext uri="{FF2B5EF4-FFF2-40B4-BE49-F238E27FC236}">
                <a16:creationId xmlns:a16="http://schemas.microsoft.com/office/drawing/2014/main" id="{2B48B548-ED56-7313-0340-C5BC1333FA0E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247094"/>
            <a:ext cx="8741229" cy="7558710"/>
          </a:xfrm>
          <a:prstGeom prst="rect">
            <a:avLst/>
          </a:prstGeom>
        </p:spPr>
      </p:pic>
      <p:pic>
        <p:nvPicPr>
          <p:cNvPr id="22" name="Ánh Sáng©Tuyetkypowerpoint.com">
            <a:extLst>
              <a:ext uri="{FF2B5EF4-FFF2-40B4-BE49-F238E27FC236}">
                <a16:creationId xmlns:a16="http://schemas.microsoft.com/office/drawing/2014/main" id="{96DF8096-26CB-CEE7-85C8-8035580848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655" y="0"/>
            <a:ext cx="6419345" cy="6858000"/>
          </a:xfrm>
          <a:prstGeom prst="rect">
            <a:avLst/>
          </a:prstGeom>
        </p:spPr>
      </p:pic>
      <p:pic>
        <p:nvPicPr>
          <p:cNvPr id="40" name="Ánh Sáng©Tuyetkypowerpoint.com">
            <a:extLst>
              <a:ext uri="{FF2B5EF4-FFF2-40B4-BE49-F238E27FC236}">
                <a16:creationId xmlns:a16="http://schemas.microsoft.com/office/drawing/2014/main" id="{797251E8-7CA9-08CA-E7D3-CE077FCFDBB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4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5055" y="0"/>
            <a:ext cx="64193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AA80B-9651-F046-1CEC-8E709739E04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892" y="4515628"/>
            <a:ext cx="6024996" cy="416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D4E85-0234-C1A0-41AF-7C6D24A64141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423" y="4515628"/>
            <a:ext cx="6024996" cy="4161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755FA8-7711-E721-3EC1-2D6F042B61A3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38" y="4515628"/>
            <a:ext cx="6024996" cy="4161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D5F0C3-B6B9-E4FC-A4EF-C305F37D1068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4" y="4515628"/>
            <a:ext cx="6024996" cy="4161012"/>
          </a:xfrm>
          <a:prstGeom prst="rect">
            <a:avLst/>
          </a:prstGeom>
        </p:spPr>
      </p:pic>
      <p:pic>
        <p:nvPicPr>
          <p:cNvPr id="2" name="Chiếu Dời Đô©Tuyetkypowerpoint.com">
            <a:extLst>
              <a:ext uri="{FF2B5EF4-FFF2-40B4-BE49-F238E27FC236}">
                <a16:creationId xmlns:a16="http://schemas.microsoft.com/office/drawing/2014/main" id="{FF2922B9-44AD-E9A8-A4C3-5BF8B47C333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77" y="523732"/>
            <a:ext cx="11369221" cy="5810536"/>
          </a:xfrm>
          <a:prstGeom prst="rect">
            <a:avLst/>
          </a:prstGeom>
          <a:effectLst>
            <a:outerShdw blurRad="88900" dist="38100" dir="8100000" algn="tr" rotWithShape="0">
              <a:srgbClr val="44351C">
                <a:alpha val="60000"/>
              </a:srgb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0029649-83D0-F71B-DDC2-607C9B2E29E3}"/>
              </a:ext>
            </a:extLst>
          </p:cNvPr>
          <p:cNvSpPr txBox="1"/>
          <p:nvPr/>
        </p:nvSpPr>
        <p:spPr>
          <a:xfrm>
            <a:off x="1650232" y="1887153"/>
            <a:ext cx="8453596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vi-VN" sz="6600" b="1" spc="250" dirty="0" smtClean="0">
                <a:solidFill>
                  <a:srgbClr val="760000"/>
                </a:soli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CẢM ƠN THẦY CÔ VÀ </a:t>
            </a:r>
          </a:p>
          <a:p>
            <a:pPr algn="ctr"/>
            <a:r>
              <a:rPr lang="vi-VN" sz="6600" b="1" spc="250" dirty="0" smtClean="0">
                <a:solidFill>
                  <a:srgbClr val="760000"/>
                </a:soli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CÁC EM HỌC SINH </a:t>
            </a:r>
          </a:p>
          <a:p>
            <a:pPr algn="ctr"/>
            <a:r>
              <a:rPr lang="vi-VN" sz="6600" b="1" spc="250" dirty="0" smtClean="0">
                <a:solidFill>
                  <a:srgbClr val="760000"/>
                </a:soli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ĐÃ LẮNG NGHE!</a:t>
            </a:r>
            <a:endParaRPr lang="en-US" sz="6600" b="1" spc="250" dirty="0">
              <a:solidFill>
                <a:srgbClr val="760000"/>
              </a:solidFill>
              <a:effectLst>
                <a:outerShdw blurRad="38100" dist="25400" dir="2700000" algn="tl" rotWithShape="0">
                  <a:srgbClr val="320000">
                    <a:alpha val="20000"/>
                  </a:srgbClr>
                </a:outerShdw>
              </a:effectLst>
              <a:latin typeface="UTM Rave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1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40006-C546-CF88-D49A-733DD0F1A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G©Tuyetkypowerpoint.com">
            <a:extLst>
              <a:ext uri="{FF2B5EF4-FFF2-40B4-BE49-F238E27FC236}">
                <a16:creationId xmlns:a16="http://schemas.microsoft.com/office/drawing/2014/main" id="{51A1601E-5229-A6C0-41F5-507F14342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9465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pic>
        <p:nvPicPr>
          <p:cNvPr id="53" name="Thăng Long©Tuyetkypowerpoint.com">
            <a:extLst>
              <a:ext uri="{FF2B5EF4-FFF2-40B4-BE49-F238E27FC236}">
                <a16:creationId xmlns:a16="http://schemas.microsoft.com/office/drawing/2014/main" id="{4C51E16C-F8DA-597B-F91A-C640FC8FBA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5905" y="124842"/>
            <a:ext cx="12447855" cy="6733158"/>
          </a:xfrm>
          <a:prstGeom prst="rect">
            <a:avLst/>
          </a:prstGeom>
        </p:spPr>
      </p:pic>
      <p:pic>
        <p:nvPicPr>
          <p:cNvPr id="46" name="Nền Mây©Tuyetkypowerpoint.com">
            <a:extLst>
              <a:ext uri="{FF2B5EF4-FFF2-40B4-BE49-F238E27FC236}">
                <a16:creationId xmlns:a16="http://schemas.microsoft.com/office/drawing/2014/main" id="{C99FD137-DC6B-D0D3-F002-AD1C77A67E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BG Thành Thăng Long©Tuyetkypowerpoint.com">
            <a:extLst>
              <a:ext uri="{FF2B5EF4-FFF2-40B4-BE49-F238E27FC236}">
                <a16:creationId xmlns:a16="http://schemas.microsoft.com/office/drawing/2014/main" id="{74CEB6CD-12C5-C010-C4FB-F9AA15C3A1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571" y="0"/>
            <a:ext cx="21381142" cy="12023330"/>
          </a:xfrm>
          <a:prstGeom prst="rect">
            <a:avLst/>
          </a:prstGeom>
        </p:spPr>
      </p:pic>
      <p:pic>
        <p:nvPicPr>
          <p:cNvPr id="30" name="Trống Đồng©Tuyetkypowerpoint.com">
            <a:extLst>
              <a:ext uri="{FF2B5EF4-FFF2-40B4-BE49-F238E27FC236}">
                <a16:creationId xmlns:a16="http://schemas.microsoft.com/office/drawing/2014/main" id="{F5C13FAD-2952-5EED-A3F6-652A50A7006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052">
            <a:off x="4227505" y="-1090827"/>
            <a:ext cx="12140419" cy="8800314"/>
          </a:xfrm>
          <a:prstGeom prst="rect">
            <a:avLst/>
          </a:prstGeom>
        </p:spPr>
      </p:pic>
      <p:pic>
        <p:nvPicPr>
          <p:cNvPr id="32" name="Ánh Sáng Tròn©Tuyetkypowerpoint.com">
            <a:extLst>
              <a:ext uri="{FF2B5EF4-FFF2-40B4-BE49-F238E27FC236}">
                <a16:creationId xmlns:a16="http://schemas.microsoft.com/office/drawing/2014/main" id="{E3FE141F-130F-A7E3-08FC-44672778EB8A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052">
            <a:off x="3570264" y="-1343280"/>
            <a:ext cx="11425130" cy="9699478"/>
          </a:xfrm>
          <a:prstGeom prst="rect">
            <a:avLst/>
          </a:prstGeom>
        </p:spPr>
      </p:pic>
      <p:pic>
        <p:nvPicPr>
          <p:cNvPr id="22" name="Ánh Sáng©Tuyetkypowerpoint.com">
            <a:extLst>
              <a:ext uri="{FF2B5EF4-FFF2-40B4-BE49-F238E27FC236}">
                <a16:creationId xmlns:a16="http://schemas.microsoft.com/office/drawing/2014/main" id="{88EAF87B-43A8-F4E0-E11F-2FE27824AF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655" y="0"/>
            <a:ext cx="6419345" cy="6858000"/>
          </a:xfrm>
          <a:prstGeom prst="rect">
            <a:avLst/>
          </a:prstGeom>
        </p:spPr>
      </p:pic>
      <p:pic>
        <p:nvPicPr>
          <p:cNvPr id="40" name="Ánh Sáng©Tuyetkypowerpoint.com">
            <a:extLst>
              <a:ext uri="{FF2B5EF4-FFF2-40B4-BE49-F238E27FC236}">
                <a16:creationId xmlns:a16="http://schemas.microsoft.com/office/drawing/2014/main" id="{FB58CB0F-3BE8-D646-8DF5-45B52D6F1B91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4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5055" y="0"/>
            <a:ext cx="6419345" cy="6858000"/>
          </a:xfrm>
          <a:prstGeom prst="rect">
            <a:avLst/>
          </a:prstGeom>
        </p:spPr>
      </p:pic>
      <p:pic>
        <p:nvPicPr>
          <p:cNvPr id="5" name="Rồng Vàng©Tuyetkypowerpoint.com">
            <a:extLst>
              <a:ext uri="{FF2B5EF4-FFF2-40B4-BE49-F238E27FC236}">
                <a16:creationId xmlns:a16="http://schemas.microsoft.com/office/drawing/2014/main" id="{5715F1D8-07D3-3E4E-A9AB-BDB54E91ECD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480" y="1650837"/>
            <a:ext cx="4065998" cy="4675899"/>
          </a:xfrm>
          <a:prstGeom prst="rect">
            <a:avLst/>
          </a:prstGeom>
          <a:effectLst>
            <a:glow rad="63500">
              <a:srgbClr val="FFEF75">
                <a:alpha val="10000"/>
              </a:srgbClr>
            </a:glow>
            <a:outerShdw blurRad="508000" dist="38100" dir="2700000" algn="tl" rotWithShape="0">
              <a:srgbClr val="FFEF75">
                <a:alpha val="4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DD9EB-CA82-8DEF-E879-9B0276DB5514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761">
            <a:off x="-3140517" y="3863703"/>
            <a:ext cx="7912924" cy="5464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EC4E8E-C3C4-A609-E3AF-B4651CE51D7B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050">
            <a:off x="320572" y="3863703"/>
            <a:ext cx="7912924" cy="5464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63482-4349-CA47-D89E-49E34383D49A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616">
            <a:off x="3781661" y="3863703"/>
            <a:ext cx="7912924" cy="5464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054149-9F11-48FE-163C-05E40DFF7607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42">
            <a:off x="7242751" y="3863703"/>
            <a:ext cx="7912924" cy="5464862"/>
          </a:xfrm>
          <a:prstGeom prst="rect">
            <a:avLst/>
          </a:prstGeom>
        </p:spPr>
      </p:pic>
      <p:pic>
        <p:nvPicPr>
          <p:cNvPr id="2" name="Chiếu Dời Đô©Tuyetkypowerpoint.com">
            <a:extLst>
              <a:ext uri="{FF2B5EF4-FFF2-40B4-BE49-F238E27FC236}">
                <a16:creationId xmlns:a16="http://schemas.microsoft.com/office/drawing/2014/main" id="{A9F97082-F1C6-8E7A-C9B8-37BA44E64D5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888" y="328831"/>
            <a:ext cx="10433522" cy="6200338"/>
          </a:xfrm>
          <a:prstGeom prst="rect">
            <a:avLst/>
          </a:prstGeom>
          <a:effectLst>
            <a:outerShdw blurRad="88900" dist="38100" dir="8100000" algn="tr" rotWithShape="0">
              <a:srgbClr val="44351C">
                <a:alpha val="60000"/>
              </a:srgbClr>
            </a:outerShdw>
          </a:effectLst>
        </p:spPr>
      </p:pic>
      <p:pic>
        <p:nvPicPr>
          <p:cNvPr id="15" name="Rồng Vàng©Tuyetkypowerpoint.com">
            <a:extLst>
              <a:ext uri="{FF2B5EF4-FFF2-40B4-BE49-F238E27FC236}">
                <a16:creationId xmlns:a16="http://schemas.microsoft.com/office/drawing/2014/main" id="{0C8539D1-1674-6C41-4A94-F6CD6A301CA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41" b="-1"/>
          <a:stretch>
            <a:fillRect/>
          </a:stretch>
        </p:blipFill>
        <p:spPr>
          <a:xfrm>
            <a:off x="512409" y="2664691"/>
            <a:ext cx="4065998" cy="3537681"/>
          </a:xfrm>
          <a:prstGeom prst="rect">
            <a:avLst/>
          </a:prstGeom>
          <a:effectLst>
            <a:glow rad="63500">
              <a:srgbClr val="FFEF75">
                <a:alpha val="10000"/>
              </a:srgbClr>
            </a:glow>
            <a:outerShdw blurRad="508000" dist="38100" dir="2700000" algn="tl" rotWithShape="0">
              <a:srgbClr val="FFEF75">
                <a:alpha val="40000"/>
              </a:srgbClr>
            </a:outerShdw>
          </a:effectLst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C201B403-DC8B-F468-ED8F-9A2C02678627}"/>
              </a:ext>
            </a:extLst>
          </p:cNvPr>
          <p:cNvGrpSpPr/>
          <p:nvPr/>
        </p:nvGrpSpPr>
        <p:grpSpPr>
          <a:xfrm>
            <a:off x="375065" y="-4830314"/>
            <a:ext cx="9580087" cy="4594610"/>
            <a:chOff x="375065" y="542740"/>
            <a:chExt cx="9580087" cy="4594610"/>
          </a:xfrm>
        </p:grpSpPr>
        <p:pic>
          <p:nvPicPr>
            <p:cNvPr id="73" name="Chiếu Chỉ Cover©Tuyetkypowerpoint.com">
              <a:extLst>
                <a:ext uri="{FF2B5EF4-FFF2-40B4-BE49-F238E27FC236}">
                  <a16:creationId xmlns:a16="http://schemas.microsoft.com/office/drawing/2014/main" id="{A16300AD-7E94-CF65-C29B-002676D3A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065" y="542740"/>
              <a:ext cx="9580087" cy="4594610"/>
            </a:xfrm>
            <a:prstGeom prst="rect">
              <a:avLst/>
            </a:prstGeom>
          </p:spPr>
        </p:pic>
        <p:pic>
          <p:nvPicPr>
            <p:cNvPr id="74" name="Rồng Thời Lý©Tuyetkypowerpoint.com">
              <a:extLst>
                <a:ext uri="{FF2B5EF4-FFF2-40B4-BE49-F238E27FC236}">
                  <a16:creationId xmlns:a16="http://schemas.microsoft.com/office/drawing/2014/main" id="{A0BBB026-C763-C8D0-2FF1-A28A7F947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alphaModFix amt="3000"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465" y="1927487"/>
              <a:ext cx="7562843" cy="2922281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8EE06F2-5D86-3812-33D0-BFEAB740DB9C}"/>
              </a:ext>
            </a:extLst>
          </p:cNvPr>
          <p:cNvGrpSpPr/>
          <p:nvPr/>
        </p:nvGrpSpPr>
        <p:grpSpPr>
          <a:xfrm>
            <a:off x="-5143360" y="5626202"/>
            <a:ext cx="22301878" cy="6661314"/>
            <a:chOff x="-957892" y="4515628"/>
            <a:chExt cx="13930942" cy="41610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352C7A3-7C54-D059-3A64-FC02B926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7892" y="4515628"/>
              <a:ext cx="6024996" cy="416101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FB4C5C7-28EA-2F32-6883-577C3BCBA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423" y="4515628"/>
              <a:ext cx="6024996" cy="416101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C755A27-E08A-A73C-9C46-FAA8EBF31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738" y="4515628"/>
              <a:ext cx="6024996" cy="416101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1F66AEB-638F-E0E2-8587-A5740E2C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54" y="4515628"/>
              <a:ext cx="6024996" cy="416101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2D27000-5865-8F49-8C40-8AD66B3FCEEC}"/>
              </a:ext>
            </a:extLst>
          </p:cNvPr>
          <p:cNvSpPr txBox="1"/>
          <p:nvPr/>
        </p:nvSpPr>
        <p:spPr>
          <a:xfrm>
            <a:off x="2870954" y="2656076"/>
            <a:ext cx="5237331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sz="7200" b="1" spc="300" dirty="0" smtClean="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38100" dist="25400" dir="2700000" algn="tl" rotWithShape="0">
                    <a:srgbClr val="320000">
                      <a:alpha val="20000"/>
                    </a:srgbClr>
                  </a:outerShdw>
                </a:effectLst>
                <a:latin typeface="UTM Raven" panose="02040603050506020204" pitchFamily="18" charset="0"/>
              </a:rPr>
              <a:t>KHỞI ĐỘNG</a:t>
            </a:r>
            <a:endParaRPr lang="en-US" sz="7200" b="1" spc="300" dirty="0">
              <a:gradFill>
                <a:gsLst>
                  <a:gs pos="0">
                    <a:srgbClr val="B40000"/>
                  </a:gs>
                  <a:gs pos="47600">
                    <a:srgbClr val="B40000"/>
                  </a:gs>
                  <a:gs pos="100000">
                    <a:srgbClr val="B40000"/>
                  </a:gs>
                </a:gsLst>
                <a:lin ang="0" scaled="1"/>
              </a:gradFill>
              <a:effectLst>
                <a:outerShdw blurRad="38100" dist="25400" dir="2700000" algn="tl" rotWithShape="0">
                  <a:srgbClr val="320000">
                    <a:alpha val="20000"/>
                  </a:srgbClr>
                </a:outerShdw>
              </a:effectLst>
              <a:latin typeface="UTM Raven" panose="02040603050506020204" pitchFamily="18" charset="0"/>
            </a:endParaRPr>
          </a:p>
        </p:txBody>
      </p:sp>
      <p:pic>
        <p:nvPicPr>
          <p:cNvPr id="29" name="Bảo Tháp©Tuyetkypowerpoint">
            <a:extLst>
              <a:ext uri="{FF2B5EF4-FFF2-40B4-BE49-F238E27FC236}">
                <a16:creationId xmlns:a16="http://schemas.microsoft.com/office/drawing/2014/main" id="{2D3436D3-9676-0C35-3E50-D80BBB1EAC0B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810862" y="6959666"/>
            <a:ext cx="1972484" cy="4270424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  <p:pic>
        <p:nvPicPr>
          <p:cNvPr id="31" name="Chùa Một Cột©Tuyetkypowerpoint.com">
            <a:extLst>
              <a:ext uri="{FF2B5EF4-FFF2-40B4-BE49-F238E27FC236}">
                <a16:creationId xmlns:a16="http://schemas.microsoft.com/office/drawing/2014/main" id="{1CAB58ED-1BB4-A53C-E801-4004F9D9975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1559807" y="7733836"/>
            <a:ext cx="4421914" cy="3496256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30000"/>
              </a:srgbClr>
            </a:outerShdw>
          </a:effectLst>
        </p:spPr>
      </p:pic>
      <p:pic>
        <p:nvPicPr>
          <p:cNvPr id="28" name="Thành Thăng Long©Tuyetkypowerpoint.com">
            <a:extLst>
              <a:ext uri="{FF2B5EF4-FFF2-40B4-BE49-F238E27FC236}">
                <a16:creationId xmlns:a16="http://schemas.microsoft.com/office/drawing/2014/main" id="{7743A843-F728-8B80-62B6-2126337744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571" y="7027270"/>
            <a:ext cx="21381142" cy="4996060"/>
          </a:xfrm>
          <a:prstGeom prst="rect">
            <a:avLst/>
          </a:prstGeom>
          <a:effectLst>
            <a:outerShdw blurRad="127000" sx="102000" sy="102000" algn="ctr" rotWithShape="0">
              <a:srgbClr val="44351C">
                <a:alpha val="25000"/>
              </a:srgbClr>
            </a:outerShdw>
          </a:effec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1DE3B87-F343-65E5-3F6F-DDD68C2F392E}"/>
              </a:ext>
            </a:extLst>
          </p:cNvPr>
          <p:cNvSpPr txBox="1"/>
          <p:nvPr/>
        </p:nvSpPr>
        <p:spPr>
          <a:xfrm>
            <a:off x="1067589" y="-4216688"/>
            <a:ext cx="647934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>
                <a:rot lat="21299999" lon="0" rev="0"/>
              </a:camera>
              <a:lightRig rig="threePt" dir="t"/>
            </a:scene3d>
            <a:sp3d prstMaterial="matte">
              <a:bevelT w="6350" h="6350"/>
            </a:sp3d>
          </a:bodyPr>
          <a:lstStyle/>
          <a:p>
            <a:r>
              <a:rPr lang="en-US" sz="700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1FTV VIP Firlest" pitchFamily="50" charset="0"/>
              </a:rPr>
              <a:t>1.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9D6A622-5327-4C58-80BC-205D6C0A0DD5}"/>
              </a:ext>
            </a:extLst>
          </p:cNvPr>
          <p:cNvSpPr txBox="1"/>
          <p:nvPr/>
        </p:nvSpPr>
        <p:spPr>
          <a:xfrm>
            <a:off x="1067589" y="-3197085"/>
            <a:ext cx="6386685" cy="10926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>
                <a:rot lat="21299999" lon="0" rev="0"/>
              </a:camera>
              <a:lightRig rig="threePt" dir="t"/>
            </a:scene3d>
            <a:sp3d prstMaterial="matte">
              <a:bevelT w="6350" h="6350"/>
            </a:sp3d>
          </a:bodyPr>
          <a:lstStyle/>
          <a:p>
            <a:r>
              <a:rPr lang="en-US" sz="650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127000" dist="38100" dir="2700000" algn="tl" rotWithShape="0">
                    <a:srgbClr val="44351C">
                      <a:alpha val="15000"/>
                    </a:srgbClr>
                  </a:outerShdw>
                </a:effectLst>
                <a:latin typeface="1FTV VIP Firlest" pitchFamily="50" charset="0"/>
              </a:rPr>
              <a:t>Sự Thành Lập Nhà Lý</a:t>
            </a:r>
          </a:p>
        </p:txBody>
      </p:sp>
    </p:spTree>
    <p:extLst>
      <p:ext uri="{BB962C8B-B14F-4D97-AF65-F5344CB8AC3E}">
        <p14:creationId xmlns:p14="http://schemas.microsoft.com/office/powerpoint/2010/main" val="828909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90495" y="6448010"/>
            <a:ext cx="4969573" cy="409990"/>
          </a:xfrm>
          <a:custGeom>
            <a:avLst/>
            <a:gdLst/>
            <a:ahLst/>
            <a:cxnLst/>
            <a:rect l="l" t="t" r="r" b="b"/>
            <a:pathLst>
              <a:path w="7454360" h="614985">
                <a:moveTo>
                  <a:pt x="0" y="0"/>
                </a:moveTo>
                <a:lnTo>
                  <a:pt x="7454361" y="0"/>
                </a:lnTo>
                <a:lnTo>
                  <a:pt x="7454361" y="614985"/>
                </a:lnTo>
                <a:lnTo>
                  <a:pt x="0" y="614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10994" y="6448010"/>
            <a:ext cx="4969573" cy="409990"/>
          </a:xfrm>
          <a:custGeom>
            <a:avLst/>
            <a:gdLst/>
            <a:ahLst/>
            <a:cxnLst/>
            <a:rect l="l" t="t" r="r" b="b"/>
            <a:pathLst>
              <a:path w="7454360" h="614985">
                <a:moveTo>
                  <a:pt x="0" y="0"/>
                </a:moveTo>
                <a:lnTo>
                  <a:pt x="7454360" y="0"/>
                </a:lnTo>
                <a:lnTo>
                  <a:pt x="7454360" y="614985"/>
                </a:lnTo>
                <a:lnTo>
                  <a:pt x="0" y="614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12922" y="6448010"/>
            <a:ext cx="4969573" cy="409990"/>
          </a:xfrm>
          <a:custGeom>
            <a:avLst/>
            <a:gdLst/>
            <a:ahLst/>
            <a:cxnLst/>
            <a:rect l="l" t="t" r="r" b="b"/>
            <a:pathLst>
              <a:path w="7454360" h="614985">
                <a:moveTo>
                  <a:pt x="0" y="0"/>
                </a:moveTo>
                <a:lnTo>
                  <a:pt x="7454361" y="0"/>
                </a:lnTo>
                <a:lnTo>
                  <a:pt x="7454361" y="614985"/>
                </a:lnTo>
                <a:lnTo>
                  <a:pt x="0" y="614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964067" y="1544761"/>
            <a:ext cx="1757915" cy="1366779"/>
          </a:xfrm>
          <a:custGeom>
            <a:avLst/>
            <a:gdLst/>
            <a:ahLst/>
            <a:cxnLst/>
            <a:rect l="l" t="t" r="r" b="b"/>
            <a:pathLst>
              <a:path w="2636873" h="2050168">
                <a:moveTo>
                  <a:pt x="0" y="0"/>
                </a:moveTo>
                <a:lnTo>
                  <a:pt x="2636872" y="0"/>
                </a:lnTo>
                <a:lnTo>
                  <a:pt x="2636872" y="2050169"/>
                </a:lnTo>
                <a:lnTo>
                  <a:pt x="0" y="2050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24477" y="1694785"/>
            <a:ext cx="1907163" cy="1595794"/>
          </a:xfrm>
          <a:custGeom>
            <a:avLst/>
            <a:gdLst/>
            <a:ahLst/>
            <a:cxnLst/>
            <a:rect l="l" t="t" r="r" b="b"/>
            <a:pathLst>
              <a:path w="2860745" h="2393691">
                <a:moveTo>
                  <a:pt x="0" y="0"/>
                </a:moveTo>
                <a:lnTo>
                  <a:pt x="2860746" y="0"/>
                </a:lnTo>
                <a:lnTo>
                  <a:pt x="2860746" y="2393691"/>
                </a:lnTo>
                <a:lnTo>
                  <a:pt x="0" y="2393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27" t="-8344" r="-9667" b="-38768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266500" y="2305131"/>
            <a:ext cx="839274" cy="985448"/>
            <a:chOff x="0" y="0"/>
            <a:chExt cx="331565" cy="38931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31565" cy="389313"/>
            </a:xfrm>
            <a:custGeom>
              <a:avLst/>
              <a:gdLst/>
              <a:ahLst/>
              <a:cxnLst/>
              <a:rect l="l" t="t" r="r" b="b"/>
              <a:pathLst>
                <a:path w="331565" h="389313">
                  <a:moveTo>
                    <a:pt x="0" y="0"/>
                  </a:moveTo>
                  <a:lnTo>
                    <a:pt x="331565" y="0"/>
                  </a:lnTo>
                  <a:lnTo>
                    <a:pt x="331565" y="389313"/>
                  </a:lnTo>
                  <a:lnTo>
                    <a:pt x="0" y="389313"/>
                  </a:lnTo>
                  <a:close/>
                </a:path>
              </a:pathLst>
            </a:custGeom>
            <a:gradFill rotWithShape="1">
              <a:gsLst>
                <a:gs pos="0">
                  <a:srgbClr val="FFE78E">
                    <a:alpha val="100000"/>
                  </a:srgbClr>
                </a:gs>
                <a:gs pos="100000">
                  <a:srgbClr val="FCC03E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0" y="-133350"/>
              <a:ext cx="331565" cy="522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 u="sng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  <a:hlinkClick r:id="rId6" action="ppaction://hlinksldjump"/>
                </a:rPr>
                <a:t>1</a:t>
              </a:r>
              <a:endParaRPr lang="en-US" sz="3800" b="1" u="sng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  <a:hlinkClick r:id="rId7" action="ppaction://hlinksldjump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724477" y="3423929"/>
            <a:ext cx="1907163" cy="1595794"/>
          </a:xfrm>
          <a:custGeom>
            <a:avLst/>
            <a:gdLst/>
            <a:ahLst/>
            <a:cxnLst/>
            <a:rect l="l" t="t" r="r" b="b"/>
            <a:pathLst>
              <a:path w="2860745" h="2393691">
                <a:moveTo>
                  <a:pt x="0" y="0"/>
                </a:moveTo>
                <a:lnTo>
                  <a:pt x="2860746" y="0"/>
                </a:lnTo>
                <a:lnTo>
                  <a:pt x="2860746" y="2393692"/>
                </a:lnTo>
                <a:lnTo>
                  <a:pt x="0" y="2393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27" t="-8344" r="-9667" b="-38768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66500" y="4034275"/>
            <a:ext cx="839274" cy="985448"/>
            <a:chOff x="0" y="0"/>
            <a:chExt cx="331565" cy="38931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31565" cy="389313"/>
            </a:xfrm>
            <a:custGeom>
              <a:avLst/>
              <a:gdLst/>
              <a:ahLst/>
              <a:cxnLst/>
              <a:rect l="l" t="t" r="r" b="b"/>
              <a:pathLst>
                <a:path w="331565" h="389313">
                  <a:moveTo>
                    <a:pt x="0" y="0"/>
                  </a:moveTo>
                  <a:lnTo>
                    <a:pt x="331565" y="0"/>
                  </a:lnTo>
                  <a:lnTo>
                    <a:pt x="331565" y="389313"/>
                  </a:lnTo>
                  <a:lnTo>
                    <a:pt x="0" y="389313"/>
                  </a:lnTo>
                  <a:close/>
                </a:path>
              </a:pathLst>
            </a:custGeom>
            <a:gradFill rotWithShape="1">
              <a:gsLst>
                <a:gs pos="0">
                  <a:srgbClr val="FFE78E">
                    <a:alpha val="100000"/>
                  </a:srgbClr>
                </a:gs>
                <a:gs pos="100000">
                  <a:srgbClr val="FCC03E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0" y="-133350"/>
              <a:ext cx="331565" cy="522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 u="sng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  <a:hlinkClick r:id="rId8" action="ppaction://hlinksldjump"/>
                </a:rPr>
                <a:t>4</a:t>
              </a:r>
              <a:endParaRPr lang="en-US" sz="3800" b="1" u="sng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  <a:hlinkClick r:id="rId9" action="ppaction://hlinksldjump"/>
              </a:endParaRPr>
            </a:p>
          </p:txBody>
        </p:sp>
      </p:grpSp>
      <p:sp>
        <p:nvSpPr>
          <p:cNvPr id="35" name="Freeform 35"/>
          <p:cNvSpPr/>
          <p:nvPr/>
        </p:nvSpPr>
        <p:spPr>
          <a:xfrm>
            <a:off x="4819080" y="1694785"/>
            <a:ext cx="1907163" cy="1595794"/>
          </a:xfrm>
          <a:custGeom>
            <a:avLst/>
            <a:gdLst/>
            <a:ahLst/>
            <a:cxnLst/>
            <a:rect l="l" t="t" r="r" b="b"/>
            <a:pathLst>
              <a:path w="2860745" h="2393691">
                <a:moveTo>
                  <a:pt x="0" y="0"/>
                </a:moveTo>
                <a:lnTo>
                  <a:pt x="2860745" y="0"/>
                </a:lnTo>
                <a:lnTo>
                  <a:pt x="2860745" y="2393691"/>
                </a:lnTo>
                <a:lnTo>
                  <a:pt x="0" y="2393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27" t="-8344" r="-9667" b="-38768"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5361103" y="2305131"/>
            <a:ext cx="839274" cy="985448"/>
            <a:chOff x="0" y="0"/>
            <a:chExt cx="331565" cy="38931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31565" cy="389313"/>
            </a:xfrm>
            <a:custGeom>
              <a:avLst/>
              <a:gdLst/>
              <a:ahLst/>
              <a:cxnLst/>
              <a:rect l="l" t="t" r="r" b="b"/>
              <a:pathLst>
                <a:path w="331565" h="389313">
                  <a:moveTo>
                    <a:pt x="0" y="0"/>
                  </a:moveTo>
                  <a:lnTo>
                    <a:pt x="331565" y="0"/>
                  </a:lnTo>
                  <a:lnTo>
                    <a:pt x="331565" y="389313"/>
                  </a:lnTo>
                  <a:lnTo>
                    <a:pt x="0" y="389313"/>
                  </a:lnTo>
                  <a:close/>
                </a:path>
              </a:pathLst>
            </a:custGeom>
            <a:gradFill rotWithShape="1">
              <a:gsLst>
                <a:gs pos="0">
                  <a:srgbClr val="FFE78E">
                    <a:alpha val="100000"/>
                  </a:srgbClr>
                </a:gs>
                <a:gs pos="100000">
                  <a:srgbClr val="FCC03E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38" name="TextBox 38"/>
            <p:cNvSpPr txBox="1"/>
            <p:nvPr/>
          </p:nvSpPr>
          <p:spPr>
            <a:xfrm>
              <a:off x="0" y="-133350"/>
              <a:ext cx="331565" cy="522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 u="sng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  <a:hlinkClick r:id="rId10" action="ppaction://hlinksldjump"/>
                </a:rPr>
                <a:t>2</a:t>
              </a:r>
            </a:p>
          </p:txBody>
        </p:sp>
      </p:grpSp>
      <p:sp>
        <p:nvSpPr>
          <p:cNvPr id="39" name="Freeform 39"/>
          <p:cNvSpPr/>
          <p:nvPr/>
        </p:nvSpPr>
        <p:spPr>
          <a:xfrm>
            <a:off x="4819080" y="3423929"/>
            <a:ext cx="1907163" cy="1595794"/>
          </a:xfrm>
          <a:custGeom>
            <a:avLst/>
            <a:gdLst/>
            <a:ahLst/>
            <a:cxnLst/>
            <a:rect l="l" t="t" r="r" b="b"/>
            <a:pathLst>
              <a:path w="2860745" h="2393691">
                <a:moveTo>
                  <a:pt x="0" y="0"/>
                </a:moveTo>
                <a:lnTo>
                  <a:pt x="2860745" y="0"/>
                </a:lnTo>
                <a:lnTo>
                  <a:pt x="2860745" y="2393692"/>
                </a:lnTo>
                <a:lnTo>
                  <a:pt x="0" y="2393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27" t="-8344" r="-9667" b="-38768"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5361103" y="4034275"/>
            <a:ext cx="839274" cy="985448"/>
            <a:chOff x="0" y="0"/>
            <a:chExt cx="331565" cy="389313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31565" cy="389313"/>
            </a:xfrm>
            <a:custGeom>
              <a:avLst/>
              <a:gdLst/>
              <a:ahLst/>
              <a:cxnLst/>
              <a:rect l="l" t="t" r="r" b="b"/>
              <a:pathLst>
                <a:path w="331565" h="389313">
                  <a:moveTo>
                    <a:pt x="0" y="0"/>
                  </a:moveTo>
                  <a:lnTo>
                    <a:pt x="331565" y="0"/>
                  </a:lnTo>
                  <a:lnTo>
                    <a:pt x="331565" y="389313"/>
                  </a:lnTo>
                  <a:lnTo>
                    <a:pt x="0" y="389313"/>
                  </a:lnTo>
                  <a:close/>
                </a:path>
              </a:pathLst>
            </a:custGeom>
            <a:gradFill rotWithShape="1">
              <a:gsLst>
                <a:gs pos="0">
                  <a:srgbClr val="FFE78E">
                    <a:alpha val="100000"/>
                  </a:srgbClr>
                </a:gs>
                <a:gs pos="100000">
                  <a:srgbClr val="FCC03E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2" name="TextBox 42"/>
            <p:cNvSpPr txBox="1"/>
            <p:nvPr/>
          </p:nvSpPr>
          <p:spPr>
            <a:xfrm>
              <a:off x="0" y="-133350"/>
              <a:ext cx="331565" cy="522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 u="sng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  <a:hlinkClick r:id="rId9" action="ppaction://hlinksldjump"/>
                </a:rPr>
                <a:t>5</a:t>
              </a:r>
              <a:endParaRPr lang="en-US" sz="3800" b="1" u="sng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  <a:hlinkClick r:id="rId11" action="ppaction://hlinksldjump"/>
              </a:endParaRPr>
            </a:p>
          </p:txBody>
        </p:sp>
      </p:grpSp>
      <p:sp>
        <p:nvSpPr>
          <p:cNvPr id="51" name="Freeform 51"/>
          <p:cNvSpPr/>
          <p:nvPr/>
        </p:nvSpPr>
        <p:spPr>
          <a:xfrm>
            <a:off x="8899837" y="1694785"/>
            <a:ext cx="1907163" cy="1595794"/>
          </a:xfrm>
          <a:custGeom>
            <a:avLst/>
            <a:gdLst/>
            <a:ahLst/>
            <a:cxnLst/>
            <a:rect l="l" t="t" r="r" b="b"/>
            <a:pathLst>
              <a:path w="2860745" h="2393691">
                <a:moveTo>
                  <a:pt x="0" y="0"/>
                </a:moveTo>
                <a:lnTo>
                  <a:pt x="2860746" y="0"/>
                </a:lnTo>
                <a:lnTo>
                  <a:pt x="2860746" y="2393691"/>
                </a:lnTo>
                <a:lnTo>
                  <a:pt x="0" y="2393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27" t="-8344" r="-9667" b="-38768"/>
            </a:stretch>
          </a:blipFill>
        </p:spPr>
      </p:sp>
      <p:grpSp>
        <p:nvGrpSpPr>
          <p:cNvPr id="52" name="Group 52"/>
          <p:cNvGrpSpPr/>
          <p:nvPr/>
        </p:nvGrpSpPr>
        <p:grpSpPr>
          <a:xfrm>
            <a:off x="9441861" y="2305131"/>
            <a:ext cx="839274" cy="985448"/>
            <a:chOff x="0" y="0"/>
            <a:chExt cx="331565" cy="38931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31565" cy="389313"/>
            </a:xfrm>
            <a:custGeom>
              <a:avLst/>
              <a:gdLst/>
              <a:ahLst/>
              <a:cxnLst/>
              <a:rect l="l" t="t" r="r" b="b"/>
              <a:pathLst>
                <a:path w="331565" h="389313">
                  <a:moveTo>
                    <a:pt x="0" y="0"/>
                  </a:moveTo>
                  <a:lnTo>
                    <a:pt x="331565" y="0"/>
                  </a:lnTo>
                  <a:lnTo>
                    <a:pt x="331565" y="389313"/>
                  </a:lnTo>
                  <a:lnTo>
                    <a:pt x="0" y="389313"/>
                  </a:lnTo>
                  <a:close/>
                </a:path>
              </a:pathLst>
            </a:custGeom>
            <a:gradFill rotWithShape="1">
              <a:gsLst>
                <a:gs pos="0">
                  <a:srgbClr val="FFE78E">
                    <a:alpha val="100000"/>
                  </a:srgbClr>
                </a:gs>
                <a:gs pos="100000">
                  <a:srgbClr val="FCC03E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54" name="TextBox 54"/>
            <p:cNvSpPr txBox="1"/>
            <p:nvPr/>
          </p:nvSpPr>
          <p:spPr>
            <a:xfrm>
              <a:off x="0" y="-133350"/>
              <a:ext cx="331565" cy="522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 u="sng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  <a:hlinkClick r:id="rId12" action="ppaction://hlinksldjump"/>
                </a:rPr>
                <a:t>3</a:t>
              </a:r>
              <a:endParaRPr lang="en-US" sz="3800" b="1" u="sng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  <a:hlinkClick r:id="rId8" action="ppaction://hlinksldjump"/>
              </a:endParaRPr>
            </a:p>
          </p:txBody>
        </p:sp>
      </p:grpSp>
      <p:sp>
        <p:nvSpPr>
          <p:cNvPr id="55" name="Freeform 55"/>
          <p:cNvSpPr/>
          <p:nvPr/>
        </p:nvSpPr>
        <p:spPr>
          <a:xfrm>
            <a:off x="8899837" y="3423929"/>
            <a:ext cx="1907163" cy="1595794"/>
          </a:xfrm>
          <a:custGeom>
            <a:avLst/>
            <a:gdLst/>
            <a:ahLst/>
            <a:cxnLst/>
            <a:rect l="l" t="t" r="r" b="b"/>
            <a:pathLst>
              <a:path w="2860745" h="2393691">
                <a:moveTo>
                  <a:pt x="0" y="0"/>
                </a:moveTo>
                <a:lnTo>
                  <a:pt x="2860746" y="0"/>
                </a:lnTo>
                <a:lnTo>
                  <a:pt x="2860746" y="2393692"/>
                </a:lnTo>
                <a:lnTo>
                  <a:pt x="0" y="2393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27" t="-8344" r="-9667" b="-38768"/>
            </a:stretch>
          </a:blipFill>
        </p:spPr>
      </p:sp>
      <p:grpSp>
        <p:nvGrpSpPr>
          <p:cNvPr id="56" name="Group 56"/>
          <p:cNvGrpSpPr/>
          <p:nvPr/>
        </p:nvGrpSpPr>
        <p:grpSpPr>
          <a:xfrm>
            <a:off x="9441861" y="4034275"/>
            <a:ext cx="839274" cy="985448"/>
            <a:chOff x="0" y="0"/>
            <a:chExt cx="331565" cy="389313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331565" cy="389313"/>
            </a:xfrm>
            <a:custGeom>
              <a:avLst/>
              <a:gdLst/>
              <a:ahLst/>
              <a:cxnLst/>
              <a:rect l="l" t="t" r="r" b="b"/>
              <a:pathLst>
                <a:path w="331565" h="389313">
                  <a:moveTo>
                    <a:pt x="0" y="0"/>
                  </a:moveTo>
                  <a:lnTo>
                    <a:pt x="331565" y="0"/>
                  </a:lnTo>
                  <a:lnTo>
                    <a:pt x="331565" y="389313"/>
                  </a:lnTo>
                  <a:lnTo>
                    <a:pt x="0" y="389313"/>
                  </a:lnTo>
                  <a:close/>
                </a:path>
              </a:pathLst>
            </a:custGeom>
            <a:gradFill rotWithShape="1">
              <a:gsLst>
                <a:gs pos="0">
                  <a:srgbClr val="FFE78E">
                    <a:alpha val="100000"/>
                  </a:srgbClr>
                </a:gs>
                <a:gs pos="100000">
                  <a:srgbClr val="FCC03E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58" name="TextBox 58"/>
            <p:cNvSpPr txBox="1"/>
            <p:nvPr/>
          </p:nvSpPr>
          <p:spPr>
            <a:xfrm>
              <a:off x="0" y="-133350"/>
              <a:ext cx="331565" cy="522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 u="sng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  <a:hlinkClick r:id="rId13" action="ppaction://hlinksldjump"/>
                </a:rPr>
                <a:t>6</a:t>
              </a:r>
              <a:endParaRPr lang="en-US" sz="3800" b="1" u="sng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  <a:hlinkClick r:id="rId14" action="ppaction://hlinksldjump"/>
              </a:endParaRPr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2610637" y="918864"/>
            <a:ext cx="697072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2"/>
              </a:lnSpc>
            </a:pPr>
            <a:r>
              <a:rPr lang="en-US" sz="4802" b="1" spc="-144" dirty="0">
                <a:solidFill>
                  <a:srgbClr val="C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Ô CỬA </a:t>
            </a:r>
            <a:r>
              <a:rPr lang="vi-VN" sz="4802" b="1" spc="-144" dirty="0" smtClean="0">
                <a:solidFill>
                  <a:srgbClr val="C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BÍ MẬT</a:t>
            </a:r>
            <a:endParaRPr lang="en-US" sz="4802" b="1" spc="-144" dirty="0">
              <a:solidFill>
                <a:srgbClr val="C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28305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4CFDE-D123-C8C2-FFCF-D2543D82F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©Tuyetkypowerpoint.com">
            <a:extLst>
              <a:ext uri="{FF2B5EF4-FFF2-40B4-BE49-F238E27FC236}">
                <a16:creationId xmlns:a16="http://schemas.microsoft.com/office/drawing/2014/main" id="{B5BB5DDB-1DB5-DEBB-EF5F-5848AF7F6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9465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36C422-A5AF-DA65-1B79-6D0B9B6D4F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DF7">
                  <a:alpha val="80000"/>
                </a:srgbClr>
              </a:gs>
              <a:gs pos="100000">
                <a:srgbClr val="FFFDF7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754F77-6E0E-15D2-49AA-6B873D499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6999"/>
            <a:ext cx="6857999" cy="12191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36DE8-F527-D505-CB94-1DECA2777C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8817" r="11473" b="15068"/>
          <a:stretch>
            <a:fillRect/>
          </a:stretch>
        </p:blipFill>
        <p:spPr>
          <a:xfrm flipH="1">
            <a:off x="0" y="0"/>
            <a:ext cx="1219200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60DF53-97EB-CD85-D10E-2AA9959579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5569" r="21560" b="5722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8" name="Chiếu Chỉ©Tuyetkypowerpoint.com">
            <a:extLst>
              <a:ext uri="{FF2B5EF4-FFF2-40B4-BE49-F238E27FC236}">
                <a16:creationId xmlns:a16="http://schemas.microsoft.com/office/drawing/2014/main" id="{200E2BE5-46D1-F365-59FA-2013C0565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69486" y="1227545"/>
            <a:ext cx="11053024" cy="5301028"/>
          </a:xfrm>
          <a:prstGeom prst="rect">
            <a:avLst/>
          </a:prstGeom>
          <a:effectLst>
            <a:outerShdw blurRad="127000" dist="38100" dir="2700000" algn="tl" rotWithShape="0">
              <a:srgbClr val="44351C">
                <a:alpha val="20000"/>
              </a:srgbClr>
            </a:outerShdw>
          </a:effectLst>
        </p:spPr>
      </p:pic>
      <p:pic>
        <p:nvPicPr>
          <p:cNvPr id="21" name="Chiếu Dời Đô©Tuyetkypowerpoint.com">
            <a:extLst>
              <a:ext uri="{FF2B5EF4-FFF2-40B4-BE49-F238E27FC236}">
                <a16:creationId xmlns:a16="http://schemas.microsoft.com/office/drawing/2014/main" id="{393B0355-E385-2BF7-82C5-E284299EFD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724" y="2984852"/>
            <a:ext cx="3326552" cy="1337552"/>
          </a:xfrm>
          <a:prstGeom prst="rect">
            <a:avLst/>
          </a:prstGeom>
          <a:effectLst>
            <a:outerShdw blurRad="177800" dist="38100" dir="2700000" algn="tl" rotWithShape="0">
              <a:srgbClr val="44351C">
                <a:alpha val="4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A1835F-F6A5-4FE2-FD78-E3731AC97687}"/>
              </a:ext>
            </a:extLst>
          </p:cNvPr>
          <p:cNvSpPr txBox="1"/>
          <p:nvPr/>
        </p:nvSpPr>
        <p:spPr>
          <a:xfrm>
            <a:off x="1838095" y="475450"/>
            <a:ext cx="8239756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vi-VN" sz="4400" dirty="0" smtClean="0">
                <a:gradFill>
                  <a:gsLst>
                    <a:gs pos="0">
                      <a:srgbClr val="B40000"/>
                    </a:gs>
                    <a:gs pos="47600">
                      <a:srgbClr val="B40000"/>
                    </a:gs>
                    <a:gs pos="100000">
                      <a:srgbClr val="B40000"/>
                    </a:gs>
                  </a:gsLst>
                  <a:lin ang="0" scaled="1"/>
                </a:gra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Câu 1. Ải Chi Lăng thuộc tỉnh nào?</a:t>
            </a:r>
            <a:endParaRPr lang="en-US" sz="4400" dirty="0">
              <a:gradFill>
                <a:gsLst>
                  <a:gs pos="0">
                    <a:srgbClr val="B40000"/>
                  </a:gs>
                  <a:gs pos="47600">
                    <a:srgbClr val="B40000"/>
                  </a:gs>
                  <a:gs pos="100000">
                    <a:srgbClr val="B40000"/>
                  </a:gs>
                </a:gsLst>
                <a:lin ang="0" scaled="1"/>
              </a:gradFill>
              <a:effectLst>
                <a:outerShdw blurRad="38100" dist="25400" dir="2700000" algn="tl" rotWithShape="0">
                  <a:schemeClr val="tx1">
                    <a:alpha val="15000"/>
                  </a:schemeClr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8573" y="1843950"/>
            <a:ext cx="104029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</a:rPr>
              <a:t/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A. Cao </a:t>
            </a:r>
            <a:r>
              <a:rPr lang="vi-VN" sz="4000" dirty="0" smtClean="0">
                <a:latin typeface="+mj-lt"/>
              </a:rPr>
              <a:t>Bằng</a:t>
            </a:r>
          </a:p>
          <a:p>
            <a:endParaRPr lang="vi-VN" sz="4000" dirty="0">
              <a:latin typeface="+mj-lt"/>
            </a:endParaRPr>
          </a:p>
          <a:p>
            <a:r>
              <a:rPr lang="vi-VN" sz="4000" dirty="0">
                <a:latin typeface="+mj-lt"/>
              </a:rPr>
              <a:t/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C. Bắc </a:t>
            </a:r>
            <a:r>
              <a:rPr lang="vi-VN" sz="4000" dirty="0" smtClean="0">
                <a:latin typeface="+mj-lt"/>
              </a:rPr>
              <a:t>Kạn                              D</a:t>
            </a:r>
            <a:r>
              <a:rPr lang="vi-VN" sz="4000" dirty="0">
                <a:latin typeface="+mj-lt"/>
              </a:rPr>
              <a:t>. Quảng Ninh</a:t>
            </a:r>
          </a:p>
        </p:txBody>
      </p:sp>
      <p:sp>
        <p:nvSpPr>
          <p:cNvPr id="18" name="Freeform 19">
            <a:hlinkClick r:id="rId10" action="ppaction://hlinksldjump"/>
          </p:cNvPr>
          <p:cNvSpPr/>
          <p:nvPr/>
        </p:nvSpPr>
        <p:spPr>
          <a:xfrm>
            <a:off x="11295494" y="20797"/>
            <a:ext cx="1020412" cy="967060"/>
          </a:xfrm>
          <a:custGeom>
            <a:avLst/>
            <a:gdLst/>
            <a:ahLst/>
            <a:cxnLst/>
            <a:rect l="l" t="t" r="r" b="b"/>
            <a:pathLst>
              <a:path w="1411295" h="1365428">
                <a:moveTo>
                  <a:pt x="0" y="0"/>
                </a:moveTo>
                <a:lnTo>
                  <a:pt x="1411295" y="0"/>
                </a:lnTo>
                <a:lnTo>
                  <a:pt x="1411295" y="1365428"/>
                </a:lnTo>
                <a:lnTo>
                  <a:pt x="0" y="13654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7434469" y="2661686"/>
            <a:ext cx="3677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</a:rPr>
              <a:t>B. Lạng Sơn</a:t>
            </a:r>
          </a:p>
        </p:txBody>
      </p:sp>
    </p:spTree>
    <p:extLst>
      <p:ext uri="{BB962C8B-B14F-4D97-AF65-F5344CB8AC3E}">
        <p14:creationId xmlns:p14="http://schemas.microsoft.com/office/powerpoint/2010/main" val="31642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4CFDE-D123-C8C2-FFCF-D2543D82F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©Tuyetkypowerpoint.com">
            <a:extLst>
              <a:ext uri="{FF2B5EF4-FFF2-40B4-BE49-F238E27FC236}">
                <a16:creationId xmlns:a16="http://schemas.microsoft.com/office/drawing/2014/main" id="{B5BB5DDB-1DB5-DEBB-EF5F-5848AF7F6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9465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36C422-A5AF-DA65-1B79-6D0B9B6D4F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DF7">
                  <a:alpha val="80000"/>
                </a:srgbClr>
              </a:gs>
              <a:gs pos="100000">
                <a:srgbClr val="FFFDF7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754F77-6E0E-15D2-49AA-6B873D499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6999"/>
            <a:ext cx="6857999" cy="12191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36DE8-F527-D505-CB94-1DECA2777C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8817" r="11473" b="15068"/>
          <a:stretch>
            <a:fillRect/>
          </a:stretch>
        </p:blipFill>
        <p:spPr>
          <a:xfrm flipH="1">
            <a:off x="0" y="0"/>
            <a:ext cx="1219200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60DF53-97EB-CD85-D10E-2AA9959579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5569" r="21560" b="5722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8" name="Chiếu Chỉ©Tuyetkypowerpoint.com">
            <a:extLst>
              <a:ext uri="{FF2B5EF4-FFF2-40B4-BE49-F238E27FC236}">
                <a16:creationId xmlns:a16="http://schemas.microsoft.com/office/drawing/2014/main" id="{200E2BE5-46D1-F365-59FA-2013C0565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08506" y="1706879"/>
            <a:ext cx="11053024" cy="4839039"/>
          </a:xfrm>
          <a:prstGeom prst="rect">
            <a:avLst/>
          </a:prstGeom>
          <a:effectLst>
            <a:outerShdw blurRad="127000" dist="38100" dir="2700000" algn="tl" rotWithShape="0">
              <a:srgbClr val="44351C">
                <a:alpha val="2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A1835F-F6A5-4FE2-FD78-E3731AC97687}"/>
              </a:ext>
            </a:extLst>
          </p:cNvPr>
          <p:cNvSpPr txBox="1"/>
          <p:nvPr/>
        </p:nvSpPr>
        <p:spPr>
          <a:xfrm>
            <a:off x="708506" y="424592"/>
            <a:ext cx="10411825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Câu 2</a:t>
            </a:r>
            <a:r>
              <a:rPr lang="vi-VN" sz="3200" dirty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. Đây là một tòa thành, là nơi đóng đô của </a:t>
            </a:r>
            <a:r>
              <a:rPr lang="vi-VN" sz="32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triều </a:t>
            </a:r>
            <a:r>
              <a:rPr lang="vi-VN" sz="3200" dirty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Nguyễn </a:t>
            </a:r>
            <a:endParaRPr lang="vi-VN" sz="3200" dirty="0" smtClean="0">
              <a:solidFill>
                <a:srgbClr val="C00000"/>
              </a:solidFill>
              <a:effectLst>
                <a:outerShdw blurRad="38100" dist="25400" dir="2700000" algn="tl" rotWithShape="0">
                  <a:schemeClr val="tx1">
                    <a:alpha val="15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trong </a:t>
            </a:r>
            <a:r>
              <a:rPr lang="vi-VN" sz="3200" dirty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suốt 143 năm </a:t>
            </a:r>
            <a:r>
              <a:rPr lang="vi-VN" sz="32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từ </a:t>
            </a:r>
            <a:r>
              <a:rPr lang="vi-VN" sz="3200" dirty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1802 đến khi thoái vị vào năm </a:t>
            </a:r>
            <a:r>
              <a:rPr lang="vi-VN" sz="32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1945?</a:t>
            </a:r>
            <a:endParaRPr lang="en-US" sz="3200" dirty="0">
              <a:solidFill>
                <a:srgbClr val="C00000"/>
              </a:solidFill>
              <a:effectLst>
                <a:outerShdw blurRad="38100" dist="25400" dir="2700000" algn="tl" rotWithShape="0">
                  <a:schemeClr val="tx1">
                    <a:alpha val="15000"/>
                  </a:schemeClr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9147" y="2220831"/>
            <a:ext cx="1040295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/>
              <a:t/>
            </a:r>
            <a:br>
              <a:rPr lang="vi-VN" sz="4000" dirty="0"/>
            </a:br>
            <a:r>
              <a:rPr lang="vi-VN" sz="3600" dirty="0">
                <a:latin typeface="+mj-lt"/>
              </a:rPr>
              <a:t>A. </a:t>
            </a:r>
            <a:r>
              <a:rPr lang="vi-VN" sz="3600" dirty="0" smtClean="0">
                <a:latin typeface="+mj-lt"/>
              </a:rPr>
              <a:t>Thành cổ Quảng Trị     B. Hoàng Thành Thăng Long  </a:t>
            </a:r>
          </a:p>
          <a:p>
            <a:endParaRPr lang="vi-VN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/>
            </a:r>
            <a:br>
              <a:rPr lang="vi-VN" sz="3600" dirty="0">
                <a:latin typeface="+mj-lt"/>
              </a:rPr>
            </a:br>
            <a:r>
              <a:rPr lang="vi-VN" sz="3600" dirty="0">
                <a:latin typeface="+mj-lt"/>
              </a:rPr>
              <a:t>C. </a:t>
            </a:r>
            <a:r>
              <a:rPr lang="vi-VN" sz="3600" dirty="0" smtClean="0">
                <a:latin typeface="+mj-lt"/>
              </a:rPr>
              <a:t>Thành nhà Hồ</a:t>
            </a:r>
            <a:endParaRPr lang="vi-VN" sz="3600" dirty="0">
              <a:latin typeface="+mj-lt"/>
            </a:endParaRPr>
          </a:p>
        </p:txBody>
      </p:sp>
      <p:sp>
        <p:nvSpPr>
          <p:cNvPr id="11" name="Freeform 19">
            <a:hlinkClick r:id="rId8" action="ppaction://hlinksldjump"/>
          </p:cNvPr>
          <p:cNvSpPr/>
          <p:nvPr/>
        </p:nvSpPr>
        <p:spPr>
          <a:xfrm>
            <a:off x="11295494" y="20797"/>
            <a:ext cx="1020412" cy="967060"/>
          </a:xfrm>
          <a:custGeom>
            <a:avLst/>
            <a:gdLst/>
            <a:ahLst/>
            <a:cxnLst/>
            <a:rect l="l" t="t" r="r" b="b"/>
            <a:pathLst>
              <a:path w="1411295" h="1365428">
                <a:moveTo>
                  <a:pt x="0" y="0"/>
                </a:moveTo>
                <a:lnTo>
                  <a:pt x="1411295" y="0"/>
                </a:lnTo>
                <a:lnTo>
                  <a:pt x="1411295" y="1365428"/>
                </a:lnTo>
                <a:lnTo>
                  <a:pt x="0" y="13654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5974433" y="4498377"/>
            <a:ext cx="3698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D</a:t>
            </a:r>
            <a:r>
              <a:rPr lang="vi-VN" sz="36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 Kinh thành Huế</a:t>
            </a:r>
            <a:endParaRPr lang="vi-VN" sz="1600" dirty="0"/>
          </a:p>
        </p:txBody>
      </p:sp>
    </p:spTree>
    <p:extLst>
      <p:ext uri="{BB962C8B-B14F-4D97-AF65-F5344CB8AC3E}">
        <p14:creationId xmlns:p14="http://schemas.microsoft.com/office/powerpoint/2010/main" val="9698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4CFDE-D123-C8C2-FFCF-D2543D82F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©Tuyetkypowerpoint.com">
            <a:extLst>
              <a:ext uri="{FF2B5EF4-FFF2-40B4-BE49-F238E27FC236}">
                <a16:creationId xmlns:a16="http://schemas.microsoft.com/office/drawing/2014/main" id="{B5BB5DDB-1DB5-DEBB-EF5F-5848AF7F6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9465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36C422-A5AF-DA65-1B79-6D0B9B6D4F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DF7">
                  <a:alpha val="80000"/>
                </a:srgbClr>
              </a:gs>
              <a:gs pos="100000">
                <a:srgbClr val="FFFDF7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754F77-6E0E-15D2-49AA-6B873D499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6999"/>
            <a:ext cx="6857999" cy="12191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36DE8-F527-D505-CB94-1DECA2777C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8817" r="11473" b="15068"/>
          <a:stretch>
            <a:fillRect/>
          </a:stretch>
        </p:blipFill>
        <p:spPr>
          <a:xfrm flipH="1">
            <a:off x="0" y="0"/>
            <a:ext cx="1219200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60DF53-97EB-CD85-D10E-2AA9959579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5569" r="21560" b="5722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8" name="Chiếu Chỉ©Tuyetkypowerpoint.com">
            <a:extLst>
              <a:ext uri="{FF2B5EF4-FFF2-40B4-BE49-F238E27FC236}">
                <a16:creationId xmlns:a16="http://schemas.microsoft.com/office/drawing/2014/main" id="{200E2BE5-46D1-F365-59FA-2013C0565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69486" y="1339376"/>
            <a:ext cx="11053024" cy="5301028"/>
          </a:xfrm>
          <a:prstGeom prst="rect">
            <a:avLst/>
          </a:prstGeom>
          <a:effectLst>
            <a:outerShdw blurRad="127000" dist="38100" dir="2700000" algn="tl" rotWithShape="0">
              <a:srgbClr val="44351C">
                <a:alpha val="20000"/>
              </a:srgbClr>
            </a:outerShdw>
          </a:effectLst>
        </p:spPr>
      </p:pic>
      <p:pic>
        <p:nvPicPr>
          <p:cNvPr id="21" name="Chiếu Dời Đô©Tuyetkypowerpoint.com">
            <a:extLst>
              <a:ext uri="{FF2B5EF4-FFF2-40B4-BE49-F238E27FC236}">
                <a16:creationId xmlns:a16="http://schemas.microsoft.com/office/drawing/2014/main" id="{393B0355-E385-2BF7-82C5-E284299EFD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724" y="2984852"/>
            <a:ext cx="3326552" cy="1337552"/>
          </a:xfrm>
          <a:prstGeom prst="rect">
            <a:avLst/>
          </a:prstGeom>
          <a:effectLst>
            <a:outerShdw blurRad="177800" dist="38100" dir="2700000" algn="tl" rotWithShape="0">
              <a:srgbClr val="44351C">
                <a:alpha val="4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A1835F-F6A5-4FE2-FD78-E3731AC97687}"/>
              </a:ext>
            </a:extLst>
          </p:cNvPr>
          <p:cNvSpPr txBox="1"/>
          <p:nvPr/>
        </p:nvSpPr>
        <p:spPr>
          <a:xfrm>
            <a:off x="496539" y="475450"/>
            <a:ext cx="1092286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vi-VN" sz="36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Câu 3.</a:t>
            </a:r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C00000"/>
                </a:solidFill>
                <a:latin typeface="+mj-lt"/>
              </a:rPr>
              <a:t>Thành nhà Mạc được xây dựng nhằm mục đích </a:t>
            </a:r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gì</a:t>
            </a:r>
            <a:r>
              <a:rPr lang="vi-VN" sz="36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?</a:t>
            </a:r>
            <a:endParaRPr lang="en-US" sz="3600" dirty="0">
              <a:solidFill>
                <a:srgbClr val="C00000"/>
              </a:solidFill>
              <a:effectLst>
                <a:outerShdw blurRad="38100" dist="25400" dir="2700000" algn="tl" rotWithShape="0">
                  <a:schemeClr val="tx1">
                    <a:alpha val="15000"/>
                  </a:schemeClr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8742" y="1536174"/>
            <a:ext cx="104029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 smtClean="0"/>
              <a:t>                                  </a:t>
            </a:r>
            <a:r>
              <a:rPr lang="vi-VN" sz="4000" dirty="0" smtClean="0">
                <a:latin typeface="+mj-lt"/>
              </a:rPr>
              <a:t>B</a:t>
            </a:r>
            <a:r>
              <a:rPr lang="vi-VN" sz="4000" dirty="0">
                <a:latin typeface="+mj-lt"/>
              </a:rPr>
              <a:t>. </a:t>
            </a:r>
            <a:r>
              <a:rPr lang="vi-VN" sz="4000" dirty="0" smtClean="0">
                <a:latin typeface="+mj-lt"/>
              </a:rPr>
              <a:t>Du lịch </a:t>
            </a:r>
          </a:p>
          <a:p>
            <a:endParaRPr lang="vi-VN" sz="4000" dirty="0">
              <a:latin typeface="+mj-lt"/>
            </a:endParaRPr>
          </a:p>
          <a:p>
            <a:r>
              <a:rPr lang="vi-VN" sz="4000" dirty="0">
                <a:latin typeface="+mj-lt"/>
              </a:rPr>
              <a:t/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C. Giáo </a:t>
            </a:r>
            <a:r>
              <a:rPr lang="vi-VN" sz="4000" dirty="0" smtClean="0">
                <a:latin typeface="+mj-lt"/>
              </a:rPr>
              <a:t>dục                   D</a:t>
            </a:r>
            <a:r>
              <a:rPr lang="vi-VN" sz="4000" dirty="0">
                <a:latin typeface="+mj-lt"/>
              </a:rPr>
              <a:t>. Tôn giáo</a:t>
            </a:r>
          </a:p>
        </p:txBody>
      </p:sp>
      <p:sp>
        <p:nvSpPr>
          <p:cNvPr id="11" name="Freeform 19">
            <a:hlinkClick r:id="rId10" action="ppaction://hlinksldjump"/>
          </p:cNvPr>
          <p:cNvSpPr/>
          <p:nvPr/>
        </p:nvSpPr>
        <p:spPr>
          <a:xfrm>
            <a:off x="11295494" y="20797"/>
            <a:ext cx="1020412" cy="967060"/>
          </a:xfrm>
          <a:custGeom>
            <a:avLst/>
            <a:gdLst/>
            <a:ahLst/>
            <a:cxnLst/>
            <a:rect l="l" t="t" r="r" b="b"/>
            <a:pathLst>
              <a:path w="1411295" h="1365428">
                <a:moveTo>
                  <a:pt x="0" y="0"/>
                </a:moveTo>
                <a:lnTo>
                  <a:pt x="1411295" y="0"/>
                </a:lnTo>
                <a:lnTo>
                  <a:pt x="1411295" y="1365428"/>
                </a:lnTo>
                <a:lnTo>
                  <a:pt x="0" y="13654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1808742" y="2767256"/>
            <a:ext cx="2656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A. Quân sự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4668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4CFDE-D123-C8C2-FFCF-D2543D82F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©Tuyetkypowerpoint.com">
            <a:extLst>
              <a:ext uri="{FF2B5EF4-FFF2-40B4-BE49-F238E27FC236}">
                <a16:creationId xmlns:a16="http://schemas.microsoft.com/office/drawing/2014/main" id="{B5BB5DDB-1DB5-DEBB-EF5F-5848AF7F6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9465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36C422-A5AF-DA65-1B79-6D0B9B6D4F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DF7">
                  <a:alpha val="80000"/>
                </a:srgbClr>
              </a:gs>
              <a:gs pos="100000">
                <a:srgbClr val="FFFDF7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754F77-6E0E-15D2-49AA-6B873D499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6999"/>
            <a:ext cx="6857999" cy="12191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36DE8-F527-D505-CB94-1DECA2777C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8817" r="11473" b="15068"/>
          <a:stretch>
            <a:fillRect/>
          </a:stretch>
        </p:blipFill>
        <p:spPr>
          <a:xfrm flipH="1">
            <a:off x="0" y="0"/>
            <a:ext cx="1219200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60DF53-97EB-CD85-D10E-2AA9959579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5569" r="21560" b="5722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8" name="Chiếu Chỉ©Tuyetkypowerpoint.com">
            <a:extLst>
              <a:ext uri="{FF2B5EF4-FFF2-40B4-BE49-F238E27FC236}">
                <a16:creationId xmlns:a16="http://schemas.microsoft.com/office/drawing/2014/main" id="{200E2BE5-46D1-F365-59FA-2013C0565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69486" y="1983544"/>
            <a:ext cx="11053024" cy="4656859"/>
          </a:xfrm>
          <a:prstGeom prst="rect">
            <a:avLst/>
          </a:prstGeom>
          <a:effectLst>
            <a:outerShdw blurRad="127000" dist="38100" dir="2700000" algn="tl" rotWithShape="0">
              <a:srgbClr val="44351C">
                <a:alpha val="20000"/>
              </a:srgbClr>
            </a:outerShdw>
          </a:effectLst>
        </p:spPr>
      </p:pic>
      <p:pic>
        <p:nvPicPr>
          <p:cNvPr id="21" name="Chiếu Dời Đô©Tuyetkypowerpoint.com">
            <a:extLst>
              <a:ext uri="{FF2B5EF4-FFF2-40B4-BE49-F238E27FC236}">
                <a16:creationId xmlns:a16="http://schemas.microsoft.com/office/drawing/2014/main" id="{393B0355-E385-2BF7-82C5-E284299EFD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724" y="2984852"/>
            <a:ext cx="3326552" cy="1337552"/>
          </a:xfrm>
          <a:prstGeom prst="rect">
            <a:avLst/>
          </a:prstGeom>
          <a:effectLst>
            <a:outerShdw blurRad="177800" dist="38100" dir="2700000" algn="tl" rotWithShape="0">
              <a:srgbClr val="44351C">
                <a:alpha val="4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A1835F-F6A5-4FE2-FD78-E3731AC97687}"/>
              </a:ext>
            </a:extLst>
          </p:cNvPr>
          <p:cNvSpPr txBox="1"/>
          <p:nvPr/>
        </p:nvSpPr>
        <p:spPr>
          <a:xfrm>
            <a:off x="325031" y="277443"/>
            <a:ext cx="11036996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Câu 4. Đây là tòa thành kiên cố với kiến trúc độc đáo bằng </a:t>
            </a:r>
            <a:r>
              <a:rPr lang="vi-VN" sz="32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đá   </a:t>
            </a:r>
          </a:p>
          <a:p>
            <a:pPr algn="ctr"/>
            <a:r>
              <a:rPr lang="vi-VN" sz="32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có </a:t>
            </a:r>
            <a:r>
              <a:rPr lang="vi-VN" sz="3200" dirty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quy mô lớn tại Thanh Hóa, là một trong rất ít </a:t>
            </a:r>
            <a:endParaRPr lang="vi-VN" sz="3200" dirty="0" smtClean="0">
              <a:solidFill>
                <a:srgbClr val="C00000"/>
              </a:solidFill>
              <a:effectLst>
                <a:outerShdw blurRad="38100" dist="25400" dir="2700000" algn="tl" rotWithShape="0">
                  <a:schemeClr val="tx1">
                    <a:alpha val="15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những </a:t>
            </a:r>
            <a:r>
              <a:rPr lang="vi-VN" sz="3200" dirty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thành lũy bằng đá còn lại trên thế giới?</a:t>
            </a:r>
          </a:p>
          <a:p>
            <a:pPr algn="ctr"/>
            <a:endParaRPr lang="en-US" sz="3600" dirty="0">
              <a:solidFill>
                <a:srgbClr val="C00000"/>
              </a:solidFill>
              <a:effectLst>
                <a:outerShdw blurRad="38100" dist="25400" dir="2700000" algn="tl" rotWithShape="0">
                  <a:schemeClr val="tx1">
                    <a:alpha val="15000"/>
                  </a:schemeClr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4519" y="1121779"/>
            <a:ext cx="107279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3600" dirty="0">
                <a:latin typeface="+mj-lt"/>
              </a:rPr>
              <a:t>A. Hoàng</a:t>
            </a:r>
            <a:r>
              <a:rPr lang="vi-VN" sz="3600" dirty="0" smtClean="0">
                <a:latin typeface="+mj-lt"/>
              </a:rPr>
              <a:t> Thành Thăng Long</a:t>
            </a:r>
          </a:p>
          <a:p>
            <a:endParaRPr lang="vi-VN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/>
            </a:r>
            <a:br>
              <a:rPr lang="vi-VN" sz="3600" dirty="0">
                <a:latin typeface="+mj-lt"/>
              </a:rPr>
            </a:br>
            <a:r>
              <a:rPr lang="vi-VN" sz="3600" dirty="0">
                <a:latin typeface="+mj-lt"/>
              </a:rPr>
              <a:t>C. </a:t>
            </a:r>
            <a:r>
              <a:rPr lang="vi-VN" sz="3600" dirty="0" smtClean="0">
                <a:latin typeface="+mj-lt"/>
              </a:rPr>
              <a:t>Kinh Thành Huế                   D</a:t>
            </a:r>
            <a:r>
              <a:rPr lang="vi-VN" sz="3600" dirty="0">
                <a:latin typeface="+mj-lt"/>
              </a:rPr>
              <a:t>. </a:t>
            </a:r>
            <a:r>
              <a:rPr lang="vi-VN" sz="3600" dirty="0" smtClean="0">
                <a:latin typeface="+mj-lt"/>
              </a:rPr>
              <a:t>Thành cổ Quảng Trị</a:t>
            </a:r>
            <a:endParaRPr lang="vi-VN" sz="3600" dirty="0">
              <a:latin typeface="+mj-lt"/>
            </a:endParaRPr>
          </a:p>
        </p:txBody>
      </p:sp>
      <p:sp>
        <p:nvSpPr>
          <p:cNvPr id="11" name="Freeform 19">
            <a:hlinkClick r:id="rId10" action="ppaction://hlinksldjump"/>
          </p:cNvPr>
          <p:cNvSpPr/>
          <p:nvPr/>
        </p:nvSpPr>
        <p:spPr>
          <a:xfrm>
            <a:off x="10968773" y="130242"/>
            <a:ext cx="1020412" cy="967060"/>
          </a:xfrm>
          <a:custGeom>
            <a:avLst/>
            <a:gdLst/>
            <a:ahLst/>
            <a:cxnLst/>
            <a:rect l="l" t="t" r="r" b="b"/>
            <a:pathLst>
              <a:path w="1411295" h="1365428">
                <a:moveTo>
                  <a:pt x="0" y="0"/>
                </a:moveTo>
                <a:lnTo>
                  <a:pt x="1411295" y="0"/>
                </a:lnTo>
                <a:lnTo>
                  <a:pt x="1411295" y="1365428"/>
                </a:lnTo>
                <a:lnTo>
                  <a:pt x="0" y="13654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6592709" y="2984852"/>
            <a:ext cx="34721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B. </a:t>
            </a:r>
            <a:r>
              <a:rPr lang="vi-VN" sz="36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Thành nhà Hồ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70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4CFDE-D123-C8C2-FFCF-D2543D82F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©Tuyetkypowerpoint.com">
            <a:extLst>
              <a:ext uri="{FF2B5EF4-FFF2-40B4-BE49-F238E27FC236}">
                <a16:creationId xmlns:a16="http://schemas.microsoft.com/office/drawing/2014/main" id="{B5BB5DDB-1DB5-DEBB-EF5F-5848AF7F6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9465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36C422-A5AF-DA65-1B79-6D0B9B6D4F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DF7">
                  <a:alpha val="80000"/>
                </a:srgbClr>
              </a:gs>
              <a:gs pos="100000">
                <a:srgbClr val="FFFDF7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754F77-6E0E-15D2-49AA-6B873D499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6999"/>
            <a:ext cx="6857999" cy="12191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36DE8-F527-D505-CB94-1DECA2777C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8817" r="11473" b="15068"/>
          <a:stretch>
            <a:fillRect/>
          </a:stretch>
        </p:blipFill>
        <p:spPr>
          <a:xfrm flipH="1">
            <a:off x="0" y="0"/>
            <a:ext cx="1219200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60DF53-97EB-CD85-D10E-2AA9959579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5569" r="21560" b="57223"/>
          <a:stretch>
            <a:fillRect/>
          </a:stretch>
        </p:blipFill>
        <p:spPr>
          <a:xfrm>
            <a:off x="0" y="170121"/>
            <a:ext cx="12191998" cy="6858000"/>
          </a:xfrm>
          <a:prstGeom prst="rect">
            <a:avLst/>
          </a:prstGeom>
        </p:spPr>
      </p:pic>
      <p:pic>
        <p:nvPicPr>
          <p:cNvPr id="8" name="Chiếu Chỉ©Tuyetkypowerpoint.com">
            <a:extLst>
              <a:ext uri="{FF2B5EF4-FFF2-40B4-BE49-F238E27FC236}">
                <a16:creationId xmlns:a16="http://schemas.microsoft.com/office/drawing/2014/main" id="{200E2BE5-46D1-F365-59FA-2013C0565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69486" y="1339376"/>
            <a:ext cx="11053024" cy="5301028"/>
          </a:xfrm>
          <a:prstGeom prst="rect">
            <a:avLst/>
          </a:prstGeom>
          <a:effectLst>
            <a:outerShdw blurRad="127000" dist="38100" dir="2700000" algn="tl" rotWithShape="0">
              <a:srgbClr val="44351C">
                <a:alpha val="20000"/>
              </a:srgbClr>
            </a:outerShdw>
          </a:effectLst>
        </p:spPr>
      </p:pic>
      <p:pic>
        <p:nvPicPr>
          <p:cNvPr id="21" name="Chiếu Dời Đô©Tuyetkypowerpoint.com">
            <a:extLst>
              <a:ext uri="{FF2B5EF4-FFF2-40B4-BE49-F238E27FC236}">
                <a16:creationId xmlns:a16="http://schemas.microsoft.com/office/drawing/2014/main" id="{393B0355-E385-2BF7-82C5-E284299EFD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724" y="2984852"/>
            <a:ext cx="3326552" cy="1337552"/>
          </a:xfrm>
          <a:prstGeom prst="rect">
            <a:avLst/>
          </a:prstGeom>
          <a:effectLst>
            <a:outerShdw blurRad="177800" dist="38100" dir="2700000" algn="tl" rotWithShape="0">
              <a:srgbClr val="44351C">
                <a:alpha val="4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A1835F-F6A5-4FE2-FD78-E3731AC97687}"/>
              </a:ext>
            </a:extLst>
          </p:cNvPr>
          <p:cNvSpPr txBox="1"/>
          <p:nvPr/>
        </p:nvSpPr>
        <p:spPr>
          <a:xfrm>
            <a:off x="-2" y="160901"/>
            <a:ext cx="1092081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vi-VN" sz="36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5. </a:t>
            </a:r>
            <a:r>
              <a:rPr lang="vi-VN" sz="3600" dirty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trên là một di sản nổi tiếng của Việt </a:t>
            </a:r>
            <a:r>
              <a:rPr lang="vi-VN" sz="36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  <a:p>
            <a:pPr algn="ctr"/>
            <a:r>
              <a:rPr lang="vi-VN" sz="36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36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UNESCO </a:t>
            </a:r>
            <a:r>
              <a:rPr lang="fr-FR" sz="3600" dirty="0" err="1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3600" dirty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fr-FR" sz="3600" dirty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C00000"/>
              </a:solidFill>
              <a:effectLst>
                <a:outerShdw blurRad="38100" dist="25400" dir="2700000" algn="tl" rotWithShape="0">
                  <a:schemeClr val="tx1">
                    <a:alpha val="1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2214" y="3764666"/>
            <a:ext cx="104029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3200" dirty="0">
                <a:latin typeface="+mj-lt"/>
              </a:rPr>
              <a:t>A. </a:t>
            </a:r>
            <a:r>
              <a:rPr lang="vi-VN" sz="3200" dirty="0" smtClean="0">
                <a:latin typeface="+mj-lt"/>
              </a:rPr>
              <a:t>Di sản văn hóa thế giới          B</a:t>
            </a:r>
            <a:r>
              <a:rPr lang="vi-VN" sz="3200" dirty="0">
                <a:latin typeface="+mj-lt"/>
              </a:rPr>
              <a:t>. </a:t>
            </a:r>
            <a:r>
              <a:rPr lang="vi-VN" sz="3200" dirty="0" smtClean="0">
                <a:latin typeface="+mj-lt"/>
              </a:rPr>
              <a:t>Di sản hỗn hợp </a:t>
            </a:r>
            <a:r>
              <a:rPr lang="vi-VN" sz="3200" dirty="0">
                <a:latin typeface="+mj-lt"/>
              </a:rPr>
              <a:t/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C. </a:t>
            </a:r>
            <a:r>
              <a:rPr lang="vi-VN" sz="3200" dirty="0" smtClean="0">
                <a:latin typeface="+mj-lt"/>
              </a:rPr>
              <a:t>Di sản văn hóa phi vật thể  </a:t>
            </a:r>
            <a:endParaRPr lang="vi-VN" sz="3200" dirty="0">
              <a:latin typeface="+mj-lt"/>
            </a:endParaRPr>
          </a:p>
        </p:txBody>
      </p:sp>
      <p:sp>
        <p:nvSpPr>
          <p:cNvPr id="12" name="Freeform 19">
            <a:hlinkClick r:id="rId10" action="ppaction://hlinksldjump"/>
          </p:cNvPr>
          <p:cNvSpPr/>
          <p:nvPr/>
        </p:nvSpPr>
        <p:spPr>
          <a:xfrm>
            <a:off x="10968773" y="130242"/>
            <a:ext cx="1020412" cy="967060"/>
          </a:xfrm>
          <a:custGeom>
            <a:avLst/>
            <a:gdLst/>
            <a:ahLst/>
            <a:cxnLst/>
            <a:rect l="l" t="t" r="r" b="b"/>
            <a:pathLst>
              <a:path w="1411295" h="1365428">
                <a:moveTo>
                  <a:pt x="0" y="0"/>
                </a:moveTo>
                <a:lnTo>
                  <a:pt x="1411295" y="0"/>
                </a:lnTo>
                <a:lnTo>
                  <a:pt x="1411295" y="1365428"/>
                </a:lnTo>
                <a:lnTo>
                  <a:pt x="0" y="13654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6163692" y="5494625"/>
            <a:ext cx="5030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D.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Di sản thiên nhiên thế giới</a:t>
            </a:r>
            <a:endParaRPr lang="vi-VN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74922" y="1603303"/>
            <a:ext cx="4366108" cy="32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4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4CFDE-D123-C8C2-FFCF-D2543D82F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©Tuyetkypowerpoint.com">
            <a:extLst>
              <a:ext uri="{FF2B5EF4-FFF2-40B4-BE49-F238E27FC236}">
                <a16:creationId xmlns:a16="http://schemas.microsoft.com/office/drawing/2014/main" id="{B5BB5DDB-1DB5-DEBB-EF5F-5848AF7F6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9465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36C422-A5AF-DA65-1B79-6D0B9B6D4F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DF7">
                  <a:alpha val="80000"/>
                </a:srgbClr>
              </a:gs>
              <a:gs pos="100000">
                <a:srgbClr val="FFFDF7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754F77-6E0E-15D2-49AA-6B873D499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6999"/>
            <a:ext cx="6857999" cy="12191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36DE8-F527-D505-CB94-1DECA2777C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8817" r="11473" b="15068"/>
          <a:stretch>
            <a:fillRect/>
          </a:stretch>
        </p:blipFill>
        <p:spPr>
          <a:xfrm flipH="1">
            <a:off x="0" y="0"/>
            <a:ext cx="1219200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60DF53-97EB-CD85-D10E-2AA9959579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5569" r="21560" b="5722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8" name="Chiếu Chỉ©Tuyetkypowerpoint.com">
            <a:extLst>
              <a:ext uri="{FF2B5EF4-FFF2-40B4-BE49-F238E27FC236}">
                <a16:creationId xmlns:a16="http://schemas.microsoft.com/office/drawing/2014/main" id="{200E2BE5-46D1-F365-59FA-2013C0565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69486" y="1726922"/>
            <a:ext cx="11053024" cy="4913482"/>
          </a:xfrm>
          <a:prstGeom prst="rect">
            <a:avLst/>
          </a:prstGeom>
          <a:effectLst>
            <a:outerShdw blurRad="127000" dist="38100" dir="2700000" algn="tl" rotWithShape="0">
              <a:srgbClr val="44351C">
                <a:alpha val="20000"/>
              </a:srgbClr>
            </a:outerShdw>
          </a:effectLst>
        </p:spPr>
      </p:pic>
      <p:pic>
        <p:nvPicPr>
          <p:cNvPr id="21" name="Chiếu Dời Đô©Tuyetkypowerpoint.com">
            <a:extLst>
              <a:ext uri="{FF2B5EF4-FFF2-40B4-BE49-F238E27FC236}">
                <a16:creationId xmlns:a16="http://schemas.microsoft.com/office/drawing/2014/main" id="{393B0355-E385-2BF7-82C5-E284299EFD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724" y="2984852"/>
            <a:ext cx="3326552" cy="1337552"/>
          </a:xfrm>
          <a:prstGeom prst="rect">
            <a:avLst/>
          </a:prstGeom>
          <a:effectLst>
            <a:outerShdw blurRad="177800" dist="38100" dir="2700000" algn="tl" rotWithShape="0">
              <a:srgbClr val="44351C">
                <a:alpha val="4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A1835F-F6A5-4FE2-FD78-E3731AC97687}"/>
              </a:ext>
            </a:extLst>
          </p:cNvPr>
          <p:cNvSpPr txBox="1"/>
          <p:nvPr/>
        </p:nvSpPr>
        <p:spPr>
          <a:xfrm>
            <a:off x="704679" y="209463"/>
            <a:ext cx="1037232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effectLst>
                  <a:outerShdw blurRad="38100" dist="25400" dir="2700000" algn="tl" rotWithShape="0">
                    <a:schemeClr val="tx1">
                      <a:alpha val="15000"/>
                    </a:schemeClr>
                  </a:outerShdw>
                </a:effectLst>
                <a:latin typeface="+mj-lt"/>
              </a:rPr>
              <a:t>Câu 6.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+mj-lt"/>
              </a:rPr>
              <a:t>Đây là một loại hình văn hóa dân gian Việt Nam 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được hình thành từ lâu đời và năm 2009 được UNESCO 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ghi danh là Di sản Văn hóa phi vật thể đại diện của nhân loại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?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5183" y="1121779"/>
            <a:ext cx="113768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3600" dirty="0">
                <a:latin typeface="+mj-lt"/>
              </a:rPr>
              <a:t>A. </a:t>
            </a:r>
            <a:r>
              <a:rPr lang="vi-VN" sz="3600" dirty="0" smtClean="0">
                <a:latin typeface="+mj-lt"/>
              </a:rPr>
              <a:t>Hát Xoan </a:t>
            </a:r>
          </a:p>
          <a:p>
            <a:endParaRPr lang="vi-VN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/>
            </a:r>
            <a:br>
              <a:rPr lang="vi-VN" sz="3600" dirty="0">
                <a:latin typeface="+mj-lt"/>
              </a:rPr>
            </a:br>
            <a:r>
              <a:rPr lang="vi-VN" sz="3600" dirty="0">
                <a:latin typeface="+mj-lt"/>
              </a:rPr>
              <a:t>C. </a:t>
            </a:r>
            <a:r>
              <a:rPr lang="vi-VN" sz="3600" dirty="0" smtClean="0">
                <a:latin typeface="+mj-lt"/>
              </a:rPr>
              <a:t>Đờn ca tài tử                    D</a:t>
            </a:r>
            <a:r>
              <a:rPr lang="vi-VN" sz="3600" dirty="0">
                <a:latin typeface="+mj-lt"/>
              </a:rPr>
              <a:t>. </a:t>
            </a:r>
            <a:r>
              <a:rPr lang="vi-VN" sz="3600" dirty="0" smtClean="0">
                <a:latin typeface="+mj-lt"/>
              </a:rPr>
              <a:t>Ca Trù </a:t>
            </a:r>
            <a:endParaRPr lang="vi-VN" sz="3600" dirty="0">
              <a:latin typeface="+mj-lt"/>
            </a:endParaRPr>
          </a:p>
        </p:txBody>
      </p:sp>
      <p:sp>
        <p:nvSpPr>
          <p:cNvPr id="14" name="Freeform 19">
            <a:hlinkClick r:id="rId10" action="ppaction://hlinksldjump"/>
          </p:cNvPr>
          <p:cNvSpPr/>
          <p:nvPr/>
        </p:nvSpPr>
        <p:spPr>
          <a:xfrm>
            <a:off x="10968773" y="130242"/>
            <a:ext cx="1020412" cy="967060"/>
          </a:xfrm>
          <a:custGeom>
            <a:avLst/>
            <a:gdLst/>
            <a:ahLst/>
            <a:cxnLst/>
            <a:rect l="l" t="t" r="r" b="b"/>
            <a:pathLst>
              <a:path w="1411295" h="1365428">
                <a:moveTo>
                  <a:pt x="0" y="0"/>
                </a:moveTo>
                <a:lnTo>
                  <a:pt x="1411295" y="0"/>
                </a:lnTo>
                <a:lnTo>
                  <a:pt x="1411295" y="1365428"/>
                </a:lnTo>
                <a:lnTo>
                  <a:pt x="0" y="13654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6095998" y="3007297"/>
            <a:ext cx="3711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B. </a:t>
            </a:r>
            <a:r>
              <a:rPr lang="vi-VN" sz="36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Dân ca Quan họ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091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yetkypowerpoint.co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uyetkypowerpoint.com" id="{9886DA0B-E912-48E7-9CF5-2DC8F17E529D}" vid="{D5858565-ED12-4451-B7EE-ECFE48AE57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Tuyetkypowerpoint.com</Template>
  <TotalTime>4451</TotalTime>
  <Words>659</Words>
  <Application>Microsoft Office PowerPoint</Application>
  <PresentationFormat>Widescreen</PresentationFormat>
  <Paragraphs>91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1FTV VIP Firlest</vt:lpstr>
      <vt:lpstr>1K Faculty Glyphic</vt:lpstr>
      <vt:lpstr>Aptos</vt:lpstr>
      <vt:lpstr>Aptos Display</vt:lpstr>
      <vt:lpstr>Montserrat Bold</vt:lpstr>
      <vt:lpstr>UTM Raven</vt:lpstr>
      <vt:lpstr>Arial</vt:lpstr>
      <vt:lpstr>Arial Bold</vt:lpstr>
      <vt:lpstr>Times New Roman</vt:lpstr>
      <vt:lpstr>tuyetkypowerpoint.com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TKPG Co.,Ltd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Tuyetkypowerpoint.com;</dc:title>
  <dc:subject>Tuyetkypowerpoint.com;</dc:subject>
  <dc:creator>Tuyetkypowerpoint.com</dc:creator>
  <cp:keywords>Tuyetkypowerpoint.com</cp:keywords>
  <dc:description>Tuyetkypowerpoint.com;</dc:description>
  <cp:lastModifiedBy>FPT SHOP</cp:lastModifiedBy>
  <cp:revision>593</cp:revision>
  <dcterms:created xsi:type="dcterms:W3CDTF">2025-07-23T09:03:14Z</dcterms:created>
  <dcterms:modified xsi:type="dcterms:W3CDTF">2026-04-16T13:39:08Z</dcterms:modified>
  <cp:category>Tuyetkypowerpoint.com</cp:category>
</cp:coreProperties>
</file>