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4" r:id="rId3"/>
    <p:sldMasterId id="2147483686" r:id="rId4"/>
  </p:sldMasterIdLst>
  <p:notesMasterIdLst>
    <p:notesMasterId r:id="rId57"/>
  </p:notesMasterIdLst>
  <p:handoutMasterIdLst>
    <p:handoutMasterId r:id="rId58"/>
  </p:handoutMasterIdLst>
  <p:sldIdLst>
    <p:sldId id="256" r:id="rId5"/>
    <p:sldId id="383" r:id="rId6"/>
    <p:sldId id="681" r:id="rId7"/>
    <p:sldId id="682" r:id="rId8"/>
    <p:sldId id="683" r:id="rId9"/>
    <p:sldId id="684" r:id="rId10"/>
    <p:sldId id="685" r:id="rId11"/>
    <p:sldId id="686" r:id="rId12"/>
    <p:sldId id="687" r:id="rId13"/>
    <p:sldId id="384" r:id="rId14"/>
    <p:sldId id="258" r:id="rId15"/>
    <p:sldId id="349" r:id="rId16"/>
    <p:sldId id="259" r:id="rId17"/>
    <p:sldId id="299" r:id="rId18"/>
    <p:sldId id="705" r:id="rId19"/>
    <p:sldId id="261" r:id="rId20"/>
    <p:sldId id="688" r:id="rId21"/>
    <p:sldId id="263" r:id="rId22"/>
    <p:sldId id="390" r:id="rId23"/>
    <p:sldId id="388" r:id="rId24"/>
    <p:sldId id="389" r:id="rId25"/>
    <p:sldId id="316" r:id="rId26"/>
    <p:sldId id="264" r:id="rId27"/>
    <p:sldId id="689" r:id="rId28"/>
    <p:sldId id="692" r:id="rId29"/>
    <p:sldId id="691" r:id="rId30"/>
    <p:sldId id="693" r:id="rId31"/>
    <p:sldId id="690" r:id="rId32"/>
    <p:sldId id="694" r:id="rId33"/>
    <p:sldId id="695" r:id="rId34"/>
    <p:sldId id="696" r:id="rId35"/>
    <p:sldId id="697" r:id="rId36"/>
    <p:sldId id="306" r:id="rId37"/>
    <p:sldId id="265" r:id="rId38"/>
    <p:sldId id="266" r:id="rId39"/>
    <p:sldId id="698" r:id="rId40"/>
    <p:sldId id="394" r:id="rId41"/>
    <p:sldId id="699" r:id="rId42"/>
    <p:sldId id="700" r:id="rId43"/>
    <p:sldId id="332" r:id="rId44"/>
    <p:sldId id="701" r:id="rId45"/>
    <p:sldId id="680" r:id="rId46"/>
    <p:sldId id="328" r:id="rId47"/>
    <p:sldId id="346" r:id="rId48"/>
    <p:sldId id="702" r:id="rId49"/>
    <p:sldId id="343" r:id="rId50"/>
    <p:sldId id="341" r:id="rId51"/>
    <p:sldId id="703" r:id="rId52"/>
    <p:sldId id="339" r:id="rId53"/>
    <p:sldId id="704" r:id="rId54"/>
    <p:sldId id="331" r:id="rId55"/>
    <p:sldId id="300" r:id="rId56"/>
  </p:sldIdLst>
  <p:sldSz cx="18288000" cy="10287000"/>
  <p:notesSz cx="6858000" cy="9144000"/>
  <p:embeddedFontLst>
    <p:embeddedFont>
      <p:font typeface="1FTV Akira Expanded" panose="02000800000000000000" pitchFamily="50" charset="0"/>
      <p:bold r:id="rId59"/>
    </p:embeddedFont>
    <p:embeddedFont>
      <p:font typeface="1FTV Huxley Max ExtBlk" pitchFamily="50" charset="0"/>
      <p:bold r:id="rId60"/>
    </p:embeddedFont>
    <p:embeddedFont>
      <p:font typeface="Aharoni" panose="02010803020104030203" pitchFamily="2" charset="-79"/>
      <p:bold r:id="rId61"/>
    </p:embeddedFont>
    <p:embeddedFont>
      <p:font typeface="Berlin Sans FB Demi" panose="020E0802020502020306" pitchFamily="34" charset="0"/>
      <p:bold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E3DABB"/>
    <a:srgbClr val="808000"/>
    <a:srgbClr val="3333FF"/>
    <a:srgbClr val="F6F6F6"/>
    <a:srgbClr val="4A5744"/>
    <a:srgbClr val="C9D1C5"/>
    <a:srgbClr val="776831"/>
    <a:srgbClr val="C8B7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89" autoAdjust="0"/>
    <p:restoredTop sz="94622" autoAdjust="0"/>
  </p:normalViewPr>
  <p:slideViewPr>
    <p:cSldViewPr>
      <p:cViewPr varScale="1">
        <p:scale>
          <a:sx n="52" d="100"/>
          <a:sy n="52" d="100"/>
        </p:scale>
        <p:origin x="768"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62" d="100"/>
          <a:sy n="62" d="100"/>
        </p:scale>
        <p:origin x="2371"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handoutMaster" Target="handoutMasters/handoutMaster1.xml"/><Relationship Id="rId66"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61" Type="http://schemas.openxmlformats.org/officeDocument/2006/relationships/font" Target="fonts/font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2.fntdata"/><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1.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3B3D030-ACEF-7781-83DA-30DAB9B7D89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1F112A1-7483-E10C-C57A-4EFBD12DD0A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2C7457A-0B50-4AD6-B405-9778945F6A27}" type="datetimeFigureOut">
              <a:rPr lang="en-US" smtClean="0"/>
              <a:t>3/12/2025</a:t>
            </a:fld>
            <a:endParaRPr lang="en-US"/>
          </a:p>
        </p:txBody>
      </p:sp>
      <p:sp>
        <p:nvSpPr>
          <p:cNvPr id="4" name="Footer Placeholder 3">
            <a:extLst>
              <a:ext uri="{FF2B5EF4-FFF2-40B4-BE49-F238E27FC236}">
                <a16:creationId xmlns:a16="http://schemas.microsoft.com/office/drawing/2014/main" id="{145E5F3E-EE3B-6DCD-4182-19029E52245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6F24068-998E-7678-20D7-7CD1A2CA73A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4A7EA69-FE98-4F2B-9F72-4EF92E281C4F}" type="slidenum">
              <a:rPr lang="en-US" smtClean="0"/>
              <a:t>‹#›</a:t>
            </a:fld>
            <a:endParaRPr lang="en-US"/>
          </a:p>
        </p:txBody>
      </p:sp>
    </p:spTree>
    <p:extLst>
      <p:ext uri="{BB962C8B-B14F-4D97-AF65-F5344CB8AC3E}">
        <p14:creationId xmlns:p14="http://schemas.microsoft.com/office/powerpoint/2010/main" val="11120603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25624A-8ECC-4406-903F-AB0B1E3A980A}" type="datetimeFigureOut">
              <a:rPr lang="en-US" smtClean="0"/>
              <a:t>3/12/2025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F2F3AA-62C5-42EC-BAE4-46F035D6C868}" type="slidenum">
              <a:rPr lang="en-US" smtClean="0"/>
              <a:t>‹#›</a:t>
            </a:fld>
            <a:endParaRPr lang="en-US"/>
          </a:p>
        </p:txBody>
      </p:sp>
    </p:spTree>
    <p:extLst>
      <p:ext uri="{BB962C8B-B14F-4D97-AF65-F5344CB8AC3E}">
        <p14:creationId xmlns:p14="http://schemas.microsoft.com/office/powerpoint/2010/main" val="1477249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từng ô để chuyển sang câu hỏi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dấu x để chuyển sang slide tiếp theo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2FDE2-5678-44A9-AFCA-F8A636A98C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251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dấu x để quay về ô mảnh ghép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2FDE2-5678-44A9-AFCA-F8A636A98C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7087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1D8BD707-D9CF-40AE-B4C6-C98DA3205C09}" type="datetimeFigureOut">
              <a:rPr lang="en-US" smtClean="0">
                <a:solidFill>
                  <a:prstClr val="black">
                    <a:tint val="75000"/>
                  </a:prstClr>
                </a:solidFill>
              </a:rPr>
              <a:pPr defTabSz="1371600"/>
              <a:t>3/12/2025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B6F15528-21DE-4FAA-801E-634DDDAF4B2B}"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17397068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F7A99-C5E7-3375-D2E0-152B64913DCC}"/>
              </a:ext>
            </a:extLst>
          </p:cNvPr>
          <p:cNvSpPr>
            <a:spLocks noGrp="1"/>
          </p:cNvSpPr>
          <p:nvPr>
            <p:ph type="ctrTitle"/>
          </p:nvPr>
        </p:nvSpPr>
        <p:spPr>
          <a:xfrm>
            <a:off x="2286000" y="1684338"/>
            <a:ext cx="13716000" cy="35814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0052D9B-B3A5-0DB0-5BFD-81C0D8E2F8A8}"/>
              </a:ext>
            </a:extLst>
          </p:cNvPr>
          <p:cNvSpPr>
            <a:spLocks noGrp="1"/>
          </p:cNvSpPr>
          <p:nvPr>
            <p:ph type="subTitle" idx="1"/>
          </p:nvPr>
        </p:nvSpPr>
        <p:spPr>
          <a:xfrm>
            <a:off x="2286000" y="5403850"/>
            <a:ext cx="13716000" cy="24828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A7802D-EE1E-65D3-D824-2FE419B16110}"/>
              </a:ext>
            </a:extLst>
          </p:cNvPr>
          <p:cNvSpPr>
            <a:spLocks noGrp="1"/>
          </p:cNvSpPr>
          <p:nvPr>
            <p:ph type="dt" sz="half" idx="10"/>
          </p:nvPr>
        </p:nvSpPr>
        <p:spPr/>
        <p:txBody>
          <a:bodyPr/>
          <a:lstStyle/>
          <a:p>
            <a:fld id="{727F51A7-DBEF-4574-9C61-A5FB02B5579D}" type="datetimeFigureOut">
              <a:rPr lang="en-US" smtClean="0"/>
              <a:t>3/12/2025</a:t>
            </a:fld>
            <a:endParaRPr lang="en-US"/>
          </a:p>
        </p:txBody>
      </p:sp>
      <p:sp>
        <p:nvSpPr>
          <p:cNvPr id="5" name="Footer Placeholder 4">
            <a:extLst>
              <a:ext uri="{FF2B5EF4-FFF2-40B4-BE49-F238E27FC236}">
                <a16:creationId xmlns:a16="http://schemas.microsoft.com/office/drawing/2014/main" id="{516F0C19-4291-7F46-A720-45D951F995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AEAECE-6C16-C4F8-26FC-430292A1F058}"/>
              </a:ext>
            </a:extLst>
          </p:cNvPr>
          <p:cNvSpPr>
            <a:spLocks noGrp="1"/>
          </p:cNvSpPr>
          <p:nvPr>
            <p:ph type="sldNum" sz="quarter" idx="12"/>
          </p:nvPr>
        </p:nvSpPr>
        <p:spPr/>
        <p:txBody>
          <a:bodyPr/>
          <a:lstStyle/>
          <a:p>
            <a:fld id="{E8E4E1B7-5603-4BA1-93FB-214024DEC512}" type="slidenum">
              <a:rPr lang="en-US" smtClean="0"/>
              <a:t>‹#›</a:t>
            </a:fld>
            <a:endParaRPr lang="en-US"/>
          </a:p>
        </p:txBody>
      </p:sp>
    </p:spTree>
    <p:extLst>
      <p:ext uri="{BB962C8B-B14F-4D97-AF65-F5344CB8AC3E}">
        <p14:creationId xmlns:p14="http://schemas.microsoft.com/office/powerpoint/2010/main" val="4125184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04711-DD7B-4373-9A25-B90DB6C06E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F22C98-CAD3-E1AF-1EA3-FAC2241CF8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3FE3C7-C760-7606-98CF-81D4905AE173}"/>
              </a:ext>
            </a:extLst>
          </p:cNvPr>
          <p:cNvSpPr>
            <a:spLocks noGrp="1"/>
          </p:cNvSpPr>
          <p:nvPr>
            <p:ph type="dt" sz="half" idx="10"/>
          </p:nvPr>
        </p:nvSpPr>
        <p:spPr/>
        <p:txBody>
          <a:bodyPr/>
          <a:lstStyle/>
          <a:p>
            <a:fld id="{727F51A7-DBEF-4574-9C61-A5FB02B5579D}" type="datetimeFigureOut">
              <a:rPr lang="en-US" smtClean="0"/>
              <a:t>3/12/2025</a:t>
            </a:fld>
            <a:endParaRPr lang="en-US"/>
          </a:p>
        </p:txBody>
      </p:sp>
      <p:sp>
        <p:nvSpPr>
          <p:cNvPr id="5" name="Footer Placeholder 4">
            <a:extLst>
              <a:ext uri="{FF2B5EF4-FFF2-40B4-BE49-F238E27FC236}">
                <a16:creationId xmlns:a16="http://schemas.microsoft.com/office/drawing/2014/main" id="{72072A2A-A655-D712-92CE-2A33B06F61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4AF6F6-C1EF-8391-336F-7B733301DEB1}"/>
              </a:ext>
            </a:extLst>
          </p:cNvPr>
          <p:cNvSpPr>
            <a:spLocks noGrp="1"/>
          </p:cNvSpPr>
          <p:nvPr>
            <p:ph type="sldNum" sz="quarter" idx="12"/>
          </p:nvPr>
        </p:nvSpPr>
        <p:spPr/>
        <p:txBody>
          <a:bodyPr/>
          <a:lstStyle/>
          <a:p>
            <a:fld id="{E8E4E1B7-5603-4BA1-93FB-214024DEC512}" type="slidenum">
              <a:rPr lang="en-US" smtClean="0"/>
              <a:t>‹#›</a:t>
            </a:fld>
            <a:endParaRPr lang="en-US"/>
          </a:p>
        </p:txBody>
      </p:sp>
    </p:spTree>
    <p:extLst>
      <p:ext uri="{BB962C8B-B14F-4D97-AF65-F5344CB8AC3E}">
        <p14:creationId xmlns:p14="http://schemas.microsoft.com/office/powerpoint/2010/main" val="876516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8E2F3-8852-A18D-2125-DA634B246090}"/>
              </a:ext>
            </a:extLst>
          </p:cNvPr>
          <p:cNvSpPr>
            <a:spLocks noGrp="1"/>
          </p:cNvSpPr>
          <p:nvPr>
            <p:ph type="title"/>
          </p:nvPr>
        </p:nvSpPr>
        <p:spPr>
          <a:xfrm>
            <a:off x="1247775" y="2565400"/>
            <a:ext cx="15773400" cy="4278313"/>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0D5C841-F13C-5B5F-D7AA-249EA7D78BB3}"/>
              </a:ext>
            </a:extLst>
          </p:cNvPr>
          <p:cNvSpPr>
            <a:spLocks noGrp="1"/>
          </p:cNvSpPr>
          <p:nvPr>
            <p:ph type="body" idx="1"/>
          </p:nvPr>
        </p:nvSpPr>
        <p:spPr>
          <a:xfrm>
            <a:off x="1247775" y="6884988"/>
            <a:ext cx="15773400" cy="22494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735F13-DDF0-DF18-2D5F-4999D5DB29AE}"/>
              </a:ext>
            </a:extLst>
          </p:cNvPr>
          <p:cNvSpPr>
            <a:spLocks noGrp="1"/>
          </p:cNvSpPr>
          <p:nvPr>
            <p:ph type="dt" sz="half" idx="10"/>
          </p:nvPr>
        </p:nvSpPr>
        <p:spPr/>
        <p:txBody>
          <a:bodyPr/>
          <a:lstStyle/>
          <a:p>
            <a:fld id="{727F51A7-DBEF-4574-9C61-A5FB02B5579D}" type="datetimeFigureOut">
              <a:rPr lang="en-US" smtClean="0"/>
              <a:t>3/12/2025</a:t>
            </a:fld>
            <a:endParaRPr lang="en-US"/>
          </a:p>
        </p:txBody>
      </p:sp>
      <p:sp>
        <p:nvSpPr>
          <p:cNvPr id="5" name="Footer Placeholder 4">
            <a:extLst>
              <a:ext uri="{FF2B5EF4-FFF2-40B4-BE49-F238E27FC236}">
                <a16:creationId xmlns:a16="http://schemas.microsoft.com/office/drawing/2014/main" id="{0B9C5F4D-E7BE-01F2-325D-5F5938ADD8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098F68-56E0-1DAF-8849-3C1525759271}"/>
              </a:ext>
            </a:extLst>
          </p:cNvPr>
          <p:cNvSpPr>
            <a:spLocks noGrp="1"/>
          </p:cNvSpPr>
          <p:nvPr>
            <p:ph type="sldNum" sz="quarter" idx="12"/>
          </p:nvPr>
        </p:nvSpPr>
        <p:spPr/>
        <p:txBody>
          <a:bodyPr/>
          <a:lstStyle/>
          <a:p>
            <a:fld id="{E8E4E1B7-5603-4BA1-93FB-214024DEC512}" type="slidenum">
              <a:rPr lang="en-US" smtClean="0"/>
              <a:t>‹#›</a:t>
            </a:fld>
            <a:endParaRPr lang="en-US"/>
          </a:p>
        </p:txBody>
      </p:sp>
    </p:spTree>
    <p:extLst>
      <p:ext uri="{BB962C8B-B14F-4D97-AF65-F5344CB8AC3E}">
        <p14:creationId xmlns:p14="http://schemas.microsoft.com/office/powerpoint/2010/main" val="692390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7AF6D-DBB9-F2C4-A3C2-EF58732300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C36159-B4FC-5E7D-9592-FAD34A5C380E}"/>
              </a:ext>
            </a:extLst>
          </p:cNvPr>
          <p:cNvSpPr>
            <a:spLocks noGrp="1"/>
          </p:cNvSpPr>
          <p:nvPr>
            <p:ph sz="half" idx="1"/>
          </p:nvPr>
        </p:nvSpPr>
        <p:spPr>
          <a:xfrm>
            <a:off x="1257300" y="2738438"/>
            <a:ext cx="78105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3522DC-1651-B376-FDD7-D989EA33B22F}"/>
              </a:ext>
            </a:extLst>
          </p:cNvPr>
          <p:cNvSpPr>
            <a:spLocks noGrp="1"/>
          </p:cNvSpPr>
          <p:nvPr>
            <p:ph sz="half" idx="2"/>
          </p:nvPr>
        </p:nvSpPr>
        <p:spPr>
          <a:xfrm>
            <a:off x="9220200" y="2738438"/>
            <a:ext cx="78105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CDAB4C-5B17-37F4-74E2-0BA030D44823}"/>
              </a:ext>
            </a:extLst>
          </p:cNvPr>
          <p:cNvSpPr>
            <a:spLocks noGrp="1"/>
          </p:cNvSpPr>
          <p:nvPr>
            <p:ph type="dt" sz="half" idx="10"/>
          </p:nvPr>
        </p:nvSpPr>
        <p:spPr/>
        <p:txBody>
          <a:bodyPr/>
          <a:lstStyle/>
          <a:p>
            <a:fld id="{727F51A7-DBEF-4574-9C61-A5FB02B5579D}" type="datetimeFigureOut">
              <a:rPr lang="en-US" smtClean="0"/>
              <a:t>3/12/2025</a:t>
            </a:fld>
            <a:endParaRPr lang="en-US"/>
          </a:p>
        </p:txBody>
      </p:sp>
      <p:sp>
        <p:nvSpPr>
          <p:cNvPr id="6" name="Footer Placeholder 5">
            <a:extLst>
              <a:ext uri="{FF2B5EF4-FFF2-40B4-BE49-F238E27FC236}">
                <a16:creationId xmlns:a16="http://schemas.microsoft.com/office/drawing/2014/main" id="{52F7B142-2D24-A8C9-C2E1-F2B95CBF03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A14DD1-F053-5462-8B2E-37ECE0CF41DA}"/>
              </a:ext>
            </a:extLst>
          </p:cNvPr>
          <p:cNvSpPr>
            <a:spLocks noGrp="1"/>
          </p:cNvSpPr>
          <p:nvPr>
            <p:ph type="sldNum" sz="quarter" idx="12"/>
          </p:nvPr>
        </p:nvSpPr>
        <p:spPr/>
        <p:txBody>
          <a:bodyPr/>
          <a:lstStyle/>
          <a:p>
            <a:fld id="{E8E4E1B7-5603-4BA1-93FB-214024DEC512}" type="slidenum">
              <a:rPr lang="en-US" smtClean="0"/>
              <a:t>‹#›</a:t>
            </a:fld>
            <a:endParaRPr lang="en-US"/>
          </a:p>
        </p:txBody>
      </p:sp>
    </p:spTree>
    <p:extLst>
      <p:ext uri="{BB962C8B-B14F-4D97-AF65-F5344CB8AC3E}">
        <p14:creationId xmlns:p14="http://schemas.microsoft.com/office/powerpoint/2010/main" val="3518649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6FA5F-7548-66BA-CAAD-C4FFFB03AF3C}"/>
              </a:ext>
            </a:extLst>
          </p:cNvPr>
          <p:cNvSpPr>
            <a:spLocks noGrp="1"/>
          </p:cNvSpPr>
          <p:nvPr>
            <p:ph type="title"/>
          </p:nvPr>
        </p:nvSpPr>
        <p:spPr>
          <a:xfrm>
            <a:off x="1260475" y="547688"/>
            <a:ext cx="15773400" cy="1989137"/>
          </a:xfrm>
        </p:spPr>
        <p:txBody>
          <a:bodyPr/>
          <a:lstStyle/>
          <a:p>
            <a:r>
              <a:rPr lang="en-US"/>
              <a:t>Click to edit Master title style</a:t>
            </a:r>
          </a:p>
        </p:txBody>
      </p:sp>
      <p:sp>
        <p:nvSpPr>
          <p:cNvPr id="3" name="Text Placeholder 2">
            <a:extLst>
              <a:ext uri="{FF2B5EF4-FFF2-40B4-BE49-F238E27FC236}">
                <a16:creationId xmlns:a16="http://schemas.microsoft.com/office/drawing/2014/main" id="{20C2E5A2-A416-B250-F6B6-E53BF7B616ED}"/>
              </a:ext>
            </a:extLst>
          </p:cNvPr>
          <p:cNvSpPr>
            <a:spLocks noGrp="1"/>
          </p:cNvSpPr>
          <p:nvPr>
            <p:ph type="body" idx="1"/>
          </p:nvPr>
        </p:nvSpPr>
        <p:spPr>
          <a:xfrm>
            <a:off x="1260475" y="2522538"/>
            <a:ext cx="7735888"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25606A-4479-2BB1-1D11-694A7285BCD7}"/>
              </a:ext>
            </a:extLst>
          </p:cNvPr>
          <p:cNvSpPr>
            <a:spLocks noGrp="1"/>
          </p:cNvSpPr>
          <p:nvPr>
            <p:ph sz="half" idx="2"/>
          </p:nvPr>
        </p:nvSpPr>
        <p:spPr>
          <a:xfrm>
            <a:off x="1260475" y="3757613"/>
            <a:ext cx="7735888"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33371D-90BC-E8F4-917C-AFEAD788F23A}"/>
              </a:ext>
            </a:extLst>
          </p:cNvPr>
          <p:cNvSpPr>
            <a:spLocks noGrp="1"/>
          </p:cNvSpPr>
          <p:nvPr>
            <p:ph type="body" sz="quarter" idx="3"/>
          </p:nvPr>
        </p:nvSpPr>
        <p:spPr>
          <a:xfrm>
            <a:off x="9258300" y="2522538"/>
            <a:ext cx="7775575"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80F35E-4E6E-E9C9-518A-AB5AA1BFD7A2}"/>
              </a:ext>
            </a:extLst>
          </p:cNvPr>
          <p:cNvSpPr>
            <a:spLocks noGrp="1"/>
          </p:cNvSpPr>
          <p:nvPr>
            <p:ph sz="quarter" idx="4"/>
          </p:nvPr>
        </p:nvSpPr>
        <p:spPr>
          <a:xfrm>
            <a:off x="9258300" y="3757613"/>
            <a:ext cx="7775575"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98BE2D-966C-B679-98F1-E8A30CAE42F7}"/>
              </a:ext>
            </a:extLst>
          </p:cNvPr>
          <p:cNvSpPr>
            <a:spLocks noGrp="1"/>
          </p:cNvSpPr>
          <p:nvPr>
            <p:ph type="dt" sz="half" idx="10"/>
          </p:nvPr>
        </p:nvSpPr>
        <p:spPr/>
        <p:txBody>
          <a:bodyPr/>
          <a:lstStyle/>
          <a:p>
            <a:fld id="{727F51A7-DBEF-4574-9C61-A5FB02B5579D}" type="datetimeFigureOut">
              <a:rPr lang="en-US" smtClean="0"/>
              <a:t>3/12/2025</a:t>
            </a:fld>
            <a:endParaRPr lang="en-US"/>
          </a:p>
        </p:txBody>
      </p:sp>
      <p:sp>
        <p:nvSpPr>
          <p:cNvPr id="8" name="Footer Placeholder 7">
            <a:extLst>
              <a:ext uri="{FF2B5EF4-FFF2-40B4-BE49-F238E27FC236}">
                <a16:creationId xmlns:a16="http://schemas.microsoft.com/office/drawing/2014/main" id="{0D01E765-C4B5-FEF9-0129-3F03F0ECB0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8A8BF2-891C-246F-5056-423B33C9EA9B}"/>
              </a:ext>
            </a:extLst>
          </p:cNvPr>
          <p:cNvSpPr>
            <a:spLocks noGrp="1"/>
          </p:cNvSpPr>
          <p:nvPr>
            <p:ph type="sldNum" sz="quarter" idx="12"/>
          </p:nvPr>
        </p:nvSpPr>
        <p:spPr/>
        <p:txBody>
          <a:bodyPr/>
          <a:lstStyle/>
          <a:p>
            <a:fld id="{E8E4E1B7-5603-4BA1-93FB-214024DEC512}" type="slidenum">
              <a:rPr lang="en-US" smtClean="0"/>
              <a:t>‹#›</a:t>
            </a:fld>
            <a:endParaRPr lang="en-US"/>
          </a:p>
        </p:txBody>
      </p:sp>
    </p:spTree>
    <p:extLst>
      <p:ext uri="{BB962C8B-B14F-4D97-AF65-F5344CB8AC3E}">
        <p14:creationId xmlns:p14="http://schemas.microsoft.com/office/powerpoint/2010/main" val="877662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67151-0627-9A65-0CA0-70DF49B41C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EBA40D-7C0D-539E-2133-1401A268150B}"/>
              </a:ext>
            </a:extLst>
          </p:cNvPr>
          <p:cNvSpPr>
            <a:spLocks noGrp="1"/>
          </p:cNvSpPr>
          <p:nvPr>
            <p:ph type="dt" sz="half" idx="10"/>
          </p:nvPr>
        </p:nvSpPr>
        <p:spPr/>
        <p:txBody>
          <a:bodyPr/>
          <a:lstStyle/>
          <a:p>
            <a:fld id="{727F51A7-DBEF-4574-9C61-A5FB02B5579D}" type="datetimeFigureOut">
              <a:rPr lang="en-US" smtClean="0"/>
              <a:t>3/12/2025</a:t>
            </a:fld>
            <a:endParaRPr lang="en-US"/>
          </a:p>
        </p:txBody>
      </p:sp>
      <p:sp>
        <p:nvSpPr>
          <p:cNvPr id="4" name="Footer Placeholder 3">
            <a:extLst>
              <a:ext uri="{FF2B5EF4-FFF2-40B4-BE49-F238E27FC236}">
                <a16:creationId xmlns:a16="http://schemas.microsoft.com/office/drawing/2014/main" id="{D9F4C304-AC9E-5F84-BE1B-C39CF239F6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AB7B67-870A-9AF6-62D7-B629D58CB4ED}"/>
              </a:ext>
            </a:extLst>
          </p:cNvPr>
          <p:cNvSpPr>
            <a:spLocks noGrp="1"/>
          </p:cNvSpPr>
          <p:nvPr>
            <p:ph type="sldNum" sz="quarter" idx="12"/>
          </p:nvPr>
        </p:nvSpPr>
        <p:spPr/>
        <p:txBody>
          <a:bodyPr/>
          <a:lstStyle/>
          <a:p>
            <a:fld id="{E8E4E1B7-5603-4BA1-93FB-214024DEC512}" type="slidenum">
              <a:rPr lang="en-US" smtClean="0"/>
              <a:t>‹#›</a:t>
            </a:fld>
            <a:endParaRPr lang="en-US"/>
          </a:p>
        </p:txBody>
      </p:sp>
    </p:spTree>
    <p:extLst>
      <p:ext uri="{BB962C8B-B14F-4D97-AF65-F5344CB8AC3E}">
        <p14:creationId xmlns:p14="http://schemas.microsoft.com/office/powerpoint/2010/main" val="2143971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8AECBA-8229-6BE3-1EB6-C1942A5474A8}"/>
              </a:ext>
            </a:extLst>
          </p:cNvPr>
          <p:cNvSpPr>
            <a:spLocks noGrp="1"/>
          </p:cNvSpPr>
          <p:nvPr>
            <p:ph type="dt" sz="half" idx="10"/>
          </p:nvPr>
        </p:nvSpPr>
        <p:spPr/>
        <p:txBody>
          <a:bodyPr/>
          <a:lstStyle/>
          <a:p>
            <a:fld id="{727F51A7-DBEF-4574-9C61-A5FB02B5579D}" type="datetimeFigureOut">
              <a:rPr lang="en-US" smtClean="0"/>
              <a:t>3/12/2025</a:t>
            </a:fld>
            <a:endParaRPr lang="en-US"/>
          </a:p>
        </p:txBody>
      </p:sp>
      <p:sp>
        <p:nvSpPr>
          <p:cNvPr id="3" name="Footer Placeholder 2">
            <a:extLst>
              <a:ext uri="{FF2B5EF4-FFF2-40B4-BE49-F238E27FC236}">
                <a16:creationId xmlns:a16="http://schemas.microsoft.com/office/drawing/2014/main" id="{59EA04A3-51CC-9A57-BD10-0497E1FF1D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D58871B-1FE4-1977-F8CC-D7E5F9CC8AD7}"/>
              </a:ext>
            </a:extLst>
          </p:cNvPr>
          <p:cNvSpPr>
            <a:spLocks noGrp="1"/>
          </p:cNvSpPr>
          <p:nvPr>
            <p:ph type="sldNum" sz="quarter" idx="12"/>
          </p:nvPr>
        </p:nvSpPr>
        <p:spPr/>
        <p:txBody>
          <a:bodyPr/>
          <a:lstStyle/>
          <a:p>
            <a:fld id="{E8E4E1B7-5603-4BA1-93FB-214024DEC512}" type="slidenum">
              <a:rPr lang="en-US" smtClean="0"/>
              <a:t>‹#›</a:t>
            </a:fld>
            <a:endParaRPr lang="en-US"/>
          </a:p>
        </p:txBody>
      </p:sp>
    </p:spTree>
    <p:extLst>
      <p:ext uri="{BB962C8B-B14F-4D97-AF65-F5344CB8AC3E}">
        <p14:creationId xmlns:p14="http://schemas.microsoft.com/office/powerpoint/2010/main" val="3305964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B16CB-B9D2-DEC9-7BDA-393A38EC302C}"/>
              </a:ext>
            </a:extLst>
          </p:cNvPr>
          <p:cNvSpPr>
            <a:spLocks noGrp="1"/>
          </p:cNvSpPr>
          <p:nvPr>
            <p:ph type="title"/>
          </p:nvPr>
        </p:nvSpPr>
        <p:spPr>
          <a:xfrm>
            <a:off x="1260475" y="685800"/>
            <a:ext cx="5897563" cy="24003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3608B9-B072-D67D-BCC3-97C008994A3E}"/>
              </a:ext>
            </a:extLst>
          </p:cNvPr>
          <p:cNvSpPr>
            <a:spLocks noGrp="1"/>
          </p:cNvSpPr>
          <p:nvPr>
            <p:ph idx="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3C70E7-7103-BD18-D122-E4394B86FEDC}"/>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AB6BB5-D1A8-BE57-D09B-04270742F8E3}"/>
              </a:ext>
            </a:extLst>
          </p:cNvPr>
          <p:cNvSpPr>
            <a:spLocks noGrp="1"/>
          </p:cNvSpPr>
          <p:nvPr>
            <p:ph type="dt" sz="half" idx="10"/>
          </p:nvPr>
        </p:nvSpPr>
        <p:spPr/>
        <p:txBody>
          <a:bodyPr/>
          <a:lstStyle/>
          <a:p>
            <a:fld id="{727F51A7-DBEF-4574-9C61-A5FB02B5579D}" type="datetimeFigureOut">
              <a:rPr lang="en-US" smtClean="0"/>
              <a:t>3/12/2025</a:t>
            </a:fld>
            <a:endParaRPr lang="en-US"/>
          </a:p>
        </p:txBody>
      </p:sp>
      <p:sp>
        <p:nvSpPr>
          <p:cNvPr id="6" name="Footer Placeholder 5">
            <a:extLst>
              <a:ext uri="{FF2B5EF4-FFF2-40B4-BE49-F238E27FC236}">
                <a16:creationId xmlns:a16="http://schemas.microsoft.com/office/drawing/2014/main" id="{40E61B01-57EB-8ECC-8B29-F88CD3991B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7AC6AF-EB36-131F-437E-72C3EB1BC0A6}"/>
              </a:ext>
            </a:extLst>
          </p:cNvPr>
          <p:cNvSpPr>
            <a:spLocks noGrp="1"/>
          </p:cNvSpPr>
          <p:nvPr>
            <p:ph type="sldNum" sz="quarter" idx="12"/>
          </p:nvPr>
        </p:nvSpPr>
        <p:spPr/>
        <p:txBody>
          <a:bodyPr/>
          <a:lstStyle/>
          <a:p>
            <a:fld id="{E8E4E1B7-5603-4BA1-93FB-214024DEC512}" type="slidenum">
              <a:rPr lang="en-US" smtClean="0"/>
              <a:t>‹#›</a:t>
            </a:fld>
            <a:endParaRPr lang="en-US"/>
          </a:p>
        </p:txBody>
      </p:sp>
    </p:spTree>
    <p:extLst>
      <p:ext uri="{BB962C8B-B14F-4D97-AF65-F5344CB8AC3E}">
        <p14:creationId xmlns:p14="http://schemas.microsoft.com/office/powerpoint/2010/main" val="1425404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DB70D-2315-2B3A-BE43-E75CB6C91E63}"/>
              </a:ext>
            </a:extLst>
          </p:cNvPr>
          <p:cNvSpPr>
            <a:spLocks noGrp="1"/>
          </p:cNvSpPr>
          <p:nvPr>
            <p:ph type="title"/>
          </p:nvPr>
        </p:nvSpPr>
        <p:spPr>
          <a:xfrm>
            <a:off x="1260475" y="685800"/>
            <a:ext cx="5897563" cy="24003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A2F4FA-44D6-77BB-4619-ADEB9152F575}"/>
              </a:ext>
            </a:extLst>
          </p:cNvPr>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ADA998C-93D7-A6A7-0DF9-805B413F93AF}"/>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101A3E-A0B8-3185-1306-5D4470A05C8F}"/>
              </a:ext>
            </a:extLst>
          </p:cNvPr>
          <p:cNvSpPr>
            <a:spLocks noGrp="1"/>
          </p:cNvSpPr>
          <p:nvPr>
            <p:ph type="dt" sz="half" idx="10"/>
          </p:nvPr>
        </p:nvSpPr>
        <p:spPr/>
        <p:txBody>
          <a:bodyPr/>
          <a:lstStyle/>
          <a:p>
            <a:fld id="{727F51A7-DBEF-4574-9C61-A5FB02B5579D}" type="datetimeFigureOut">
              <a:rPr lang="en-US" smtClean="0"/>
              <a:t>3/12/2025</a:t>
            </a:fld>
            <a:endParaRPr lang="en-US"/>
          </a:p>
        </p:txBody>
      </p:sp>
      <p:sp>
        <p:nvSpPr>
          <p:cNvPr id="6" name="Footer Placeholder 5">
            <a:extLst>
              <a:ext uri="{FF2B5EF4-FFF2-40B4-BE49-F238E27FC236}">
                <a16:creationId xmlns:a16="http://schemas.microsoft.com/office/drawing/2014/main" id="{DD5BDB11-1331-DE0D-212D-F37BAEAC2B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E2B20E-943B-7797-11DC-51571E8BAF1D}"/>
              </a:ext>
            </a:extLst>
          </p:cNvPr>
          <p:cNvSpPr>
            <a:spLocks noGrp="1"/>
          </p:cNvSpPr>
          <p:nvPr>
            <p:ph type="sldNum" sz="quarter" idx="12"/>
          </p:nvPr>
        </p:nvSpPr>
        <p:spPr/>
        <p:txBody>
          <a:bodyPr/>
          <a:lstStyle/>
          <a:p>
            <a:fld id="{E8E4E1B7-5603-4BA1-93FB-214024DEC512}" type="slidenum">
              <a:rPr lang="en-US" smtClean="0"/>
              <a:t>‹#›</a:t>
            </a:fld>
            <a:endParaRPr lang="en-US"/>
          </a:p>
        </p:txBody>
      </p:sp>
    </p:spTree>
    <p:extLst>
      <p:ext uri="{BB962C8B-B14F-4D97-AF65-F5344CB8AC3E}">
        <p14:creationId xmlns:p14="http://schemas.microsoft.com/office/powerpoint/2010/main" val="1765985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7439A-E623-3074-A944-253C66DDDC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E3BF74-D613-8F9D-1A6F-36AF7E458E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5D8218-3D71-93ED-D82C-E3CD38772834}"/>
              </a:ext>
            </a:extLst>
          </p:cNvPr>
          <p:cNvSpPr>
            <a:spLocks noGrp="1"/>
          </p:cNvSpPr>
          <p:nvPr>
            <p:ph type="dt" sz="half" idx="10"/>
          </p:nvPr>
        </p:nvSpPr>
        <p:spPr/>
        <p:txBody>
          <a:bodyPr/>
          <a:lstStyle/>
          <a:p>
            <a:fld id="{727F51A7-DBEF-4574-9C61-A5FB02B5579D}" type="datetimeFigureOut">
              <a:rPr lang="en-US" smtClean="0"/>
              <a:t>3/12/2025</a:t>
            </a:fld>
            <a:endParaRPr lang="en-US"/>
          </a:p>
        </p:txBody>
      </p:sp>
      <p:sp>
        <p:nvSpPr>
          <p:cNvPr id="5" name="Footer Placeholder 4">
            <a:extLst>
              <a:ext uri="{FF2B5EF4-FFF2-40B4-BE49-F238E27FC236}">
                <a16:creationId xmlns:a16="http://schemas.microsoft.com/office/drawing/2014/main" id="{B2B0F9E8-ABA2-5778-7FA9-09DC28B65D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0FCEA5-B1A0-9AE2-D399-29E314980C35}"/>
              </a:ext>
            </a:extLst>
          </p:cNvPr>
          <p:cNvSpPr>
            <a:spLocks noGrp="1"/>
          </p:cNvSpPr>
          <p:nvPr>
            <p:ph type="sldNum" sz="quarter" idx="12"/>
          </p:nvPr>
        </p:nvSpPr>
        <p:spPr/>
        <p:txBody>
          <a:bodyPr/>
          <a:lstStyle/>
          <a:p>
            <a:fld id="{E8E4E1B7-5603-4BA1-93FB-214024DEC512}" type="slidenum">
              <a:rPr lang="en-US" smtClean="0"/>
              <a:t>‹#›</a:t>
            </a:fld>
            <a:endParaRPr lang="en-US"/>
          </a:p>
        </p:txBody>
      </p:sp>
    </p:spTree>
    <p:extLst>
      <p:ext uri="{BB962C8B-B14F-4D97-AF65-F5344CB8AC3E}">
        <p14:creationId xmlns:p14="http://schemas.microsoft.com/office/powerpoint/2010/main" val="876167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C8355C-7EA1-B41C-7200-FBDF89380D05}"/>
              </a:ext>
            </a:extLst>
          </p:cNvPr>
          <p:cNvSpPr>
            <a:spLocks noGrp="1"/>
          </p:cNvSpPr>
          <p:nvPr>
            <p:ph type="title" orient="vert"/>
          </p:nvPr>
        </p:nvSpPr>
        <p:spPr>
          <a:xfrm>
            <a:off x="13087350" y="547688"/>
            <a:ext cx="3943350" cy="871855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973F83-9B53-93DC-BA81-86ACE74E5F41}"/>
              </a:ext>
            </a:extLst>
          </p:cNvPr>
          <p:cNvSpPr>
            <a:spLocks noGrp="1"/>
          </p:cNvSpPr>
          <p:nvPr>
            <p:ph type="body" orient="vert" idx="1"/>
          </p:nvPr>
        </p:nvSpPr>
        <p:spPr>
          <a:xfrm>
            <a:off x="1257300" y="547688"/>
            <a:ext cx="11677650" cy="8718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387CDF-C6CA-A4E7-7A31-D92D9FD2BE66}"/>
              </a:ext>
            </a:extLst>
          </p:cNvPr>
          <p:cNvSpPr>
            <a:spLocks noGrp="1"/>
          </p:cNvSpPr>
          <p:nvPr>
            <p:ph type="dt" sz="half" idx="10"/>
          </p:nvPr>
        </p:nvSpPr>
        <p:spPr/>
        <p:txBody>
          <a:bodyPr/>
          <a:lstStyle/>
          <a:p>
            <a:fld id="{727F51A7-DBEF-4574-9C61-A5FB02B5579D}" type="datetimeFigureOut">
              <a:rPr lang="en-US" smtClean="0"/>
              <a:t>3/12/2025</a:t>
            </a:fld>
            <a:endParaRPr lang="en-US"/>
          </a:p>
        </p:txBody>
      </p:sp>
      <p:sp>
        <p:nvSpPr>
          <p:cNvPr id="5" name="Footer Placeholder 4">
            <a:extLst>
              <a:ext uri="{FF2B5EF4-FFF2-40B4-BE49-F238E27FC236}">
                <a16:creationId xmlns:a16="http://schemas.microsoft.com/office/drawing/2014/main" id="{6AAFDD4F-70E7-E762-80DE-C2F80D80F0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C3566D-321C-269F-E010-A492BFEF0D12}"/>
              </a:ext>
            </a:extLst>
          </p:cNvPr>
          <p:cNvSpPr>
            <a:spLocks noGrp="1"/>
          </p:cNvSpPr>
          <p:nvPr>
            <p:ph type="sldNum" sz="quarter" idx="12"/>
          </p:nvPr>
        </p:nvSpPr>
        <p:spPr/>
        <p:txBody>
          <a:bodyPr/>
          <a:lstStyle/>
          <a:p>
            <a:fld id="{E8E4E1B7-5603-4BA1-93FB-214024DEC512}" type="slidenum">
              <a:rPr lang="en-US" smtClean="0"/>
              <a:t>‹#›</a:t>
            </a:fld>
            <a:endParaRPr lang="en-US"/>
          </a:p>
        </p:txBody>
      </p:sp>
    </p:spTree>
    <p:extLst>
      <p:ext uri="{BB962C8B-B14F-4D97-AF65-F5344CB8AC3E}">
        <p14:creationId xmlns:p14="http://schemas.microsoft.com/office/powerpoint/2010/main" val="3038702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25759695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2"/>
        <p:cNvGrpSpPr/>
        <p:nvPr/>
      </p:nvGrpSpPr>
      <p:grpSpPr>
        <a:xfrm>
          <a:off x="0" y="0"/>
          <a:ext cx="0" cy="0"/>
          <a:chOff x="0" y="0"/>
          <a:chExt cx="0" cy="0"/>
        </a:xfrm>
      </p:grpSpPr>
      <p:sp>
        <p:nvSpPr>
          <p:cNvPr id="13" name="Google Shape;13;p20"/>
          <p:cNvSpPr txBox="1">
            <a:spLocks noGrp="1"/>
          </p:cNvSpPr>
          <p:nvPr>
            <p:ph type="ctrTitle"/>
          </p:nvPr>
        </p:nvSpPr>
        <p:spPr>
          <a:xfrm>
            <a:off x="2286000" y="1683544"/>
            <a:ext cx="13716000" cy="35814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20"/>
          <p:cNvSpPr txBox="1">
            <a:spLocks noGrp="1"/>
          </p:cNvSpPr>
          <p:nvPr>
            <p:ph type="subTitle" idx="1"/>
          </p:nvPr>
        </p:nvSpPr>
        <p:spPr>
          <a:xfrm>
            <a:off x="2286000" y="5403056"/>
            <a:ext cx="13716000" cy="248364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500"/>
              </a:spcBef>
              <a:spcAft>
                <a:spcPts val="0"/>
              </a:spcAft>
              <a:buClr>
                <a:schemeClr val="dk1"/>
              </a:buClr>
              <a:buSzPts val="2400"/>
              <a:buNone/>
              <a:defRPr sz="3600"/>
            </a:lvl1pPr>
            <a:lvl2pPr lvl="1" algn="ctr">
              <a:lnSpc>
                <a:spcPct val="90000"/>
              </a:lnSpc>
              <a:spcBef>
                <a:spcPts val="750"/>
              </a:spcBef>
              <a:spcAft>
                <a:spcPts val="0"/>
              </a:spcAft>
              <a:buClr>
                <a:schemeClr val="dk1"/>
              </a:buClr>
              <a:buSzPts val="2000"/>
              <a:buNone/>
              <a:defRPr sz="3000"/>
            </a:lvl2pPr>
            <a:lvl3pPr lvl="2" algn="ctr">
              <a:lnSpc>
                <a:spcPct val="90000"/>
              </a:lnSpc>
              <a:spcBef>
                <a:spcPts val="750"/>
              </a:spcBef>
              <a:spcAft>
                <a:spcPts val="0"/>
              </a:spcAft>
              <a:buClr>
                <a:schemeClr val="dk1"/>
              </a:buClr>
              <a:buSzPts val="1800"/>
              <a:buNone/>
              <a:defRPr sz="2700"/>
            </a:lvl3pPr>
            <a:lvl4pPr lvl="3" algn="ctr">
              <a:lnSpc>
                <a:spcPct val="90000"/>
              </a:lnSpc>
              <a:spcBef>
                <a:spcPts val="750"/>
              </a:spcBef>
              <a:spcAft>
                <a:spcPts val="0"/>
              </a:spcAft>
              <a:buClr>
                <a:schemeClr val="dk1"/>
              </a:buClr>
              <a:buSzPts val="1600"/>
              <a:buNone/>
              <a:defRPr sz="2400"/>
            </a:lvl4pPr>
            <a:lvl5pPr lvl="4" algn="ctr">
              <a:lnSpc>
                <a:spcPct val="90000"/>
              </a:lnSpc>
              <a:spcBef>
                <a:spcPts val="750"/>
              </a:spcBef>
              <a:spcAft>
                <a:spcPts val="0"/>
              </a:spcAft>
              <a:buClr>
                <a:schemeClr val="dk1"/>
              </a:buClr>
              <a:buSzPts val="1600"/>
              <a:buNone/>
              <a:defRPr sz="2400"/>
            </a:lvl5pPr>
            <a:lvl6pPr lvl="5" algn="ctr">
              <a:lnSpc>
                <a:spcPct val="90000"/>
              </a:lnSpc>
              <a:spcBef>
                <a:spcPts val="750"/>
              </a:spcBef>
              <a:spcAft>
                <a:spcPts val="0"/>
              </a:spcAft>
              <a:buClr>
                <a:schemeClr val="dk1"/>
              </a:buClr>
              <a:buSzPts val="1600"/>
              <a:buNone/>
              <a:defRPr sz="2400"/>
            </a:lvl6pPr>
            <a:lvl7pPr lvl="6" algn="ctr">
              <a:lnSpc>
                <a:spcPct val="90000"/>
              </a:lnSpc>
              <a:spcBef>
                <a:spcPts val="750"/>
              </a:spcBef>
              <a:spcAft>
                <a:spcPts val="0"/>
              </a:spcAft>
              <a:buClr>
                <a:schemeClr val="dk1"/>
              </a:buClr>
              <a:buSzPts val="1600"/>
              <a:buNone/>
              <a:defRPr sz="2400"/>
            </a:lvl7pPr>
            <a:lvl8pPr lvl="7" algn="ctr">
              <a:lnSpc>
                <a:spcPct val="90000"/>
              </a:lnSpc>
              <a:spcBef>
                <a:spcPts val="750"/>
              </a:spcBef>
              <a:spcAft>
                <a:spcPts val="0"/>
              </a:spcAft>
              <a:buClr>
                <a:schemeClr val="dk1"/>
              </a:buClr>
              <a:buSzPts val="1600"/>
              <a:buNone/>
              <a:defRPr sz="2400"/>
            </a:lvl8pPr>
            <a:lvl9pPr lvl="8" algn="ctr">
              <a:lnSpc>
                <a:spcPct val="90000"/>
              </a:lnSpc>
              <a:spcBef>
                <a:spcPts val="750"/>
              </a:spcBef>
              <a:spcAft>
                <a:spcPts val="0"/>
              </a:spcAft>
              <a:buClr>
                <a:schemeClr val="dk1"/>
              </a:buClr>
              <a:buSzPts val="1600"/>
              <a:buNone/>
              <a:defRPr sz="2400"/>
            </a:lvl9pPr>
          </a:lstStyle>
          <a:p>
            <a:endParaRPr/>
          </a:p>
        </p:txBody>
      </p:sp>
      <p:sp>
        <p:nvSpPr>
          <p:cNvPr id="15" name="Google Shape;15;p2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036250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8"/>
        <p:cNvGrpSpPr/>
        <p:nvPr/>
      </p:nvGrpSpPr>
      <p:grpSpPr>
        <a:xfrm>
          <a:off x="0" y="0"/>
          <a:ext cx="0" cy="0"/>
          <a:chOff x="0" y="0"/>
          <a:chExt cx="0" cy="0"/>
        </a:xfrm>
      </p:grpSpPr>
      <p:sp>
        <p:nvSpPr>
          <p:cNvPr id="19" name="Google Shape;19;p21"/>
          <p:cNvSpPr txBox="1">
            <a:spLocks noGrp="1"/>
          </p:cNvSpPr>
          <p:nvPr>
            <p:ph type="title"/>
          </p:nvPr>
        </p:nvSpPr>
        <p:spPr>
          <a:xfrm>
            <a:off x="1257300" y="547688"/>
            <a:ext cx="15773400" cy="1988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21"/>
          <p:cNvSpPr txBox="1">
            <a:spLocks noGrp="1"/>
          </p:cNvSpPr>
          <p:nvPr>
            <p:ph type="body" idx="1"/>
          </p:nvPr>
        </p:nvSpPr>
        <p:spPr>
          <a:xfrm>
            <a:off x="1257300" y="2738438"/>
            <a:ext cx="15773400" cy="6527008"/>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21" name="Google Shape;21;p21"/>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1"/>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1"/>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346545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1247776" y="2564609"/>
            <a:ext cx="15773400" cy="427910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1247776" y="6884196"/>
            <a:ext cx="15773400" cy="2250280"/>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rgbClr val="888888"/>
              </a:buClr>
              <a:buSzPts val="2400"/>
              <a:buNone/>
              <a:defRPr sz="3600">
                <a:solidFill>
                  <a:srgbClr val="888888"/>
                </a:solidFill>
              </a:defRPr>
            </a:lvl1pPr>
            <a:lvl2pPr marL="1371600" lvl="1" indent="-342900" algn="l">
              <a:lnSpc>
                <a:spcPct val="90000"/>
              </a:lnSpc>
              <a:spcBef>
                <a:spcPts val="750"/>
              </a:spcBef>
              <a:spcAft>
                <a:spcPts val="0"/>
              </a:spcAft>
              <a:buClr>
                <a:srgbClr val="888888"/>
              </a:buClr>
              <a:buSzPts val="2000"/>
              <a:buNone/>
              <a:defRPr sz="3000">
                <a:solidFill>
                  <a:srgbClr val="888888"/>
                </a:solidFill>
              </a:defRPr>
            </a:lvl2pPr>
            <a:lvl3pPr marL="2057400" lvl="2" indent="-342900" algn="l">
              <a:lnSpc>
                <a:spcPct val="90000"/>
              </a:lnSpc>
              <a:spcBef>
                <a:spcPts val="750"/>
              </a:spcBef>
              <a:spcAft>
                <a:spcPts val="0"/>
              </a:spcAft>
              <a:buClr>
                <a:srgbClr val="888888"/>
              </a:buClr>
              <a:buSzPts val="1800"/>
              <a:buNone/>
              <a:defRPr sz="2700">
                <a:solidFill>
                  <a:srgbClr val="888888"/>
                </a:solidFill>
              </a:defRPr>
            </a:lvl3pPr>
            <a:lvl4pPr marL="2743200" lvl="3" indent="-342900" algn="l">
              <a:lnSpc>
                <a:spcPct val="90000"/>
              </a:lnSpc>
              <a:spcBef>
                <a:spcPts val="750"/>
              </a:spcBef>
              <a:spcAft>
                <a:spcPts val="0"/>
              </a:spcAft>
              <a:buClr>
                <a:srgbClr val="888888"/>
              </a:buClr>
              <a:buSzPts val="1600"/>
              <a:buNone/>
              <a:defRPr sz="2400">
                <a:solidFill>
                  <a:srgbClr val="888888"/>
                </a:solidFill>
              </a:defRPr>
            </a:lvl4pPr>
            <a:lvl5pPr marL="3429000" lvl="4" indent="-342900" algn="l">
              <a:lnSpc>
                <a:spcPct val="90000"/>
              </a:lnSpc>
              <a:spcBef>
                <a:spcPts val="750"/>
              </a:spcBef>
              <a:spcAft>
                <a:spcPts val="0"/>
              </a:spcAft>
              <a:buClr>
                <a:srgbClr val="888888"/>
              </a:buClr>
              <a:buSzPts val="1600"/>
              <a:buNone/>
              <a:defRPr sz="2400">
                <a:solidFill>
                  <a:srgbClr val="888888"/>
                </a:solidFill>
              </a:defRPr>
            </a:lvl5pPr>
            <a:lvl6pPr marL="4114800" lvl="5" indent="-342900" algn="l">
              <a:lnSpc>
                <a:spcPct val="90000"/>
              </a:lnSpc>
              <a:spcBef>
                <a:spcPts val="750"/>
              </a:spcBef>
              <a:spcAft>
                <a:spcPts val="0"/>
              </a:spcAft>
              <a:buClr>
                <a:srgbClr val="888888"/>
              </a:buClr>
              <a:buSzPts val="1600"/>
              <a:buNone/>
              <a:defRPr sz="2400">
                <a:solidFill>
                  <a:srgbClr val="888888"/>
                </a:solidFill>
              </a:defRPr>
            </a:lvl6pPr>
            <a:lvl7pPr marL="4800600" lvl="6" indent="-342900" algn="l">
              <a:lnSpc>
                <a:spcPct val="90000"/>
              </a:lnSpc>
              <a:spcBef>
                <a:spcPts val="750"/>
              </a:spcBef>
              <a:spcAft>
                <a:spcPts val="0"/>
              </a:spcAft>
              <a:buClr>
                <a:srgbClr val="888888"/>
              </a:buClr>
              <a:buSzPts val="1600"/>
              <a:buNone/>
              <a:defRPr sz="2400">
                <a:solidFill>
                  <a:srgbClr val="888888"/>
                </a:solidFill>
              </a:defRPr>
            </a:lvl7pPr>
            <a:lvl8pPr marL="5486400" lvl="7" indent="-342900" algn="l">
              <a:lnSpc>
                <a:spcPct val="90000"/>
              </a:lnSpc>
              <a:spcBef>
                <a:spcPts val="750"/>
              </a:spcBef>
              <a:spcAft>
                <a:spcPts val="0"/>
              </a:spcAft>
              <a:buClr>
                <a:srgbClr val="888888"/>
              </a:buClr>
              <a:buSzPts val="1600"/>
              <a:buNone/>
              <a:defRPr sz="2400">
                <a:solidFill>
                  <a:srgbClr val="888888"/>
                </a:solidFill>
              </a:defRPr>
            </a:lvl8pPr>
            <a:lvl9pPr marL="6172200" lvl="8" indent="-342900" algn="l">
              <a:lnSpc>
                <a:spcPct val="90000"/>
              </a:lnSpc>
              <a:spcBef>
                <a:spcPts val="750"/>
              </a:spcBef>
              <a:spcAft>
                <a:spcPts val="0"/>
              </a:spcAft>
              <a:buClr>
                <a:srgbClr val="888888"/>
              </a:buClr>
              <a:buSzPts val="1600"/>
              <a:buNone/>
              <a:defRPr sz="2400">
                <a:solidFill>
                  <a:srgbClr val="888888"/>
                </a:solidFill>
              </a:defRPr>
            </a:lvl9pPr>
          </a:lstStyle>
          <a:p>
            <a:endParaRPr/>
          </a:p>
        </p:txBody>
      </p:sp>
      <p:sp>
        <p:nvSpPr>
          <p:cNvPr id="27" name="Google Shape;27;p22"/>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2"/>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2"/>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207833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0"/>
        <p:cNvGrpSpPr/>
        <p:nvPr/>
      </p:nvGrpSpPr>
      <p:grpSpPr>
        <a:xfrm>
          <a:off x="0" y="0"/>
          <a:ext cx="0" cy="0"/>
          <a:chOff x="0" y="0"/>
          <a:chExt cx="0" cy="0"/>
        </a:xfrm>
      </p:grpSpPr>
      <p:sp>
        <p:nvSpPr>
          <p:cNvPr id="31" name="Google Shape;31;p23"/>
          <p:cNvSpPr txBox="1">
            <a:spLocks noGrp="1"/>
          </p:cNvSpPr>
          <p:nvPr>
            <p:ph type="title"/>
          </p:nvPr>
        </p:nvSpPr>
        <p:spPr>
          <a:xfrm>
            <a:off x="1257300" y="547688"/>
            <a:ext cx="15773400" cy="1988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23"/>
          <p:cNvSpPr txBox="1">
            <a:spLocks noGrp="1"/>
          </p:cNvSpPr>
          <p:nvPr>
            <p:ph type="body" idx="1"/>
          </p:nvPr>
        </p:nvSpPr>
        <p:spPr>
          <a:xfrm>
            <a:off x="1257300" y="2738438"/>
            <a:ext cx="7772400" cy="6527008"/>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33" name="Google Shape;33;p23"/>
          <p:cNvSpPr txBox="1">
            <a:spLocks noGrp="1"/>
          </p:cNvSpPr>
          <p:nvPr>
            <p:ph type="body" idx="2"/>
          </p:nvPr>
        </p:nvSpPr>
        <p:spPr>
          <a:xfrm>
            <a:off x="9258300" y="2738438"/>
            <a:ext cx="7772400" cy="6527008"/>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34" name="Google Shape;34;p23"/>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3"/>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3"/>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370038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7"/>
        <p:cNvGrpSpPr/>
        <p:nvPr/>
      </p:nvGrpSpPr>
      <p:grpSpPr>
        <a:xfrm>
          <a:off x="0" y="0"/>
          <a:ext cx="0" cy="0"/>
          <a:chOff x="0" y="0"/>
          <a:chExt cx="0" cy="0"/>
        </a:xfrm>
      </p:grpSpPr>
      <p:sp>
        <p:nvSpPr>
          <p:cNvPr id="38" name="Google Shape;38;p24"/>
          <p:cNvSpPr txBox="1">
            <a:spLocks noGrp="1"/>
          </p:cNvSpPr>
          <p:nvPr>
            <p:ph type="title"/>
          </p:nvPr>
        </p:nvSpPr>
        <p:spPr>
          <a:xfrm>
            <a:off x="1259682" y="547688"/>
            <a:ext cx="15773400" cy="1988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4"/>
          <p:cNvSpPr txBox="1">
            <a:spLocks noGrp="1"/>
          </p:cNvSpPr>
          <p:nvPr>
            <p:ph type="body" idx="1"/>
          </p:nvPr>
        </p:nvSpPr>
        <p:spPr>
          <a:xfrm>
            <a:off x="1259684" y="2521744"/>
            <a:ext cx="7736680" cy="1235868"/>
          </a:xfrm>
          <a:prstGeom prst="rect">
            <a:avLst/>
          </a:prstGeom>
          <a:noFill/>
          <a:ln>
            <a:noFill/>
          </a:ln>
        </p:spPr>
        <p:txBody>
          <a:bodyPr spcFirstLastPara="1" wrap="square" lIns="91425" tIns="45700" rIns="91425" bIns="45700" anchor="b" anchorCtr="0">
            <a:normAutofit/>
          </a:bodyPr>
          <a:lstStyle>
            <a:lvl1pPr marL="685800" lvl="0" indent="-342900" algn="l">
              <a:lnSpc>
                <a:spcPct val="90000"/>
              </a:lnSpc>
              <a:spcBef>
                <a:spcPts val="1500"/>
              </a:spcBef>
              <a:spcAft>
                <a:spcPts val="0"/>
              </a:spcAft>
              <a:buClr>
                <a:schemeClr val="dk1"/>
              </a:buClr>
              <a:buSzPts val="2400"/>
              <a:buNone/>
              <a:defRPr sz="3600" b="1"/>
            </a:lvl1pPr>
            <a:lvl2pPr marL="1371600" lvl="1" indent="-342900" algn="l">
              <a:lnSpc>
                <a:spcPct val="90000"/>
              </a:lnSpc>
              <a:spcBef>
                <a:spcPts val="750"/>
              </a:spcBef>
              <a:spcAft>
                <a:spcPts val="0"/>
              </a:spcAft>
              <a:buClr>
                <a:schemeClr val="dk1"/>
              </a:buClr>
              <a:buSzPts val="2000"/>
              <a:buNone/>
              <a:defRPr sz="3000" b="1"/>
            </a:lvl2pPr>
            <a:lvl3pPr marL="2057400" lvl="2" indent="-342900" algn="l">
              <a:lnSpc>
                <a:spcPct val="90000"/>
              </a:lnSpc>
              <a:spcBef>
                <a:spcPts val="750"/>
              </a:spcBef>
              <a:spcAft>
                <a:spcPts val="0"/>
              </a:spcAft>
              <a:buClr>
                <a:schemeClr val="dk1"/>
              </a:buClr>
              <a:buSzPts val="1800"/>
              <a:buNone/>
              <a:defRPr sz="2700" b="1"/>
            </a:lvl3pPr>
            <a:lvl4pPr marL="2743200" lvl="3" indent="-342900" algn="l">
              <a:lnSpc>
                <a:spcPct val="90000"/>
              </a:lnSpc>
              <a:spcBef>
                <a:spcPts val="750"/>
              </a:spcBef>
              <a:spcAft>
                <a:spcPts val="0"/>
              </a:spcAft>
              <a:buClr>
                <a:schemeClr val="dk1"/>
              </a:buClr>
              <a:buSzPts val="1600"/>
              <a:buNone/>
              <a:defRPr sz="2400" b="1"/>
            </a:lvl4pPr>
            <a:lvl5pPr marL="3429000" lvl="4" indent="-342900" algn="l">
              <a:lnSpc>
                <a:spcPct val="90000"/>
              </a:lnSpc>
              <a:spcBef>
                <a:spcPts val="750"/>
              </a:spcBef>
              <a:spcAft>
                <a:spcPts val="0"/>
              </a:spcAft>
              <a:buClr>
                <a:schemeClr val="dk1"/>
              </a:buClr>
              <a:buSzPts val="1600"/>
              <a:buNone/>
              <a:defRPr sz="2400" b="1"/>
            </a:lvl5pPr>
            <a:lvl6pPr marL="4114800" lvl="5" indent="-342900" algn="l">
              <a:lnSpc>
                <a:spcPct val="90000"/>
              </a:lnSpc>
              <a:spcBef>
                <a:spcPts val="750"/>
              </a:spcBef>
              <a:spcAft>
                <a:spcPts val="0"/>
              </a:spcAft>
              <a:buClr>
                <a:schemeClr val="dk1"/>
              </a:buClr>
              <a:buSzPts val="1600"/>
              <a:buNone/>
              <a:defRPr sz="2400" b="1"/>
            </a:lvl6pPr>
            <a:lvl7pPr marL="4800600" lvl="6" indent="-342900" algn="l">
              <a:lnSpc>
                <a:spcPct val="90000"/>
              </a:lnSpc>
              <a:spcBef>
                <a:spcPts val="750"/>
              </a:spcBef>
              <a:spcAft>
                <a:spcPts val="0"/>
              </a:spcAft>
              <a:buClr>
                <a:schemeClr val="dk1"/>
              </a:buClr>
              <a:buSzPts val="1600"/>
              <a:buNone/>
              <a:defRPr sz="2400" b="1"/>
            </a:lvl7pPr>
            <a:lvl8pPr marL="5486400" lvl="7" indent="-342900" algn="l">
              <a:lnSpc>
                <a:spcPct val="90000"/>
              </a:lnSpc>
              <a:spcBef>
                <a:spcPts val="750"/>
              </a:spcBef>
              <a:spcAft>
                <a:spcPts val="0"/>
              </a:spcAft>
              <a:buClr>
                <a:schemeClr val="dk1"/>
              </a:buClr>
              <a:buSzPts val="1600"/>
              <a:buNone/>
              <a:defRPr sz="2400" b="1"/>
            </a:lvl8pPr>
            <a:lvl9pPr marL="6172200" lvl="8" indent="-342900" algn="l">
              <a:lnSpc>
                <a:spcPct val="90000"/>
              </a:lnSpc>
              <a:spcBef>
                <a:spcPts val="750"/>
              </a:spcBef>
              <a:spcAft>
                <a:spcPts val="0"/>
              </a:spcAft>
              <a:buClr>
                <a:schemeClr val="dk1"/>
              </a:buClr>
              <a:buSzPts val="1600"/>
              <a:buNone/>
              <a:defRPr sz="2400" b="1"/>
            </a:lvl9pPr>
          </a:lstStyle>
          <a:p>
            <a:endParaRPr/>
          </a:p>
        </p:txBody>
      </p:sp>
      <p:sp>
        <p:nvSpPr>
          <p:cNvPr id="40" name="Google Shape;40;p24"/>
          <p:cNvSpPr txBox="1">
            <a:spLocks noGrp="1"/>
          </p:cNvSpPr>
          <p:nvPr>
            <p:ph type="body" idx="2"/>
          </p:nvPr>
        </p:nvSpPr>
        <p:spPr>
          <a:xfrm>
            <a:off x="1259684" y="3757613"/>
            <a:ext cx="7736680" cy="5526882"/>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41" name="Google Shape;41;p24"/>
          <p:cNvSpPr txBox="1">
            <a:spLocks noGrp="1"/>
          </p:cNvSpPr>
          <p:nvPr>
            <p:ph type="body" idx="3"/>
          </p:nvPr>
        </p:nvSpPr>
        <p:spPr>
          <a:xfrm>
            <a:off x="9258301" y="2521744"/>
            <a:ext cx="7774782" cy="1235868"/>
          </a:xfrm>
          <a:prstGeom prst="rect">
            <a:avLst/>
          </a:prstGeom>
          <a:noFill/>
          <a:ln>
            <a:noFill/>
          </a:ln>
        </p:spPr>
        <p:txBody>
          <a:bodyPr spcFirstLastPara="1" wrap="square" lIns="91425" tIns="45700" rIns="91425" bIns="45700" anchor="b" anchorCtr="0">
            <a:normAutofit/>
          </a:bodyPr>
          <a:lstStyle>
            <a:lvl1pPr marL="685800" lvl="0" indent="-342900" algn="l">
              <a:lnSpc>
                <a:spcPct val="90000"/>
              </a:lnSpc>
              <a:spcBef>
                <a:spcPts val="1500"/>
              </a:spcBef>
              <a:spcAft>
                <a:spcPts val="0"/>
              </a:spcAft>
              <a:buClr>
                <a:schemeClr val="dk1"/>
              </a:buClr>
              <a:buSzPts val="2400"/>
              <a:buNone/>
              <a:defRPr sz="3600" b="1"/>
            </a:lvl1pPr>
            <a:lvl2pPr marL="1371600" lvl="1" indent="-342900" algn="l">
              <a:lnSpc>
                <a:spcPct val="90000"/>
              </a:lnSpc>
              <a:spcBef>
                <a:spcPts val="750"/>
              </a:spcBef>
              <a:spcAft>
                <a:spcPts val="0"/>
              </a:spcAft>
              <a:buClr>
                <a:schemeClr val="dk1"/>
              </a:buClr>
              <a:buSzPts val="2000"/>
              <a:buNone/>
              <a:defRPr sz="3000" b="1"/>
            </a:lvl2pPr>
            <a:lvl3pPr marL="2057400" lvl="2" indent="-342900" algn="l">
              <a:lnSpc>
                <a:spcPct val="90000"/>
              </a:lnSpc>
              <a:spcBef>
                <a:spcPts val="750"/>
              </a:spcBef>
              <a:spcAft>
                <a:spcPts val="0"/>
              </a:spcAft>
              <a:buClr>
                <a:schemeClr val="dk1"/>
              </a:buClr>
              <a:buSzPts val="1800"/>
              <a:buNone/>
              <a:defRPr sz="2700" b="1"/>
            </a:lvl3pPr>
            <a:lvl4pPr marL="2743200" lvl="3" indent="-342900" algn="l">
              <a:lnSpc>
                <a:spcPct val="90000"/>
              </a:lnSpc>
              <a:spcBef>
                <a:spcPts val="750"/>
              </a:spcBef>
              <a:spcAft>
                <a:spcPts val="0"/>
              </a:spcAft>
              <a:buClr>
                <a:schemeClr val="dk1"/>
              </a:buClr>
              <a:buSzPts val="1600"/>
              <a:buNone/>
              <a:defRPr sz="2400" b="1"/>
            </a:lvl4pPr>
            <a:lvl5pPr marL="3429000" lvl="4" indent="-342900" algn="l">
              <a:lnSpc>
                <a:spcPct val="90000"/>
              </a:lnSpc>
              <a:spcBef>
                <a:spcPts val="750"/>
              </a:spcBef>
              <a:spcAft>
                <a:spcPts val="0"/>
              </a:spcAft>
              <a:buClr>
                <a:schemeClr val="dk1"/>
              </a:buClr>
              <a:buSzPts val="1600"/>
              <a:buNone/>
              <a:defRPr sz="2400" b="1"/>
            </a:lvl5pPr>
            <a:lvl6pPr marL="4114800" lvl="5" indent="-342900" algn="l">
              <a:lnSpc>
                <a:spcPct val="90000"/>
              </a:lnSpc>
              <a:spcBef>
                <a:spcPts val="750"/>
              </a:spcBef>
              <a:spcAft>
                <a:spcPts val="0"/>
              </a:spcAft>
              <a:buClr>
                <a:schemeClr val="dk1"/>
              </a:buClr>
              <a:buSzPts val="1600"/>
              <a:buNone/>
              <a:defRPr sz="2400" b="1"/>
            </a:lvl6pPr>
            <a:lvl7pPr marL="4800600" lvl="6" indent="-342900" algn="l">
              <a:lnSpc>
                <a:spcPct val="90000"/>
              </a:lnSpc>
              <a:spcBef>
                <a:spcPts val="750"/>
              </a:spcBef>
              <a:spcAft>
                <a:spcPts val="0"/>
              </a:spcAft>
              <a:buClr>
                <a:schemeClr val="dk1"/>
              </a:buClr>
              <a:buSzPts val="1600"/>
              <a:buNone/>
              <a:defRPr sz="2400" b="1"/>
            </a:lvl7pPr>
            <a:lvl8pPr marL="5486400" lvl="7" indent="-342900" algn="l">
              <a:lnSpc>
                <a:spcPct val="90000"/>
              </a:lnSpc>
              <a:spcBef>
                <a:spcPts val="750"/>
              </a:spcBef>
              <a:spcAft>
                <a:spcPts val="0"/>
              </a:spcAft>
              <a:buClr>
                <a:schemeClr val="dk1"/>
              </a:buClr>
              <a:buSzPts val="1600"/>
              <a:buNone/>
              <a:defRPr sz="2400" b="1"/>
            </a:lvl8pPr>
            <a:lvl9pPr marL="6172200" lvl="8" indent="-342900" algn="l">
              <a:lnSpc>
                <a:spcPct val="90000"/>
              </a:lnSpc>
              <a:spcBef>
                <a:spcPts val="750"/>
              </a:spcBef>
              <a:spcAft>
                <a:spcPts val="0"/>
              </a:spcAft>
              <a:buClr>
                <a:schemeClr val="dk1"/>
              </a:buClr>
              <a:buSzPts val="1600"/>
              <a:buNone/>
              <a:defRPr sz="2400" b="1"/>
            </a:lvl9pPr>
          </a:lstStyle>
          <a:p>
            <a:endParaRPr/>
          </a:p>
        </p:txBody>
      </p:sp>
      <p:sp>
        <p:nvSpPr>
          <p:cNvPr id="42" name="Google Shape;42;p24"/>
          <p:cNvSpPr txBox="1">
            <a:spLocks noGrp="1"/>
          </p:cNvSpPr>
          <p:nvPr>
            <p:ph type="body" idx="4"/>
          </p:nvPr>
        </p:nvSpPr>
        <p:spPr>
          <a:xfrm>
            <a:off x="9258301" y="3757613"/>
            <a:ext cx="7774782" cy="5526882"/>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43" name="Google Shape;43;p24"/>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4"/>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24"/>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07997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
        <p:cNvGrpSpPr/>
        <p:nvPr/>
      </p:nvGrpSpPr>
      <p:grpSpPr>
        <a:xfrm>
          <a:off x="0" y="0"/>
          <a:ext cx="0" cy="0"/>
          <a:chOff x="0" y="0"/>
          <a:chExt cx="0" cy="0"/>
        </a:xfrm>
      </p:grpSpPr>
      <p:sp>
        <p:nvSpPr>
          <p:cNvPr id="47" name="Google Shape;47;p25"/>
          <p:cNvSpPr txBox="1">
            <a:spLocks noGrp="1"/>
          </p:cNvSpPr>
          <p:nvPr>
            <p:ph type="title"/>
          </p:nvPr>
        </p:nvSpPr>
        <p:spPr>
          <a:xfrm>
            <a:off x="1257300" y="547688"/>
            <a:ext cx="15773400" cy="1988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25"/>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5"/>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25"/>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185949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26"/>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6"/>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686163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5"/>
        <p:cNvGrpSpPr/>
        <p:nvPr/>
      </p:nvGrpSpPr>
      <p:grpSpPr>
        <a:xfrm>
          <a:off x="0" y="0"/>
          <a:ext cx="0" cy="0"/>
          <a:chOff x="0" y="0"/>
          <a:chExt cx="0" cy="0"/>
        </a:xfrm>
      </p:grpSpPr>
      <p:sp>
        <p:nvSpPr>
          <p:cNvPr id="56" name="Google Shape;56;p27"/>
          <p:cNvSpPr txBox="1">
            <a:spLocks noGrp="1"/>
          </p:cNvSpPr>
          <p:nvPr>
            <p:ph type="title"/>
          </p:nvPr>
        </p:nvSpPr>
        <p:spPr>
          <a:xfrm>
            <a:off x="1259682"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7"/>
          <p:cNvSpPr txBox="1">
            <a:spLocks noGrp="1"/>
          </p:cNvSpPr>
          <p:nvPr>
            <p:ph type="body" idx="1"/>
          </p:nvPr>
        </p:nvSpPr>
        <p:spPr>
          <a:xfrm>
            <a:off x="7774782" y="1481139"/>
            <a:ext cx="9258300" cy="7310438"/>
          </a:xfrm>
          <a:prstGeom prst="rect">
            <a:avLst/>
          </a:prstGeom>
          <a:noFill/>
          <a:ln>
            <a:noFill/>
          </a:ln>
        </p:spPr>
        <p:txBody>
          <a:bodyPr spcFirstLastPara="1" wrap="square" lIns="91425" tIns="45700" rIns="91425" bIns="45700" anchor="t" anchorCtr="0">
            <a:normAutofit/>
          </a:bodyPr>
          <a:lstStyle>
            <a:lvl1pPr marL="685800" lvl="0" indent="-647700" algn="l">
              <a:lnSpc>
                <a:spcPct val="90000"/>
              </a:lnSpc>
              <a:spcBef>
                <a:spcPts val="1500"/>
              </a:spcBef>
              <a:spcAft>
                <a:spcPts val="0"/>
              </a:spcAft>
              <a:buClr>
                <a:schemeClr val="dk1"/>
              </a:buClr>
              <a:buSzPts val="3200"/>
              <a:buChar char="•"/>
              <a:defRPr sz="4800"/>
            </a:lvl1pPr>
            <a:lvl2pPr marL="1371600" lvl="1" indent="-609600" algn="l">
              <a:lnSpc>
                <a:spcPct val="90000"/>
              </a:lnSpc>
              <a:spcBef>
                <a:spcPts val="750"/>
              </a:spcBef>
              <a:spcAft>
                <a:spcPts val="0"/>
              </a:spcAft>
              <a:buClr>
                <a:schemeClr val="dk1"/>
              </a:buClr>
              <a:buSzPts val="2800"/>
              <a:buChar char="•"/>
              <a:defRPr sz="4200"/>
            </a:lvl2pPr>
            <a:lvl3pPr marL="2057400" lvl="2" indent="-571500" algn="l">
              <a:lnSpc>
                <a:spcPct val="90000"/>
              </a:lnSpc>
              <a:spcBef>
                <a:spcPts val="750"/>
              </a:spcBef>
              <a:spcAft>
                <a:spcPts val="0"/>
              </a:spcAft>
              <a:buClr>
                <a:schemeClr val="dk1"/>
              </a:buClr>
              <a:buSzPts val="2400"/>
              <a:buChar char="•"/>
              <a:defRPr sz="3600"/>
            </a:lvl3pPr>
            <a:lvl4pPr marL="2743200" lvl="3" indent="-533400" algn="l">
              <a:lnSpc>
                <a:spcPct val="90000"/>
              </a:lnSpc>
              <a:spcBef>
                <a:spcPts val="750"/>
              </a:spcBef>
              <a:spcAft>
                <a:spcPts val="0"/>
              </a:spcAft>
              <a:buClr>
                <a:schemeClr val="dk1"/>
              </a:buClr>
              <a:buSzPts val="2000"/>
              <a:buChar char="•"/>
              <a:defRPr sz="3000"/>
            </a:lvl4pPr>
            <a:lvl5pPr marL="3429000" lvl="4" indent="-533400" algn="l">
              <a:lnSpc>
                <a:spcPct val="90000"/>
              </a:lnSpc>
              <a:spcBef>
                <a:spcPts val="750"/>
              </a:spcBef>
              <a:spcAft>
                <a:spcPts val="0"/>
              </a:spcAft>
              <a:buClr>
                <a:schemeClr val="dk1"/>
              </a:buClr>
              <a:buSzPts val="2000"/>
              <a:buChar char="•"/>
              <a:defRPr sz="3000"/>
            </a:lvl5pPr>
            <a:lvl6pPr marL="4114800" lvl="5" indent="-533400" algn="l">
              <a:lnSpc>
                <a:spcPct val="90000"/>
              </a:lnSpc>
              <a:spcBef>
                <a:spcPts val="750"/>
              </a:spcBef>
              <a:spcAft>
                <a:spcPts val="0"/>
              </a:spcAft>
              <a:buClr>
                <a:schemeClr val="dk1"/>
              </a:buClr>
              <a:buSzPts val="2000"/>
              <a:buChar char="•"/>
              <a:defRPr sz="3000"/>
            </a:lvl6pPr>
            <a:lvl7pPr marL="4800600" lvl="6" indent="-533400" algn="l">
              <a:lnSpc>
                <a:spcPct val="90000"/>
              </a:lnSpc>
              <a:spcBef>
                <a:spcPts val="750"/>
              </a:spcBef>
              <a:spcAft>
                <a:spcPts val="0"/>
              </a:spcAft>
              <a:buClr>
                <a:schemeClr val="dk1"/>
              </a:buClr>
              <a:buSzPts val="2000"/>
              <a:buChar char="•"/>
              <a:defRPr sz="3000"/>
            </a:lvl7pPr>
            <a:lvl8pPr marL="5486400" lvl="7" indent="-533400" algn="l">
              <a:lnSpc>
                <a:spcPct val="90000"/>
              </a:lnSpc>
              <a:spcBef>
                <a:spcPts val="750"/>
              </a:spcBef>
              <a:spcAft>
                <a:spcPts val="0"/>
              </a:spcAft>
              <a:buClr>
                <a:schemeClr val="dk1"/>
              </a:buClr>
              <a:buSzPts val="2000"/>
              <a:buChar char="•"/>
              <a:defRPr sz="3000"/>
            </a:lvl8pPr>
            <a:lvl9pPr marL="6172200" lvl="8" indent="-533400" algn="l">
              <a:lnSpc>
                <a:spcPct val="90000"/>
              </a:lnSpc>
              <a:spcBef>
                <a:spcPts val="750"/>
              </a:spcBef>
              <a:spcAft>
                <a:spcPts val="0"/>
              </a:spcAft>
              <a:buClr>
                <a:schemeClr val="dk1"/>
              </a:buClr>
              <a:buSzPts val="2000"/>
              <a:buChar char="•"/>
              <a:defRPr sz="3000"/>
            </a:lvl9pPr>
          </a:lstStyle>
          <a:p>
            <a:endParaRPr/>
          </a:p>
        </p:txBody>
      </p:sp>
      <p:sp>
        <p:nvSpPr>
          <p:cNvPr id="58" name="Google Shape;58;p27"/>
          <p:cNvSpPr txBox="1">
            <a:spLocks noGrp="1"/>
          </p:cNvSpPr>
          <p:nvPr>
            <p:ph type="body" idx="2"/>
          </p:nvPr>
        </p:nvSpPr>
        <p:spPr>
          <a:xfrm>
            <a:off x="1259682" y="3086101"/>
            <a:ext cx="5898356" cy="5717382"/>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1600"/>
              <a:buNone/>
              <a:defRPr sz="2400"/>
            </a:lvl1pPr>
            <a:lvl2pPr marL="1371600" lvl="1" indent="-342900" algn="l">
              <a:lnSpc>
                <a:spcPct val="90000"/>
              </a:lnSpc>
              <a:spcBef>
                <a:spcPts val="750"/>
              </a:spcBef>
              <a:spcAft>
                <a:spcPts val="0"/>
              </a:spcAft>
              <a:buClr>
                <a:schemeClr val="dk1"/>
              </a:buClr>
              <a:buSzPts val="1400"/>
              <a:buNone/>
              <a:defRPr sz="2100"/>
            </a:lvl2pPr>
            <a:lvl3pPr marL="2057400" lvl="2" indent="-342900" algn="l">
              <a:lnSpc>
                <a:spcPct val="90000"/>
              </a:lnSpc>
              <a:spcBef>
                <a:spcPts val="750"/>
              </a:spcBef>
              <a:spcAft>
                <a:spcPts val="0"/>
              </a:spcAft>
              <a:buClr>
                <a:schemeClr val="dk1"/>
              </a:buClr>
              <a:buSzPts val="1200"/>
              <a:buNone/>
              <a:defRPr sz="1800"/>
            </a:lvl3pPr>
            <a:lvl4pPr marL="2743200" lvl="3" indent="-342900" algn="l">
              <a:lnSpc>
                <a:spcPct val="90000"/>
              </a:lnSpc>
              <a:spcBef>
                <a:spcPts val="750"/>
              </a:spcBef>
              <a:spcAft>
                <a:spcPts val="0"/>
              </a:spcAft>
              <a:buClr>
                <a:schemeClr val="dk1"/>
              </a:buClr>
              <a:buSzPts val="1000"/>
              <a:buNone/>
              <a:defRPr sz="1500"/>
            </a:lvl4pPr>
            <a:lvl5pPr marL="3429000" lvl="4" indent="-342900" algn="l">
              <a:lnSpc>
                <a:spcPct val="90000"/>
              </a:lnSpc>
              <a:spcBef>
                <a:spcPts val="750"/>
              </a:spcBef>
              <a:spcAft>
                <a:spcPts val="0"/>
              </a:spcAft>
              <a:buClr>
                <a:schemeClr val="dk1"/>
              </a:buClr>
              <a:buSzPts val="1000"/>
              <a:buNone/>
              <a:defRPr sz="1500"/>
            </a:lvl5pPr>
            <a:lvl6pPr marL="4114800" lvl="5" indent="-342900" algn="l">
              <a:lnSpc>
                <a:spcPct val="90000"/>
              </a:lnSpc>
              <a:spcBef>
                <a:spcPts val="750"/>
              </a:spcBef>
              <a:spcAft>
                <a:spcPts val="0"/>
              </a:spcAft>
              <a:buClr>
                <a:schemeClr val="dk1"/>
              </a:buClr>
              <a:buSzPts val="1000"/>
              <a:buNone/>
              <a:defRPr sz="1500"/>
            </a:lvl6pPr>
            <a:lvl7pPr marL="4800600" lvl="6" indent="-342900" algn="l">
              <a:lnSpc>
                <a:spcPct val="90000"/>
              </a:lnSpc>
              <a:spcBef>
                <a:spcPts val="750"/>
              </a:spcBef>
              <a:spcAft>
                <a:spcPts val="0"/>
              </a:spcAft>
              <a:buClr>
                <a:schemeClr val="dk1"/>
              </a:buClr>
              <a:buSzPts val="1000"/>
              <a:buNone/>
              <a:defRPr sz="1500"/>
            </a:lvl7pPr>
            <a:lvl8pPr marL="5486400" lvl="7" indent="-342900" algn="l">
              <a:lnSpc>
                <a:spcPct val="90000"/>
              </a:lnSpc>
              <a:spcBef>
                <a:spcPts val="750"/>
              </a:spcBef>
              <a:spcAft>
                <a:spcPts val="0"/>
              </a:spcAft>
              <a:buClr>
                <a:schemeClr val="dk1"/>
              </a:buClr>
              <a:buSzPts val="1000"/>
              <a:buNone/>
              <a:defRPr sz="1500"/>
            </a:lvl8pPr>
            <a:lvl9pPr marL="6172200" lvl="8" indent="-342900" algn="l">
              <a:lnSpc>
                <a:spcPct val="90000"/>
              </a:lnSpc>
              <a:spcBef>
                <a:spcPts val="750"/>
              </a:spcBef>
              <a:spcAft>
                <a:spcPts val="0"/>
              </a:spcAft>
              <a:buClr>
                <a:schemeClr val="dk1"/>
              </a:buClr>
              <a:buSzPts val="1000"/>
              <a:buNone/>
              <a:defRPr sz="1500"/>
            </a:lvl9pPr>
          </a:lstStyle>
          <a:p>
            <a:endParaRPr/>
          </a:p>
        </p:txBody>
      </p:sp>
      <p:sp>
        <p:nvSpPr>
          <p:cNvPr id="59" name="Google Shape;59;p27"/>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7"/>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7"/>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26528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2"/>
        <p:cNvGrpSpPr/>
        <p:nvPr/>
      </p:nvGrpSpPr>
      <p:grpSpPr>
        <a:xfrm>
          <a:off x="0" y="0"/>
          <a:ext cx="0" cy="0"/>
          <a:chOff x="0" y="0"/>
          <a:chExt cx="0" cy="0"/>
        </a:xfrm>
      </p:grpSpPr>
      <p:sp>
        <p:nvSpPr>
          <p:cNvPr id="63" name="Google Shape;63;p28"/>
          <p:cNvSpPr txBox="1">
            <a:spLocks noGrp="1"/>
          </p:cNvSpPr>
          <p:nvPr>
            <p:ph type="title"/>
          </p:nvPr>
        </p:nvSpPr>
        <p:spPr>
          <a:xfrm>
            <a:off x="1259682"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28"/>
          <p:cNvSpPr>
            <a:spLocks noGrp="1"/>
          </p:cNvSpPr>
          <p:nvPr>
            <p:ph type="pic" idx="2"/>
          </p:nvPr>
        </p:nvSpPr>
        <p:spPr>
          <a:xfrm>
            <a:off x="7774782" y="1481139"/>
            <a:ext cx="9258300" cy="7310438"/>
          </a:xfrm>
          <a:prstGeom prst="rect">
            <a:avLst/>
          </a:prstGeom>
          <a:noFill/>
          <a:ln>
            <a:noFill/>
          </a:ln>
        </p:spPr>
      </p:sp>
      <p:sp>
        <p:nvSpPr>
          <p:cNvPr id="65" name="Google Shape;65;p28"/>
          <p:cNvSpPr txBox="1">
            <a:spLocks noGrp="1"/>
          </p:cNvSpPr>
          <p:nvPr>
            <p:ph type="body" idx="1"/>
          </p:nvPr>
        </p:nvSpPr>
        <p:spPr>
          <a:xfrm>
            <a:off x="1259682" y="3086101"/>
            <a:ext cx="5898356" cy="5717382"/>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1600"/>
              <a:buNone/>
              <a:defRPr sz="2400"/>
            </a:lvl1pPr>
            <a:lvl2pPr marL="1371600" lvl="1" indent="-342900" algn="l">
              <a:lnSpc>
                <a:spcPct val="90000"/>
              </a:lnSpc>
              <a:spcBef>
                <a:spcPts val="750"/>
              </a:spcBef>
              <a:spcAft>
                <a:spcPts val="0"/>
              </a:spcAft>
              <a:buClr>
                <a:schemeClr val="dk1"/>
              </a:buClr>
              <a:buSzPts val="1400"/>
              <a:buNone/>
              <a:defRPr sz="2100"/>
            </a:lvl2pPr>
            <a:lvl3pPr marL="2057400" lvl="2" indent="-342900" algn="l">
              <a:lnSpc>
                <a:spcPct val="90000"/>
              </a:lnSpc>
              <a:spcBef>
                <a:spcPts val="750"/>
              </a:spcBef>
              <a:spcAft>
                <a:spcPts val="0"/>
              </a:spcAft>
              <a:buClr>
                <a:schemeClr val="dk1"/>
              </a:buClr>
              <a:buSzPts val="1200"/>
              <a:buNone/>
              <a:defRPr sz="1800"/>
            </a:lvl3pPr>
            <a:lvl4pPr marL="2743200" lvl="3" indent="-342900" algn="l">
              <a:lnSpc>
                <a:spcPct val="90000"/>
              </a:lnSpc>
              <a:spcBef>
                <a:spcPts val="750"/>
              </a:spcBef>
              <a:spcAft>
                <a:spcPts val="0"/>
              </a:spcAft>
              <a:buClr>
                <a:schemeClr val="dk1"/>
              </a:buClr>
              <a:buSzPts val="1000"/>
              <a:buNone/>
              <a:defRPr sz="1500"/>
            </a:lvl4pPr>
            <a:lvl5pPr marL="3429000" lvl="4" indent="-342900" algn="l">
              <a:lnSpc>
                <a:spcPct val="90000"/>
              </a:lnSpc>
              <a:spcBef>
                <a:spcPts val="750"/>
              </a:spcBef>
              <a:spcAft>
                <a:spcPts val="0"/>
              </a:spcAft>
              <a:buClr>
                <a:schemeClr val="dk1"/>
              </a:buClr>
              <a:buSzPts val="1000"/>
              <a:buNone/>
              <a:defRPr sz="1500"/>
            </a:lvl5pPr>
            <a:lvl6pPr marL="4114800" lvl="5" indent="-342900" algn="l">
              <a:lnSpc>
                <a:spcPct val="90000"/>
              </a:lnSpc>
              <a:spcBef>
                <a:spcPts val="750"/>
              </a:spcBef>
              <a:spcAft>
                <a:spcPts val="0"/>
              </a:spcAft>
              <a:buClr>
                <a:schemeClr val="dk1"/>
              </a:buClr>
              <a:buSzPts val="1000"/>
              <a:buNone/>
              <a:defRPr sz="1500"/>
            </a:lvl6pPr>
            <a:lvl7pPr marL="4800600" lvl="6" indent="-342900" algn="l">
              <a:lnSpc>
                <a:spcPct val="90000"/>
              </a:lnSpc>
              <a:spcBef>
                <a:spcPts val="750"/>
              </a:spcBef>
              <a:spcAft>
                <a:spcPts val="0"/>
              </a:spcAft>
              <a:buClr>
                <a:schemeClr val="dk1"/>
              </a:buClr>
              <a:buSzPts val="1000"/>
              <a:buNone/>
              <a:defRPr sz="1500"/>
            </a:lvl7pPr>
            <a:lvl8pPr marL="5486400" lvl="7" indent="-342900" algn="l">
              <a:lnSpc>
                <a:spcPct val="90000"/>
              </a:lnSpc>
              <a:spcBef>
                <a:spcPts val="750"/>
              </a:spcBef>
              <a:spcAft>
                <a:spcPts val="0"/>
              </a:spcAft>
              <a:buClr>
                <a:schemeClr val="dk1"/>
              </a:buClr>
              <a:buSzPts val="1000"/>
              <a:buNone/>
              <a:defRPr sz="1500"/>
            </a:lvl8pPr>
            <a:lvl9pPr marL="6172200" lvl="8" indent="-342900" algn="l">
              <a:lnSpc>
                <a:spcPct val="90000"/>
              </a:lnSpc>
              <a:spcBef>
                <a:spcPts val="750"/>
              </a:spcBef>
              <a:spcAft>
                <a:spcPts val="0"/>
              </a:spcAft>
              <a:buClr>
                <a:schemeClr val="dk1"/>
              </a:buClr>
              <a:buSzPts val="1000"/>
              <a:buNone/>
              <a:defRPr sz="1500"/>
            </a:lvl9pPr>
          </a:lstStyle>
          <a:p>
            <a:endParaRPr/>
          </a:p>
        </p:txBody>
      </p:sp>
      <p:sp>
        <p:nvSpPr>
          <p:cNvPr id="66" name="Google Shape;66;p28"/>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8"/>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8"/>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693848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9"/>
        <p:cNvGrpSpPr/>
        <p:nvPr/>
      </p:nvGrpSpPr>
      <p:grpSpPr>
        <a:xfrm>
          <a:off x="0" y="0"/>
          <a:ext cx="0" cy="0"/>
          <a:chOff x="0" y="0"/>
          <a:chExt cx="0" cy="0"/>
        </a:xfrm>
      </p:grpSpPr>
      <p:sp>
        <p:nvSpPr>
          <p:cNvPr id="70" name="Google Shape;70;p29"/>
          <p:cNvSpPr txBox="1">
            <a:spLocks noGrp="1"/>
          </p:cNvSpPr>
          <p:nvPr>
            <p:ph type="title"/>
          </p:nvPr>
        </p:nvSpPr>
        <p:spPr>
          <a:xfrm>
            <a:off x="1257300" y="547688"/>
            <a:ext cx="15773400" cy="1988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29"/>
          <p:cNvSpPr txBox="1">
            <a:spLocks noGrp="1"/>
          </p:cNvSpPr>
          <p:nvPr>
            <p:ph type="body" idx="1"/>
          </p:nvPr>
        </p:nvSpPr>
        <p:spPr>
          <a:xfrm rot="5400000">
            <a:off x="5880496" y="-1884760"/>
            <a:ext cx="6527008" cy="15773400"/>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72" name="Google Shape;72;p29"/>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9"/>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570243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5"/>
        <p:cNvGrpSpPr/>
        <p:nvPr/>
      </p:nvGrpSpPr>
      <p:grpSpPr>
        <a:xfrm>
          <a:off x="0" y="0"/>
          <a:ext cx="0" cy="0"/>
          <a:chOff x="0" y="0"/>
          <a:chExt cx="0" cy="0"/>
        </a:xfrm>
      </p:grpSpPr>
      <p:sp>
        <p:nvSpPr>
          <p:cNvPr id="76" name="Google Shape;76;p30"/>
          <p:cNvSpPr txBox="1">
            <a:spLocks noGrp="1"/>
          </p:cNvSpPr>
          <p:nvPr>
            <p:ph type="title"/>
          </p:nvPr>
        </p:nvSpPr>
        <p:spPr>
          <a:xfrm rot="5400000">
            <a:off x="10700147" y="2934893"/>
            <a:ext cx="8717758" cy="39433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30"/>
          <p:cNvSpPr txBox="1">
            <a:spLocks noGrp="1"/>
          </p:cNvSpPr>
          <p:nvPr>
            <p:ph type="body" idx="1"/>
          </p:nvPr>
        </p:nvSpPr>
        <p:spPr>
          <a:xfrm rot="5400000">
            <a:off x="2699147" y="-894159"/>
            <a:ext cx="8717758" cy="11601450"/>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78" name="Google Shape;78;p3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90353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4.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3/12/2025</a:t>
            </a:fld>
            <a:endParaRPr lang="en-US"/>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88360346"/>
      </p:ext>
    </p:extLst>
  </p:cSld>
  <p:clrMap bg1="lt1" tx1="dk1" bg2="lt2" tx2="dk2" accent1="accent1" accent2="accent2" accent3="accent3" accent4="accent4" accent5="accent5" accent6="accent6" hlink="hlink" folHlink="folHlink"/>
  <p:sldLayoutIdLst>
    <p:sldLayoutId id="2147483661" r:id="rId1"/>
  </p:sldLayoutIdLst>
  <p:transition>
    <p:fade/>
  </p:transition>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CF4EA"/>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83F2BB-DD49-0FE5-2FF1-8E6356692D18}"/>
              </a:ext>
            </a:extLst>
          </p:cNvPr>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33BD10E-C3AC-EA08-B4FB-86CD02247AE3}"/>
              </a:ext>
            </a:extLst>
          </p:cNvPr>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C012B8-322A-A7E3-0FF5-4E069C4C8F5D}"/>
              </a:ext>
            </a:extLst>
          </p:cNvPr>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82000"/>
                  </a:schemeClr>
                </a:solidFill>
              </a:defRPr>
            </a:lvl1pPr>
          </a:lstStyle>
          <a:p>
            <a:fld id="{727F51A7-DBEF-4574-9C61-A5FB02B5579D}" type="datetimeFigureOut">
              <a:rPr lang="en-US" smtClean="0"/>
              <a:t>3/12/2025</a:t>
            </a:fld>
            <a:endParaRPr lang="en-US"/>
          </a:p>
        </p:txBody>
      </p:sp>
      <p:sp>
        <p:nvSpPr>
          <p:cNvPr id="5" name="Footer Placeholder 4">
            <a:extLst>
              <a:ext uri="{FF2B5EF4-FFF2-40B4-BE49-F238E27FC236}">
                <a16:creationId xmlns:a16="http://schemas.microsoft.com/office/drawing/2014/main" id="{4B8CC242-5E4F-8E2C-AEE8-A359EFA7A1D3}"/>
              </a:ext>
            </a:extLst>
          </p:cNvPr>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DBA8768-020C-CCF6-AE81-060D402CCECA}"/>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82000"/>
                  </a:schemeClr>
                </a:solidFill>
              </a:defRPr>
            </a:lvl1pPr>
          </a:lstStyle>
          <a:p>
            <a:fld id="{E8E4E1B7-5603-4BA1-93FB-214024DEC512}" type="slidenum">
              <a:rPr lang="en-US" smtClean="0"/>
              <a:t>‹#›</a:t>
            </a:fld>
            <a:endParaRPr lang="en-US"/>
          </a:p>
        </p:txBody>
      </p:sp>
    </p:spTree>
    <p:extLst>
      <p:ext uri="{BB962C8B-B14F-4D97-AF65-F5344CB8AC3E}">
        <p14:creationId xmlns:p14="http://schemas.microsoft.com/office/powerpoint/2010/main" val="1578440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1257300" y="547688"/>
            <a:ext cx="15773400" cy="1988344"/>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6"/>
          <p:cNvSpPr txBox="1">
            <a:spLocks noGrp="1"/>
          </p:cNvSpPr>
          <p:nvPr>
            <p:ph type="body" idx="1"/>
          </p:nvPr>
        </p:nvSpPr>
        <p:spPr>
          <a:xfrm>
            <a:off x="1257300" y="2738438"/>
            <a:ext cx="15773400" cy="652700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6"/>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endParaRPr/>
          </a:p>
        </p:txBody>
      </p:sp>
      <p:sp>
        <p:nvSpPr>
          <p:cNvPr id="9" name="Google Shape;9;p6"/>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endParaRPr/>
          </a:p>
        </p:txBody>
      </p:sp>
      <p:sp>
        <p:nvSpPr>
          <p:cNvPr id="10" name="Google Shape;10;p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b="0" i="0" u="none" strike="noStrike" cap="none">
                <a:solidFill>
                  <a:srgbClr val="888888"/>
                </a:solidFill>
                <a:latin typeface="Calibri"/>
                <a:ea typeface="Calibri"/>
                <a:cs typeface="Calibri"/>
                <a:sym typeface="Calibri"/>
              </a:defRPr>
            </a:lvl1pPr>
            <a:lvl2pPr marL="0" marR="0" lvl="1" indent="0" algn="r" rtl="0">
              <a:spcBef>
                <a:spcPts val="0"/>
              </a:spcBef>
              <a:buNone/>
              <a:defRPr sz="1800" b="0" i="0" u="none" strike="noStrike" cap="none">
                <a:solidFill>
                  <a:srgbClr val="888888"/>
                </a:solidFill>
                <a:latin typeface="Calibri"/>
                <a:ea typeface="Calibri"/>
                <a:cs typeface="Calibri"/>
                <a:sym typeface="Calibri"/>
              </a:defRPr>
            </a:lvl2pPr>
            <a:lvl3pPr marL="0" marR="0" lvl="2" indent="0" algn="r" rtl="0">
              <a:spcBef>
                <a:spcPts val="0"/>
              </a:spcBef>
              <a:buNone/>
              <a:defRPr sz="1800" b="0" i="0" u="none" strike="noStrike" cap="none">
                <a:solidFill>
                  <a:srgbClr val="888888"/>
                </a:solidFill>
                <a:latin typeface="Calibri"/>
                <a:ea typeface="Calibri"/>
                <a:cs typeface="Calibri"/>
                <a:sym typeface="Calibri"/>
              </a:defRPr>
            </a:lvl3pPr>
            <a:lvl4pPr marL="0" marR="0" lvl="3" indent="0" algn="r" rtl="0">
              <a:spcBef>
                <a:spcPts val="0"/>
              </a:spcBef>
              <a:buNone/>
              <a:defRPr sz="1800" b="0" i="0" u="none" strike="noStrike" cap="none">
                <a:solidFill>
                  <a:srgbClr val="888888"/>
                </a:solidFill>
                <a:latin typeface="Calibri"/>
                <a:ea typeface="Calibri"/>
                <a:cs typeface="Calibri"/>
                <a:sym typeface="Calibri"/>
              </a:defRPr>
            </a:lvl4pPr>
            <a:lvl5pPr marL="0" marR="0" lvl="4" indent="0" algn="r" rtl="0">
              <a:spcBef>
                <a:spcPts val="0"/>
              </a:spcBef>
              <a:buNone/>
              <a:defRPr sz="1800" b="0" i="0" u="none" strike="noStrike" cap="none">
                <a:solidFill>
                  <a:srgbClr val="888888"/>
                </a:solidFill>
                <a:latin typeface="Calibri"/>
                <a:ea typeface="Calibri"/>
                <a:cs typeface="Calibri"/>
                <a:sym typeface="Calibri"/>
              </a:defRPr>
            </a:lvl5pPr>
            <a:lvl6pPr marL="0" marR="0" lvl="5" indent="0" algn="r" rtl="0">
              <a:spcBef>
                <a:spcPts val="0"/>
              </a:spcBef>
              <a:buNone/>
              <a:defRPr sz="1800" b="0" i="0" u="none" strike="noStrike" cap="none">
                <a:solidFill>
                  <a:srgbClr val="888888"/>
                </a:solidFill>
                <a:latin typeface="Calibri"/>
                <a:ea typeface="Calibri"/>
                <a:cs typeface="Calibri"/>
                <a:sym typeface="Calibri"/>
              </a:defRPr>
            </a:lvl6pPr>
            <a:lvl7pPr marL="0" marR="0" lvl="6" indent="0" algn="r" rtl="0">
              <a:spcBef>
                <a:spcPts val="0"/>
              </a:spcBef>
              <a:buNone/>
              <a:defRPr sz="1800" b="0" i="0" u="none" strike="noStrike" cap="none">
                <a:solidFill>
                  <a:srgbClr val="888888"/>
                </a:solidFill>
                <a:latin typeface="Calibri"/>
                <a:ea typeface="Calibri"/>
                <a:cs typeface="Calibri"/>
                <a:sym typeface="Calibri"/>
              </a:defRPr>
            </a:lvl7pPr>
            <a:lvl8pPr marL="0" marR="0" lvl="7" indent="0" algn="r" rtl="0">
              <a:spcBef>
                <a:spcPts val="0"/>
              </a:spcBef>
              <a:buNone/>
              <a:defRPr sz="1800" b="0" i="0" u="none" strike="noStrike" cap="none">
                <a:solidFill>
                  <a:srgbClr val="888888"/>
                </a:solidFill>
                <a:latin typeface="Calibri"/>
                <a:ea typeface="Calibri"/>
                <a:cs typeface="Calibri"/>
                <a:sym typeface="Calibri"/>
              </a:defRPr>
            </a:lvl8pPr>
            <a:lvl9pPr marL="0" marR="0" lvl="8" indent="0" algn="r" rtl="0">
              <a:spcBef>
                <a:spcPts val="0"/>
              </a:spcBef>
              <a:buNone/>
              <a:defRPr sz="1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71212027"/>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2.svg"/><Relationship Id="rId7" Type="http://schemas.openxmlformats.org/officeDocument/2006/relationships/image" Target="../media/image29.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31.sv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2.svg"/><Relationship Id="rId7" Type="http://schemas.openxmlformats.org/officeDocument/2006/relationships/image" Target="../media/image29.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31.svg"/></Relationships>
</file>

<file path=ppt/slides/_rels/slide13.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7.xml"/><Relationship Id="rId4" Type="http://schemas.openxmlformats.org/officeDocument/2006/relationships/image" Target="../media/image39.sv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48.jp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7.xml"/><Relationship Id="rId4" Type="http://schemas.openxmlformats.org/officeDocument/2006/relationships/image" Target="../media/image57.sv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5.png"/><Relationship Id="rId7" Type="http://schemas.openxmlformats.org/officeDocument/2006/relationships/image" Target="../media/image20.jpg"/><Relationship Id="rId12" Type="http://schemas.openxmlformats.org/officeDocument/2006/relationships/slide" Target="slide8.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slide" Target="slide7.xml"/><Relationship Id="rId5" Type="http://schemas.openxmlformats.org/officeDocument/2006/relationships/image" Target="../media/image17.png"/><Relationship Id="rId10" Type="http://schemas.openxmlformats.org/officeDocument/2006/relationships/slide" Target="slide5.xml"/><Relationship Id="rId4" Type="http://schemas.openxmlformats.org/officeDocument/2006/relationships/image" Target="../media/image16.svg"/><Relationship Id="rId9" Type="http://schemas.openxmlformats.org/officeDocument/2006/relationships/slide" Target="slide6.xml"/></Relationships>
</file>

<file path=ppt/slides/_rels/slide3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svg"/><Relationship Id="rId7" Type="http://schemas.openxmlformats.org/officeDocument/2006/relationships/image" Target="../media/image75.sv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image" Target="../media/image79.svg"/><Relationship Id="rId5" Type="http://schemas.openxmlformats.org/officeDocument/2006/relationships/image" Target="../media/image73.sv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svg"/></Relationships>
</file>

<file path=ppt/slides/_rels/slide32.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g"/><Relationship Id="rId1" Type="http://schemas.openxmlformats.org/officeDocument/2006/relationships/slideLayout" Target="../slideLayouts/slideLayout7.xml"/><Relationship Id="rId4" Type="http://schemas.openxmlformats.org/officeDocument/2006/relationships/image" Target="../media/image84.svg"/></Relationships>
</file>

<file path=ppt/slides/_rels/slide34.xml.rels><?xml version="1.0" encoding="UTF-8" standalone="yes"?>
<Relationships xmlns="http://schemas.openxmlformats.org/package/2006/relationships"><Relationship Id="rId8" Type="http://schemas.openxmlformats.org/officeDocument/2006/relationships/image" Target="../media/image91.svg"/><Relationship Id="rId3" Type="http://schemas.openxmlformats.org/officeDocument/2006/relationships/image" Target="../media/image86.sv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svg"/><Relationship Id="rId4" Type="http://schemas.openxmlformats.org/officeDocument/2006/relationships/image" Target="../media/image87.png"/><Relationship Id="rId9" Type="http://schemas.openxmlformats.org/officeDocument/2006/relationships/image" Target="../media/image19.png"/></Relationships>
</file>

<file path=ppt/slides/_rels/slide35.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71.svg"/><Relationship Id="rId7" Type="http://schemas.openxmlformats.org/officeDocument/2006/relationships/image" Target="../media/image93.sv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73.svg"/><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fi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slide" Target="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86.sv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88.svg"/><Relationship Id="rId4" Type="http://schemas.openxmlformats.org/officeDocument/2006/relationships/image" Target="../media/image87.png"/></Relationships>
</file>

<file path=ppt/slides/_rels/slide41.xml.rels><?xml version="1.0" encoding="UTF-8" standalone="yes"?>
<Relationships xmlns="http://schemas.openxmlformats.org/package/2006/relationships"><Relationship Id="rId3" Type="http://schemas.openxmlformats.org/officeDocument/2006/relationships/image" Target="../media/image86.sv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88.svg"/><Relationship Id="rId4" Type="http://schemas.openxmlformats.org/officeDocument/2006/relationships/image" Target="../media/image87.png"/></Relationships>
</file>

<file path=ppt/slides/_rels/slide42.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4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06.png"/><Relationship Id="rId1" Type="http://schemas.openxmlformats.org/officeDocument/2006/relationships/slideLayout" Target="../slideLayouts/slideLayout7.xml"/><Relationship Id="rId4" Type="http://schemas.openxmlformats.org/officeDocument/2006/relationships/image" Target="../media/image88.svg"/></Relationships>
</file>

<file path=ppt/slides/_rels/slide44.xml.rels><?xml version="1.0" encoding="UTF-8" standalone="yes"?>
<Relationships xmlns="http://schemas.openxmlformats.org/package/2006/relationships"><Relationship Id="rId8" Type="http://schemas.openxmlformats.org/officeDocument/2006/relationships/image" Target="../media/image109.svg"/><Relationship Id="rId3" Type="http://schemas.microsoft.com/office/2007/relationships/media" Target="../media/media2.mp3"/><Relationship Id="rId7" Type="http://schemas.openxmlformats.org/officeDocument/2006/relationships/image" Target="../media/image10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7.png"/><Relationship Id="rId11" Type="http://schemas.openxmlformats.org/officeDocument/2006/relationships/image" Target="../media/image19.png"/><Relationship Id="rId5" Type="http://schemas.openxmlformats.org/officeDocument/2006/relationships/slideLayout" Target="../slideLayouts/slideLayout12.xml"/><Relationship Id="rId10" Type="http://schemas.openxmlformats.org/officeDocument/2006/relationships/image" Target="../media/image111.svg"/><Relationship Id="rId4" Type="http://schemas.openxmlformats.org/officeDocument/2006/relationships/audio" Target="../media/media2.mp3"/><Relationship Id="rId9" Type="http://schemas.openxmlformats.org/officeDocument/2006/relationships/image" Target="../media/image110.png"/></Relationships>
</file>

<file path=ppt/slides/_rels/slide45.xml.rels><?xml version="1.0" encoding="UTF-8" standalone="yes"?>
<Relationships xmlns="http://schemas.openxmlformats.org/package/2006/relationships"><Relationship Id="rId8" Type="http://schemas.openxmlformats.org/officeDocument/2006/relationships/image" Target="../media/image109.svg"/><Relationship Id="rId3" Type="http://schemas.microsoft.com/office/2007/relationships/media" Target="../media/media2.mp3"/><Relationship Id="rId7" Type="http://schemas.openxmlformats.org/officeDocument/2006/relationships/image" Target="../media/image10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7.png"/><Relationship Id="rId5" Type="http://schemas.openxmlformats.org/officeDocument/2006/relationships/slideLayout" Target="../slideLayouts/slideLayout12.xml"/><Relationship Id="rId10" Type="http://schemas.openxmlformats.org/officeDocument/2006/relationships/image" Target="../media/image111.svg"/><Relationship Id="rId4" Type="http://schemas.openxmlformats.org/officeDocument/2006/relationships/audio" Target="../media/media2.mp3"/><Relationship Id="rId9" Type="http://schemas.openxmlformats.org/officeDocument/2006/relationships/image" Target="../media/image110.png"/></Relationships>
</file>

<file path=ppt/slides/_rels/slide46.xml.rels><?xml version="1.0" encoding="UTF-8" standalone="yes"?>
<Relationships xmlns="http://schemas.openxmlformats.org/package/2006/relationships"><Relationship Id="rId8" Type="http://schemas.openxmlformats.org/officeDocument/2006/relationships/image" Target="../media/image109.svg"/><Relationship Id="rId3" Type="http://schemas.microsoft.com/office/2007/relationships/media" Target="../media/media2.mp3"/><Relationship Id="rId7" Type="http://schemas.openxmlformats.org/officeDocument/2006/relationships/image" Target="../media/image10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7.png"/><Relationship Id="rId5" Type="http://schemas.openxmlformats.org/officeDocument/2006/relationships/slideLayout" Target="../slideLayouts/slideLayout12.xml"/><Relationship Id="rId10" Type="http://schemas.openxmlformats.org/officeDocument/2006/relationships/image" Target="../media/image111.svg"/><Relationship Id="rId4" Type="http://schemas.openxmlformats.org/officeDocument/2006/relationships/audio" Target="../media/media2.mp3"/><Relationship Id="rId9" Type="http://schemas.openxmlformats.org/officeDocument/2006/relationships/image" Target="../media/image110.png"/></Relationships>
</file>

<file path=ppt/slides/_rels/slide47.xml.rels><?xml version="1.0" encoding="UTF-8" standalone="yes"?>
<Relationships xmlns="http://schemas.openxmlformats.org/package/2006/relationships"><Relationship Id="rId8" Type="http://schemas.openxmlformats.org/officeDocument/2006/relationships/image" Target="../media/image109.svg"/><Relationship Id="rId3" Type="http://schemas.microsoft.com/office/2007/relationships/media" Target="../media/media2.mp3"/><Relationship Id="rId7" Type="http://schemas.openxmlformats.org/officeDocument/2006/relationships/image" Target="../media/image10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7.png"/><Relationship Id="rId11" Type="http://schemas.openxmlformats.org/officeDocument/2006/relationships/image" Target="../media/image19.png"/><Relationship Id="rId5" Type="http://schemas.openxmlformats.org/officeDocument/2006/relationships/slideLayout" Target="../slideLayouts/slideLayout12.xml"/><Relationship Id="rId10" Type="http://schemas.openxmlformats.org/officeDocument/2006/relationships/image" Target="../media/image111.svg"/><Relationship Id="rId4" Type="http://schemas.openxmlformats.org/officeDocument/2006/relationships/audio" Target="../media/media2.mp3"/><Relationship Id="rId9" Type="http://schemas.openxmlformats.org/officeDocument/2006/relationships/image" Target="../media/image110.png"/></Relationships>
</file>

<file path=ppt/slides/_rels/slide48.xml.rels><?xml version="1.0" encoding="UTF-8" standalone="yes"?>
<Relationships xmlns="http://schemas.openxmlformats.org/package/2006/relationships"><Relationship Id="rId8" Type="http://schemas.openxmlformats.org/officeDocument/2006/relationships/image" Target="../media/image109.svg"/><Relationship Id="rId3" Type="http://schemas.microsoft.com/office/2007/relationships/media" Target="../media/media2.mp3"/><Relationship Id="rId7" Type="http://schemas.openxmlformats.org/officeDocument/2006/relationships/image" Target="../media/image10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7.png"/><Relationship Id="rId5" Type="http://schemas.openxmlformats.org/officeDocument/2006/relationships/slideLayout" Target="../slideLayouts/slideLayout12.xml"/><Relationship Id="rId10" Type="http://schemas.openxmlformats.org/officeDocument/2006/relationships/image" Target="../media/image111.svg"/><Relationship Id="rId4" Type="http://schemas.openxmlformats.org/officeDocument/2006/relationships/audio" Target="../media/media2.mp3"/><Relationship Id="rId9" Type="http://schemas.openxmlformats.org/officeDocument/2006/relationships/image" Target="../media/image110.png"/></Relationships>
</file>

<file path=ppt/slides/_rels/slide4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51.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svg"/><Relationship Id="rId7" Type="http://schemas.openxmlformats.org/officeDocument/2006/relationships/image" Target="../media/image123.png"/><Relationship Id="rId2" Type="http://schemas.openxmlformats.org/officeDocument/2006/relationships/image" Target="../media/image118.png"/><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21.svg"/><Relationship Id="rId4" Type="http://schemas.openxmlformats.org/officeDocument/2006/relationships/image" Target="../media/image120.png"/><Relationship Id="rId9" Type="http://schemas.openxmlformats.org/officeDocument/2006/relationships/image" Target="../media/image19.png"/></Relationships>
</file>

<file path=ppt/slides/_rels/slide5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jp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5.jpg"/><Relationship Id="rId1" Type="http://schemas.openxmlformats.org/officeDocument/2006/relationships/slideLayout" Target="../slideLayouts/slideLayout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33D2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25122" y="1028700"/>
            <a:ext cx="6164593" cy="1687557"/>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9389716" y="1028700"/>
            <a:ext cx="6164593" cy="1687557"/>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15829"/>
          <a:stretch>
            <a:fillRect/>
          </a:stretch>
        </p:blipFill>
        <p:spPr>
          <a:xfrm>
            <a:off x="-1623378" y="2705892"/>
            <a:ext cx="4357069" cy="7581108"/>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15829"/>
          <a:stretch>
            <a:fillRect/>
          </a:stretch>
        </p:blipFill>
        <p:spPr>
          <a:xfrm flipH="1">
            <a:off x="15554309" y="2705892"/>
            <a:ext cx="4357069" cy="7581108"/>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b="39658"/>
          <a:stretch>
            <a:fillRect/>
          </a:stretch>
        </p:blipFill>
        <p:spPr>
          <a:xfrm>
            <a:off x="1690894" y="7526289"/>
            <a:ext cx="2213242" cy="2760711"/>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b="39658"/>
          <a:stretch>
            <a:fillRect/>
          </a:stretch>
        </p:blipFill>
        <p:spPr>
          <a:xfrm flipH="1">
            <a:off x="14383863" y="7526289"/>
            <a:ext cx="2213242" cy="2760711"/>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b="7003"/>
          <a:stretch>
            <a:fillRect/>
          </a:stretch>
        </p:blipFill>
        <p:spPr>
          <a:xfrm>
            <a:off x="6410567" y="8552093"/>
            <a:ext cx="5466866" cy="1734907"/>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l="768" b="27261"/>
          <a:stretch>
            <a:fillRect/>
          </a:stretch>
        </p:blipFill>
        <p:spPr>
          <a:xfrm flipH="1">
            <a:off x="4354230" y="8552488"/>
            <a:ext cx="771997" cy="1734512"/>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l="768" b="27261"/>
          <a:stretch>
            <a:fillRect/>
          </a:stretch>
        </p:blipFill>
        <p:spPr>
          <a:xfrm>
            <a:off x="13161773" y="8552488"/>
            <a:ext cx="771997" cy="1734512"/>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l="294" b="27742"/>
          <a:stretch>
            <a:fillRect/>
          </a:stretch>
        </p:blipFill>
        <p:spPr>
          <a:xfrm flipH="1">
            <a:off x="4999025" y="8712818"/>
            <a:ext cx="1197399" cy="1574182"/>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l="294" b="27742"/>
          <a:stretch>
            <a:fillRect/>
          </a:stretch>
        </p:blipFill>
        <p:spPr>
          <a:xfrm>
            <a:off x="12091576" y="8723938"/>
            <a:ext cx="1197399" cy="1574182"/>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b="20491"/>
          <a:stretch>
            <a:fillRect/>
          </a:stretch>
        </p:blipFill>
        <p:spPr>
          <a:xfrm flipH="1">
            <a:off x="3678640" y="8372388"/>
            <a:ext cx="761551" cy="1914612"/>
          </a:xfrm>
          <a:prstGeom prst="rect">
            <a:avLst/>
          </a:prstGeom>
        </p:spPr>
      </p:pic>
      <p:pic>
        <p:nvPicPr>
          <p:cNvPr id="16" name="Picture 16"/>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b="20491"/>
          <a:stretch>
            <a:fillRect/>
          </a:stretch>
        </p:blipFill>
        <p:spPr>
          <a:xfrm>
            <a:off x="13847809" y="8372388"/>
            <a:ext cx="761551" cy="1914612"/>
          </a:xfrm>
          <a:prstGeom prst="rect">
            <a:avLst/>
          </a:prstGeom>
        </p:spPr>
      </p:pic>
      <p:sp>
        <p:nvSpPr>
          <p:cNvPr id="17" name="TextBox 2">
            <a:extLst>
              <a:ext uri="{FF2B5EF4-FFF2-40B4-BE49-F238E27FC236}">
                <a16:creationId xmlns:a16="http://schemas.microsoft.com/office/drawing/2014/main" id="{8E075056-6A13-734A-645A-295A07795330}"/>
              </a:ext>
            </a:extLst>
          </p:cNvPr>
          <p:cNvSpPr txBox="1"/>
          <p:nvPr/>
        </p:nvSpPr>
        <p:spPr>
          <a:xfrm>
            <a:off x="1419745" y="3100301"/>
            <a:ext cx="15448510" cy="3465179"/>
          </a:xfrm>
          <a:prstGeom prst="rect">
            <a:avLst/>
          </a:prstGeom>
        </p:spPr>
        <p:txBody>
          <a:bodyPr wrap="square" lIns="0" tIns="0" rIns="0" bIns="0" rtlCol="0" anchor="t">
            <a:spAutoFit/>
          </a:bodyPr>
          <a:lstStyle/>
          <a:p>
            <a:pPr algn="ctr">
              <a:lnSpc>
                <a:spcPct val="150000"/>
              </a:lnSpc>
            </a:pPr>
            <a:r>
              <a:rPr lang="en-US" sz="8000" b="1">
                <a:solidFill>
                  <a:schemeClr val="bg1"/>
                </a:solidFill>
                <a:latin typeface="Arial" panose="020B0604020202020204" pitchFamily="34" charset="0"/>
                <a:cs typeface="Arial" panose="020B0604020202020204" pitchFamily="34" charset="0"/>
              </a:rPr>
              <a:t>CHÀO MỪNG CÁC EM ĐẾN VỚI BÀI HỌC NGÀY HÔM NAY!</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73649-87FF-A931-312A-1AC27DA047B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84BDB7E-FECD-1AFF-5FC1-D1676B407948}"/>
              </a:ext>
            </a:extLst>
          </p:cNvPr>
          <p:cNvSpPr/>
          <p:nvPr/>
        </p:nvSpPr>
        <p:spPr>
          <a:xfrm>
            <a:off x="0" y="876300"/>
            <a:ext cx="18288000" cy="1447800"/>
          </a:xfrm>
          <a:prstGeom prst="rect">
            <a:avLst/>
          </a:prstGeom>
          <a:solidFill>
            <a:srgbClr val="996633"/>
          </a:solidFill>
          <a:ln>
            <a:solidFill>
              <a:srgbClr val="9966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T</a:t>
            </a:r>
            <a:r>
              <a:rPr kumimoji="0" lang="vi-VN" sz="48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hành tựu của nền văn minh Đông Nam Á thời cổ - trung đại:</a:t>
            </a:r>
            <a:endParaRPr kumimoji="0" lang="en-US" sz="48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2167CD9D-D59F-DFFB-898D-801EDFB1C074}"/>
              </a:ext>
            </a:extLst>
          </p:cNvPr>
          <p:cNvGrpSpPr/>
          <p:nvPr/>
        </p:nvGrpSpPr>
        <p:grpSpPr>
          <a:xfrm>
            <a:off x="533399" y="2933700"/>
            <a:ext cx="8382002" cy="6477000"/>
            <a:chOff x="533399" y="2933700"/>
            <a:chExt cx="8382002" cy="6477000"/>
          </a:xfrm>
        </p:grpSpPr>
        <p:pic>
          <p:nvPicPr>
            <p:cNvPr id="7" name="Picture 6">
              <a:extLst>
                <a:ext uri="{FF2B5EF4-FFF2-40B4-BE49-F238E27FC236}">
                  <a16:creationId xmlns:a16="http://schemas.microsoft.com/office/drawing/2014/main" id="{F40AD9C2-9372-6D9E-3E9E-549238A601A7}"/>
                </a:ext>
              </a:extLst>
            </p:cNvPr>
            <p:cNvPicPr>
              <a:picLocks noChangeAspect="1"/>
            </p:cNvPicPr>
            <p:nvPr/>
          </p:nvPicPr>
          <p:blipFill>
            <a:blip r:embed="rId2">
              <a:extLst>
                <a:ext uri="{28A0092B-C50C-407E-A947-70E740481C1C}">
                  <a14:useLocalDpi xmlns:a14="http://schemas.microsoft.com/office/drawing/2010/main" val="0"/>
                </a:ext>
              </a:extLst>
            </a:blip>
            <a:srcRect l="189" r="189"/>
            <a:stretch/>
          </p:blipFill>
          <p:spPr>
            <a:xfrm>
              <a:off x="533400" y="2933700"/>
              <a:ext cx="8382001" cy="55530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TextBox 12">
              <a:extLst>
                <a:ext uri="{FF2B5EF4-FFF2-40B4-BE49-F238E27FC236}">
                  <a16:creationId xmlns:a16="http://schemas.microsoft.com/office/drawing/2014/main" id="{BBAFCC7B-6F41-0A62-0E2F-EEC05F4A9AC7}"/>
                </a:ext>
              </a:extLst>
            </p:cNvPr>
            <p:cNvSpPr txBox="1"/>
            <p:nvPr/>
          </p:nvSpPr>
          <p:spPr>
            <a:xfrm>
              <a:off x="533399" y="8702814"/>
              <a:ext cx="838200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Thành cổ Pa-gan (Mi-an-ma)</a:t>
              </a:r>
            </a:p>
          </p:txBody>
        </p:sp>
      </p:grpSp>
      <p:grpSp>
        <p:nvGrpSpPr>
          <p:cNvPr id="17" name="Group 16">
            <a:extLst>
              <a:ext uri="{FF2B5EF4-FFF2-40B4-BE49-F238E27FC236}">
                <a16:creationId xmlns:a16="http://schemas.microsoft.com/office/drawing/2014/main" id="{3D62C0D6-32BB-7D9F-B36D-6C3559999C0A}"/>
              </a:ext>
            </a:extLst>
          </p:cNvPr>
          <p:cNvGrpSpPr/>
          <p:nvPr/>
        </p:nvGrpSpPr>
        <p:grpSpPr>
          <a:xfrm>
            <a:off x="8534400" y="2933700"/>
            <a:ext cx="9601202" cy="6477000"/>
            <a:chOff x="-304799" y="2933700"/>
            <a:chExt cx="9601202" cy="6477000"/>
          </a:xfrm>
        </p:grpSpPr>
        <p:pic>
          <p:nvPicPr>
            <p:cNvPr id="18" name="Picture 17">
              <a:extLst>
                <a:ext uri="{FF2B5EF4-FFF2-40B4-BE49-F238E27FC236}">
                  <a16:creationId xmlns:a16="http://schemas.microsoft.com/office/drawing/2014/main" id="{3B431671-D1CE-CDA4-45F0-F1C53A74FE16}"/>
                </a:ext>
              </a:extLst>
            </p:cNvPr>
            <p:cNvPicPr>
              <a:picLocks noChangeAspect="1"/>
            </p:cNvPicPr>
            <p:nvPr/>
          </p:nvPicPr>
          <p:blipFill>
            <a:blip r:embed="rId3">
              <a:extLst>
                <a:ext uri="{28A0092B-C50C-407E-A947-70E740481C1C}">
                  <a14:useLocalDpi xmlns:a14="http://schemas.microsoft.com/office/drawing/2010/main" val="0"/>
                </a:ext>
              </a:extLst>
            </a:blip>
            <a:srcRect l="2830" r="2830"/>
            <a:stretch/>
          </p:blipFill>
          <p:spPr>
            <a:xfrm>
              <a:off x="533400" y="2933700"/>
              <a:ext cx="8382001" cy="55530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 name="TextBox 18">
              <a:extLst>
                <a:ext uri="{FF2B5EF4-FFF2-40B4-BE49-F238E27FC236}">
                  <a16:creationId xmlns:a16="http://schemas.microsoft.com/office/drawing/2014/main" id="{407F65A7-37E6-4682-90DD-DC36EB91272A}"/>
                </a:ext>
              </a:extLst>
            </p:cNvPr>
            <p:cNvSpPr txBox="1"/>
            <p:nvPr/>
          </p:nvSpPr>
          <p:spPr>
            <a:xfrm>
              <a:off x="-304799" y="8702814"/>
              <a:ext cx="9601202"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Tượng thần ở đền Bay-on</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(Cam-pu-chia)</a:t>
              </a:r>
            </a:p>
          </p:txBody>
        </p:sp>
      </p:grpSp>
    </p:spTree>
    <p:extLst>
      <p:ext uri="{BB962C8B-B14F-4D97-AF65-F5344CB8AC3E}">
        <p14:creationId xmlns:p14="http://schemas.microsoft.com/office/powerpoint/2010/main" val="36542965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33D2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5266" b="5576"/>
          <a:stretch>
            <a:fillRect/>
          </a:stretch>
        </p:blipFill>
        <p:spPr>
          <a:xfrm>
            <a:off x="-421296" y="1952181"/>
            <a:ext cx="3149871" cy="833481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10482"/>
          <a:stretch>
            <a:fillRect/>
          </a:stretch>
        </p:blipFill>
        <p:spPr>
          <a:xfrm>
            <a:off x="10007883" y="7662926"/>
            <a:ext cx="8590005" cy="2624074"/>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7982"/>
          <a:stretch>
            <a:fillRect/>
          </a:stretch>
        </p:blipFill>
        <p:spPr>
          <a:xfrm>
            <a:off x="2393758" y="7796128"/>
            <a:ext cx="7932467" cy="2490872"/>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47405"/>
          <a:stretch>
            <a:fillRect/>
          </a:stretch>
        </p:blipFill>
        <p:spPr>
          <a:xfrm>
            <a:off x="456657" y="5886450"/>
            <a:ext cx="2353207" cy="4400550"/>
          </a:xfrm>
          <a:prstGeom prst="rect">
            <a:avLst/>
          </a:prstGeom>
        </p:spPr>
      </p:pic>
      <p:sp>
        <p:nvSpPr>
          <p:cNvPr id="3" name="TextBox 13">
            <a:extLst>
              <a:ext uri="{FF2B5EF4-FFF2-40B4-BE49-F238E27FC236}">
                <a16:creationId xmlns:a16="http://schemas.microsoft.com/office/drawing/2014/main" id="{13ABD7C4-94B0-E292-4D55-A1901240C9CE}"/>
              </a:ext>
            </a:extLst>
          </p:cNvPr>
          <p:cNvSpPr txBox="1"/>
          <p:nvPr/>
        </p:nvSpPr>
        <p:spPr>
          <a:xfrm>
            <a:off x="1618512" y="1023160"/>
            <a:ext cx="16154400" cy="6639766"/>
          </a:xfrm>
          <a:prstGeom prst="rect">
            <a:avLst/>
          </a:prstGeom>
        </p:spPr>
        <p:txBody>
          <a:bodyPr wrap="square" lIns="0" tIns="0" rIns="0" bIns="0" rtlCol="0" anchor="t">
            <a:spAutoFit/>
          </a:bodyPr>
          <a:lstStyle/>
          <a:p>
            <a:pPr algn="ctr">
              <a:lnSpc>
                <a:spcPct val="150000"/>
              </a:lnSpc>
            </a:pPr>
            <a:r>
              <a:rPr lang="en-US" sz="10000" b="1">
                <a:solidFill>
                  <a:srgbClr val="FFFF00"/>
                </a:solidFill>
                <a:latin typeface="Arial" panose="020B0604020202020204" pitchFamily="34" charset="0"/>
                <a:cs typeface="Arial" panose="020B0604020202020204" pitchFamily="34" charset="0"/>
              </a:rPr>
              <a:t>CHỦ ĐỀ 5: </a:t>
            </a:r>
          </a:p>
          <a:p>
            <a:pPr algn="ctr">
              <a:lnSpc>
                <a:spcPct val="150000"/>
              </a:lnSpc>
            </a:pPr>
            <a:r>
              <a:rPr lang="en-US" sz="10000" b="1">
                <a:solidFill>
                  <a:schemeClr val="bg1"/>
                </a:solidFill>
                <a:latin typeface="Arial" panose="020B0604020202020204" pitchFamily="34" charset="0"/>
                <a:cs typeface="Arial" panose="020B0604020202020204" pitchFamily="34" charset="0"/>
              </a:rPr>
              <a:t>VĂN MINH ĐÔNG NAM Á THỜI CỔ - TRUNG ĐẠI</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33D2E"/>
        </a:solidFill>
        <a:effectLst/>
      </p:bgPr>
    </p:bg>
    <p:spTree>
      <p:nvGrpSpPr>
        <p:cNvPr id="1" name="">
          <a:extLst>
            <a:ext uri="{FF2B5EF4-FFF2-40B4-BE49-F238E27FC236}">
              <a16:creationId xmlns:a16="http://schemas.microsoft.com/office/drawing/2014/main" id="{C6490963-9477-8C38-A23A-8361DE13A51A}"/>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D01F9ECF-7684-6A63-3339-D084AEA32E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5266" b="5576"/>
          <a:stretch>
            <a:fillRect/>
          </a:stretch>
        </p:blipFill>
        <p:spPr>
          <a:xfrm>
            <a:off x="-421296" y="1952181"/>
            <a:ext cx="3149871" cy="8334819"/>
          </a:xfrm>
          <a:prstGeom prst="rect">
            <a:avLst/>
          </a:prstGeom>
        </p:spPr>
      </p:pic>
      <p:pic>
        <p:nvPicPr>
          <p:cNvPr id="4" name="Picture 4">
            <a:extLst>
              <a:ext uri="{FF2B5EF4-FFF2-40B4-BE49-F238E27FC236}">
                <a16:creationId xmlns:a16="http://schemas.microsoft.com/office/drawing/2014/main" id="{9A018DB5-851F-13B3-7F76-E87A979514A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10482"/>
          <a:stretch>
            <a:fillRect/>
          </a:stretch>
        </p:blipFill>
        <p:spPr>
          <a:xfrm>
            <a:off x="10007883" y="7662926"/>
            <a:ext cx="8590005" cy="2624074"/>
          </a:xfrm>
          <a:prstGeom prst="rect">
            <a:avLst/>
          </a:prstGeom>
        </p:spPr>
      </p:pic>
      <p:pic>
        <p:nvPicPr>
          <p:cNvPr id="5" name="Picture 5">
            <a:extLst>
              <a:ext uri="{FF2B5EF4-FFF2-40B4-BE49-F238E27FC236}">
                <a16:creationId xmlns:a16="http://schemas.microsoft.com/office/drawing/2014/main" id="{F05B4B66-DC80-6888-3661-FCB3144D18A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7982"/>
          <a:stretch>
            <a:fillRect/>
          </a:stretch>
        </p:blipFill>
        <p:spPr>
          <a:xfrm>
            <a:off x="2393758" y="7796128"/>
            <a:ext cx="7932467" cy="2490872"/>
          </a:xfrm>
          <a:prstGeom prst="rect">
            <a:avLst/>
          </a:prstGeom>
        </p:spPr>
      </p:pic>
      <p:pic>
        <p:nvPicPr>
          <p:cNvPr id="6" name="Picture 6">
            <a:extLst>
              <a:ext uri="{FF2B5EF4-FFF2-40B4-BE49-F238E27FC236}">
                <a16:creationId xmlns:a16="http://schemas.microsoft.com/office/drawing/2014/main" id="{9F16DCD0-7A93-1DC3-ED47-537231F07E8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47405"/>
          <a:stretch>
            <a:fillRect/>
          </a:stretch>
        </p:blipFill>
        <p:spPr>
          <a:xfrm>
            <a:off x="456657" y="5886450"/>
            <a:ext cx="2353207" cy="4400550"/>
          </a:xfrm>
          <a:prstGeom prst="rect">
            <a:avLst/>
          </a:prstGeom>
        </p:spPr>
      </p:pic>
      <p:sp>
        <p:nvSpPr>
          <p:cNvPr id="9" name="TextBox 8">
            <a:extLst>
              <a:ext uri="{FF2B5EF4-FFF2-40B4-BE49-F238E27FC236}">
                <a16:creationId xmlns:a16="http://schemas.microsoft.com/office/drawing/2014/main" id="{131043AE-BD2E-13D5-E7EC-0FD531842E86}"/>
              </a:ext>
            </a:extLst>
          </p:cNvPr>
          <p:cNvSpPr txBox="1"/>
          <p:nvPr/>
        </p:nvSpPr>
        <p:spPr>
          <a:xfrm>
            <a:off x="1805245" y="558816"/>
            <a:ext cx="14677509" cy="7250831"/>
          </a:xfrm>
          <a:prstGeom prst="rect">
            <a:avLst/>
          </a:prstGeom>
          <a:noFill/>
        </p:spPr>
        <p:txBody>
          <a:bodyPr wrap="square">
            <a:spAutoFit/>
          </a:bodyPr>
          <a:lstStyle/>
          <a:p>
            <a:pPr algn="ctr">
              <a:lnSpc>
                <a:spcPct val="150000"/>
              </a:lnSpc>
            </a:pPr>
            <a:r>
              <a:rPr lang="en-US" sz="8000" b="1">
                <a:solidFill>
                  <a:srgbClr val="FFC000"/>
                </a:solidFill>
                <a:latin typeface="Arial" panose="020B0604020202020204" pitchFamily="34" charset="0"/>
                <a:cs typeface="Arial" panose="020B0604020202020204" pitchFamily="34" charset="0"/>
              </a:rPr>
              <a:t>BÀI 10: </a:t>
            </a:r>
          </a:p>
          <a:p>
            <a:pPr algn="ctr">
              <a:lnSpc>
                <a:spcPct val="150000"/>
              </a:lnSpc>
            </a:pPr>
            <a:r>
              <a:rPr lang="en-US" sz="8000" b="1">
                <a:solidFill>
                  <a:schemeClr val="bg1"/>
                </a:solidFill>
                <a:latin typeface="Arial" panose="020B0604020202020204" pitchFamily="34" charset="0"/>
                <a:cs typeface="Arial" panose="020B0604020202020204" pitchFamily="34" charset="0"/>
              </a:rPr>
              <a:t>HÀNH TRÌNH PHÁT TRIỂN CỦA VĂN MINH ĐÔNG NAM Á </a:t>
            </a:r>
          </a:p>
          <a:p>
            <a:pPr algn="ctr">
              <a:lnSpc>
                <a:spcPct val="150000"/>
              </a:lnSpc>
            </a:pPr>
            <a:r>
              <a:rPr lang="en-US" sz="8000" b="1">
                <a:solidFill>
                  <a:schemeClr val="bg1"/>
                </a:solidFill>
                <a:latin typeface="Arial" panose="020B0604020202020204" pitchFamily="34" charset="0"/>
                <a:cs typeface="Arial" panose="020B0604020202020204" pitchFamily="34" charset="0"/>
              </a:rPr>
              <a:t>THỜI KÌ CỔ - TRUNG ĐẠI</a:t>
            </a:r>
            <a:endParaRPr lang="en-US" sz="8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16929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4274996" y="2364151"/>
            <a:ext cx="4200343" cy="7778413"/>
          </a:xfrm>
          <a:prstGeom prst="rect">
            <a:avLst/>
          </a:prstGeom>
        </p:spPr>
      </p:pic>
      <p:sp>
        <p:nvSpPr>
          <p:cNvPr id="3" name="TextBox 3"/>
          <p:cNvSpPr txBox="1"/>
          <p:nvPr/>
        </p:nvSpPr>
        <p:spPr>
          <a:xfrm>
            <a:off x="4998720" y="601074"/>
            <a:ext cx="8290560" cy="1426737"/>
          </a:xfrm>
          <a:prstGeom prst="rect">
            <a:avLst/>
          </a:prstGeom>
        </p:spPr>
        <p:txBody>
          <a:bodyPr wrap="square" lIns="0" tIns="0" rIns="0" bIns="0" rtlCol="0" anchor="t">
            <a:spAutoFit/>
          </a:bodyPr>
          <a:lstStyle/>
          <a:p>
            <a:pPr marL="0" lvl="0" indent="0" algn="ctr">
              <a:lnSpc>
                <a:spcPts val="12319"/>
              </a:lnSpc>
              <a:spcBef>
                <a:spcPct val="0"/>
              </a:spcBef>
            </a:pPr>
            <a:r>
              <a:rPr lang="en-US" sz="6600" b="1" u="none">
                <a:solidFill>
                  <a:srgbClr val="4A5744"/>
                </a:solidFill>
                <a:latin typeface="Arial" panose="020B0604020202020204" pitchFamily="34" charset="0"/>
                <a:cs typeface="Arial" panose="020B0604020202020204" pitchFamily="34" charset="0"/>
              </a:rPr>
              <a:t>NỘI DUNG BÀI HỌC</a:t>
            </a:r>
          </a:p>
        </p:txBody>
      </p:sp>
      <p:pic>
        <p:nvPicPr>
          <p:cNvPr id="4" name="Picture 4"/>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0348" y="2364151"/>
            <a:ext cx="4370156" cy="8092881"/>
          </a:xfrm>
          <a:prstGeom prst="rect">
            <a:avLst/>
          </a:prstGeom>
        </p:spPr>
      </p:pic>
      <p:grpSp>
        <p:nvGrpSpPr>
          <p:cNvPr id="29" name="Group 28">
            <a:extLst>
              <a:ext uri="{FF2B5EF4-FFF2-40B4-BE49-F238E27FC236}">
                <a16:creationId xmlns:a16="http://schemas.microsoft.com/office/drawing/2014/main" id="{41673925-036D-E6C7-9228-0A9DE9D28DBE}"/>
              </a:ext>
            </a:extLst>
          </p:cNvPr>
          <p:cNvGrpSpPr/>
          <p:nvPr/>
        </p:nvGrpSpPr>
        <p:grpSpPr>
          <a:xfrm>
            <a:off x="1168070" y="2400300"/>
            <a:ext cx="6748156" cy="3342740"/>
            <a:chOff x="1168070" y="2400300"/>
            <a:chExt cx="6748156" cy="3342740"/>
          </a:xfrm>
        </p:grpSpPr>
        <p:grpSp>
          <p:nvGrpSpPr>
            <p:cNvPr id="22" name="Group 21">
              <a:extLst>
                <a:ext uri="{FF2B5EF4-FFF2-40B4-BE49-F238E27FC236}">
                  <a16:creationId xmlns:a16="http://schemas.microsoft.com/office/drawing/2014/main" id="{A67F912A-438D-558E-ABD4-1389C3C339EF}"/>
                </a:ext>
              </a:extLst>
            </p:cNvPr>
            <p:cNvGrpSpPr/>
            <p:nvPr/>
          </p:nvGrpSpPr>
          <p:grpSpPr>
            <a:xfrm>
              <a:off x="1168070" y="2400300"/>
              <a:ext cx="6748156" cy="3342740"/>
              <a:chOff x="1862444" y="3333239"/>
              <a:chExt cx="6748156" cy="3342740"/>
            </a:xfrm>
          </p:grpSpPr>
          <p:grpSp>
            <p:nvGrpSpPr>
              <p:cNvPr id="7" name="Group 7"/>
              <p:cNvGrpSpPr/>
              <p:nvPr/>
            </p:nvGrpSpPr>
            <p:grpSpPr>
              <a:xfrm>
                <a:off x="2358390" y="3695700"/>
                <a:ext cx="6252210" cy="2980279"/>
                <a:chOff x="0" y="0"/>
                <a:chExt cx="2228058" cy="2029252"/>
              </a:xfrm>
            </p:grpSpPr>
            <p:sp>
              <p:nvSpPr>
                <p:cNvPr id="8" name="Freeform 8"/>
                <p:cNvSpPr/>
                <p:nvPr/>
              </p:nvSpPr>
              <p:spPr>
                <a:xfrm>
                  <a:off x="0" y="0"/>
                  <a:ext cx="2228058" cy="2029252"/>
                </a:xfrm>
                <a:custGeom>
                  <a:avLst/>
                  <a:gdLst/>
                  <a:ahLst/>
                  <a:cxnLst/>
                  <a:rect l="l" t="t" r="r" b="b"/>
                  <a:pathLst>
                    <a:path w="2228058" h="2029252">
                      <a:moveTo>
                        <a:pt x="2103598" y="2029252"/>
                      </a:moveTo>
                      <a:lnTo>
                        <a:pt x="124460" y="2029252"/>
                      </a:lnTo>
                      <a:cubicBezTo>
                        <a:pt x="55880" y="2029252"/>
                        <a:pt x="0" y="1973372"/>
                        <a:pt x="0" y="1904791"/>
                      </a:cubicBezTo>
                      <a:lnTo>
                        <a:pt x="0" y="124460"/>
                      </a:lnTo>
                      <a:cubicBezTo>
                        <a:pt x="0" y="55880"/>
                        <a:pt x="55880" y="0"/>
                        <a:pt x="124460" y="0"/>
                      </a:cubicBezTo>
                      <a:lnTo>
                        <a:pt x="2103598" y="0"/>
                      </a:lnTo>
                      <a:cubicBezTo>
                        <a:pt x="2172178" y="0"/>
                        <a:pt x="2228058" y="55880"/>
                        <a:pt x="2228058" y="124460"/>
                      </a:cubicBezTo>
                      <a:lnTo>
                        <a:pt x="2228058" y="1904792"/>
                      </a:lnTo>
                      <a:cubicBezTo>
                        <a:pt x="2228058" y="1973372"/>
                        <a:pt x="2172178" y="2029252"/>
                        <a:pt x="2103598" y="2029252"/>
                      </a:cubicBezTo>
                      <a:close/>
                    </a:path>
                  </a:pathLst>
                </a:custGeom>
                <a:solidFill>
                  <a:srgbClr val="C9D1C5"/>
                </a:solidFill>
              </p:spPr>
              <p:txBody>
                <a:bodyPr/>
                <a:lstStyle/>
                <a:p>
                  <a:endParaRPr lang="en-US"/>
                </a:p>
              </p:txBody>
            </p:sp>
          </p:grpSp>
          <p:pic>
            <p:nvPicPr>
              <p:cNvPr id="20" name="Picture 4">
                <a:extLst>
                  <a:ext uri="{FF2B5EF4-FFF2-40B4-BE49-F238E27FC236}">
                    <a16:creationId xmlns:a16="http://schemas.microsoft.com/office/drawing/2014/main" id="{8DE3401E-7C84-4789-9A21-35C196AF862E}"/>
                  </a:ext>
                </a:extLst>
              </p:cNvPr>
              <p:cNvPicPr>
                <a:picLocks noChangeAspect="1"/>
              </p:cNvPicPr>
              <p:nvPr/>
            </p:nvPicPr>
            <p:blipFill>
              <a:blip r:embed="rId4"/>
              <a:srcRect/>
              <a:stretch>
                <a:fillRect/>
              </a:stretch>
            </p:blipFill>
            <p:spPr>
              <a:xfrm>
                <a:off x="1862444" y="3333239"/>
                <a:ext cx="1199208" cy="3342740"/>
              </a:xfrm>
              <a:prstGeom prst="rect">
                <a:avLst/>
              </a:prstGeom>
            </p:spPr>
          </p:pic>
        </p:grpSp>
        <p:sp>
          <p:nvSpPr>
            <p:cNvPr id="28" name="TextBox 27">
              <a:extLst>
                <a:ext uri="{FF2B5EF4-FFF2-40B4-BE49-F238E27FC236}">
                  <a16:creationId xmlns:a16="http://schemas.microsoft.com/office/drawing/2014/main" id="{E32211D1-43FC-B605-740A-737F995BDB4A}"/>
                </a:ext>
              </a:extLst>
            </p:cNvPr>
            <p:cNvSpPr txBox="1"/>
            <p:nvPr/>
          </p:nvSpPr>
          <p:spPr>
            <a:xfrm>
              <a:off x="2570733" y="2878773"/>
              <a:ext cx="4940046" cy="2748253"/>
            </a:xfrm>
            <a:prstGeom prst="rect">
              <a:avLst/>
            </a:prstGeom>
            <a:noFill/>
          </p:spPr>
          <p:txBody>
            <a:bodyPr wrap="square">
              <a:spAutoFit/>
            </a:bodyPr>
            <a:lstStyle/>
            <a:p>
              <a:pPr algn="ctr">
                <a:lnSpc>
                  <a:spcPct val="150000"/>
                </a:lnSpc>
              </a:pPr>
              <a:r>
                <a:rPr lang="en-US" sz="4000">
                  <a:solidFill>
                    <a:schemeClr val="tx1"/>
                  </a:solidFill>
                  <a:latin typeface="Arial" panose="020B0604020202020204" pitchFamily="34" charset="0"/>
                  <a:cs typeface="Arial" panose="020B0604020202020204" pitchFamily="34" charset="0"/>
                </a:rPr>
                <a:t>Từ những thế kỉ trước Công nguyên đến thế kỉ VII</a:t>
              </a:r>
            </a:p>
          </p:txBody>
        </p:sp>
      </p:grpSp>
      <p:grpSp>
        <p:nvGrpSpPr>
          <p:cNvPr id="31" name="Group 30">
            <a:extLst>
              <a:ext uri="{FF2B5EF4-FFF2-40B4-BE49-F238E27FC236}">
                <a16:creationId xmlns:a16="http://schemas.microsoft.com/office/drawing/2014/main" id="{262A829B-178B-2520-8093-4DB9588D950D}"/>
              </a:ext>
            </a:extLst>
          </p:cNvPr>
          <p:cNvGrpSpPr/>
          <p:nvPr/>
        </p:nvGrpSpPr>
        <p:grpSpPr>
          <a:xfrm>
            <a:off x="5106979" y="6507428"/>
            <a:ext cx="7163126" cy="3064959"/>
            <a:chOff x="5106979" y="6507428"/>
            <a:chExt cx="7163126" cy="3064959"/>
          </a:xfrm>
        </p:grpSpPr>
        <p:grpSp>
          <p:nvGrpSpPr>
            <p:cNvPr id="24" name="Group 23">
              <a:extLst>
                <a:ext uri="{FF2B5EF4-FFF2-40B4-BE49-F238E27FC236}">
                  <a16:creationId xmlns:a16="http://schemas.microsoft.com/office/drawing/2014/main" id="{6BFF2F6E-F8C0-DCBE-94F8-B8DE6759EC83}"/>
                </a:ext>
              </a:extLst>
            </p:cNvPr>
            <p:cNvGrpSpPr/>
            <p:nvPr/>
          </p:nvGrpSpPr>
          <p:grpSpPr>
            <a:xfrm>
              <a:off x="5106979" y="6507428"/>
              <a:ext cx="7163126" cy="3064959"/>
              <a:chOff x="5106979" y="6627682"/>
              <a:chExt cx="7163126" cy="3064959"/>
            </a:xfrm>
          </p:grpSpPr>
          <p:sp>
            <p:nvSpPr>
              <p:cNvPr id="23" name="Freeform 8">
                <a:extLst>
                  <a:ext uri="{FF2B5EF4-FFF2-40B4-BE49-F238E27FC236}">
                    <a16:creationId xmlns:a16="http://schemas.microsoft.com/office/drawing/2014/main" id="{333494DA-A166-B5D4-5E7A-218BDB0BB79F}"/>
                  </a:ext>
                </a:extLst>
              </p:cNvPr>
              <p:cNvSpPr/>
              <p:nvPr/>
            </p:nvSpPr>
            <p:spPr>
              <a:xfrm>
                <a:off x="6017895" y="6670023"/>
                <a:ext cx="6252210" cy="2980279"/>
              </a:xfrm>
              <a:custGeom>
                <a:avLst/>
                <a:gdLst/>
                <a:ahLst/>
                <a:cxnLst/>
                <a:rect l="l" t="t" r="r" b="b"/>
                <a:pathLst>
                  <a:path w="2228058" h="2029252">
                    <a:moveTo>
                      <a:pt x="2103598" y="2029252"/>
                    </a:moveTo>
                    <a:lnTo>
                      <a:pt x="124460" y="2029252"/>
                    </a:lnTo>
                    <a:cubicBezTo>
                      <a:pt x="55880" y="2029252"/>
                      <a:pt x="0" y="1973372"/>
                      <a:pt x="0" y="1904791"/>
                    </a:cubicBezTo>
                    <a:lnTo>
                      <a:pt x="0" y="124460"/>
                    </a:lnTo>
                    <a:cubicBezTo>
                      <a:pt x="0" y="55880"/>
                      <a:pt x="55880" y="0"/>
                      <a:pt x="124460" y="0"/>
                    </a:cubicBezTo>
                    <a:lnTo>
                      <a:pt x="2103598" y="0"/>
                    </a:lnTo>
                    <a:cubicBezTo>
                      <a:pt x="2172178" y="0"/>
                      <a:pt x="2228058" y="55880"/>
                      <a:pt x="2228058" y="124460"/>
                    </a:cubicBezTo>
                    <a:lnTo>
                      <a:pt x="2228058" y="1904792"/>
                    </a:lnTo>
                    <a:cubicBezTo>
                      <a:pt x="2228058" y="1973372"/>
                      <a:pt x="2172178" y="2029252"/>
                      <a:pt x="2103598" y="2029252"/>
                    </a:cubicBezTo>
                    <a:close/>
                  </a:path>
                </a:pathLst>
              </a:custGeom>
              <a:solidFill>
                <a:srgbClr val="C9D1C5"/>
              </a:solidFill>
            </p:spPr>
            <p:txBody>
              <a:bodyPr/>
              <a:lstStyle/>
              <a:p>
                <a:endParaRPr lang="en-US"/>
              </a:p>
            </p:txBody>
          </p:sp>
          <p:pic>
            <p:nvPicPr>
              <p:cNvPr id="21" name="Picture 6">
                <a:extLst>
                  <a:ext uri="{FF2B5EF4-FFF2-40B4-BE49-F238E27FC236}">
                    <a16:creationId xmlns:a16="http://schemas.microsoft.com/office/drawing/2014/main" id="{56F0CC24-50EA-F9D0-7854-1122C6D80F35}"/>
                  </a:ext>
                </a:extLst>
              </p:cNvPr>
              <p:cNvPicPr>
                <a:picLocks noChangeAspect="1"/>
              </p:cNvPicPr>
              <p:nvPr/>
            </p:nvPicPr>
            <p:blipFill>
              <a:blip r:embed="rId5"/>
              <a:srcRect/>
              <a:stretch>
                <a:fillRect/>
              </a:stretch>
            </p:blipFill>
            <p:spPr>
              <a:xfrm>
                <a:off x="5106979" y="6627682"/>
                <a:ext cx="1169792" cy="3064959"/>
              </a:xfrm>
              <a:prstGeom prst="rect">
                <a:avLst/>
              </a:prstGeom>
            </p:spPr>
          </p:pic>
        </p:grpSp>
        <p:sp>
          <p:nvSpPr>
            <p:cNvPr id="30" name="TextBox 29">
              <a:extLst>
                <a:ext uri="{FF2B5EF4-FFF2-40B4-BE49-F238E27FC236}">
                  <a16:creationId xmlns:a16="http://schemas.microsoft.com/office/drawing/2014/main" id="{78BA5802-62B9-D45D-FA54-2184B535E52E}"/>
                </a:ext>
              </a:extLst>
            </p:cNvPr>
            <p:cNvSpPr txBox="1"/>
            <p:nvPr/>
          </p:nvSpPr>
          <p:spPr>
            <a:xfrm>
              <a:off x="6930001" y="7127445"/>
              <a:ext cx="4427998" cy="1824923"/>
            </a:xfrm>
            <a:prstGeom prst="rect">
              <a:avLst/>
            </a:prstGeom>
            <a:noFill/>
          </p:spPr>
          <p:txBody>
            <a:bodyPr wrap="square">
              <a:spAutoFit/>
            </a:bodyPr>
            <a:lstStyle/>
            <a:p>
              <a:pPr algn="ctr">
                <a:lnSpc>
                  <a:spcPct val="150000"/>
                </a:lnSpc>
              </a:pPr>
              <a:r>
                <a:rPr lang="en-US" sz="4000">
                  <a:latin typeface="Arial" panose="020B0604020202020204" pitchFamily="34" charset="0"/>
                  <a:cs typeface="Arial" panose="020B0604020202020204" pitchFamily="34" charset="0"/>
                </a:rPr>
                <a:t>Từ thế kỉ VII đến thế kỉ XV</a:t>
              </a:r>
              <a:endParaRPr lang="en-US" sz="4000">
                <a:solidFill>
                  <a:schemeClr val="tx1"/>
                </a:solidFill>
                <a:latin typeface="Arial" panose="020B0604020202020204" pitchFamily="34" charset="0"/>
                <a:cs typeface="Arial" panose="020B0604020202020204" pitchFamily="34" charset="0"/>
              </a:endParaRPr>
            </a:p>
          </p:txBody>
        </p:sp>
      </p:grpSp>
      <p:grpSp>
        <p:nvGrpSpPr>
          <p:cNvPr id="33" name="Group 32">
            <a:extLst>
              <a:ext uri="{FF2B5EF4-FFF2-40B4-BE49-F238E27FC236}">
                <a16:creationId xmlns:a16="http://schemas.microsoft.com/office/drawing/2014/main" id="{EF530FD1-8299-7379-CDC0-5F6CB990FC34}"/>
              </a:ext>
            </a:extLst>
          </p:cNvPr>
          <p:cNvGrpSpPr/>
          <p:nvPr/>
        </p:nvGrpSpPr>
        <p:grpSpPr>
          <a:xfrm>
            <a:off x="10213893" y="2762761"/>
            <a:ext cx="6916923" cy="2980279"/>
            <a:chOff x="10213893" y="2762761"/>
            <a:chExt cx="6916923" cy="2980279"/>
          </a:xfrm>
        </p:grpSpPr>
        <p:grpSp>
          <p:nvGrpSpPr>
            <p:cNvPr id="26" name="Group 25">
              <a:extLst>
                <a:ext uri="{FF2B5EF4-FFF2-40B4-BE49-F238E27FC236}">
                  <a16:creationId xmlns:a16="http://schemas.microsoft.com/office/drawing/2014/main" id="{D557A6C2-135A-D5D3-C0B5-FA09CC3530E3}"/>
                </a:ext>
              </a:extLst>
            </p:cNvPr>
            <p:cNvGrpSpPr/>
            <p:nvPr/>
          </p:nvGrpSpPr>
          <p:grpSpPr>
            <a:xfrm>
              <a:off x="10213893" y="2762761"/>
              <a:ext cx="6916923" cy="2980279"/>
              <a:chOff x="10213893" y="2883015"/>
              <a:chExt cx="6916923" cy="2980279"/>
            </a:xfrm>
          </p:grpSpPr>
          <p:sp>
            <p:nvSpPr>
              <p:cNvPr id="25" name="Freeform 8">
                <a:extLst>
                  <a:ext uri="{FF2B5EF4-FFF2-40B4-BE49-F238E27FC236}">
                    <a16:creationId xmlns:a16="http://schemas.microsoft.com/office/drawing/2014/main" id="{7A9D56C8-246E-9C00-EA4F-349BD25C3E96}"/>
                  </a:ext>
                </a:extLst>
              </p:cNvPr>
              <p:cNvSpPr/>
              <p:nvPr/>
            </p:nvSpPr>
            <p:spPr>
              <a:xfrm>
                <a:off x="10878606" y="2883015"/>
                <a:ext cx="6252210" cy="2980279"/>
              </a:xfrm>
              <a:custGeom>
                <a:avLst/>
                <a:gdLst/>
                <a:ahLst/>
                <a:cxnLst/>
                <a:rect l="l" t="t" r="r" b="b"/>
                <a:pathLst>
                  <a:path w="2228058" h="2029252">
                    <a:moveTo>
                      <a:pt x="2103598" y="2029252"/>
                    </a:moveTo>
                    <a:lnTo>
                      <a:pt x="124460" y="2029252"/>
                    </a:lnTo>
                    <a:cubicBezTo>
                      <a:pt x="55880" y="2029252"/>
                      <a:pt x="0" y="1973372"/>
                      <a:pt x="0" y="1904791"/>
                    </a:cubicBezTo>
                    <a:lnTo>
                      <a:pt x="0" y="124460"/>
                    </a:lnTo>
                    <a:cubicBezTo>
                      <a:pt x="0" y="55880"/>
                      <a:pt x="55880" y="0"/>
                      <a:pt x="124460" y="0"/>
                    </a:cubicBezTo>
                    <a:lnTo>
                      <a:pt x="2103598" y="0"/>
                    </a:lnTo>
                    <a:cubicBezTo>
                      <a:pt x="2172178" y="0"/>
                      <a:pt x="2228058" y="55880"/>
                      <a:pt x="2228058" y="124460"/>
                    </a:cubicBezTo>
                    <a:lnTo>
                      <a:pt x="2228058" y="1904792"/>
                    </a:lnTo>
                    <a:cubicBezTo>
                      <a:pt x="2228058" y="1973372"/>
                      <a:pt x="2172178" y="2029252"/>
                      <a:pt x="2103598" y="2029252"/>
                    </a:cubicBezTo>
                    <a:close/>
                  </a:path>
                </a:pathLst>
              </a:custGeom>
              <a:solidFill>
                <a:srgbClr val="C9D1C5"/>
              </a:solidFill>
            </p:spPr>
            <p:txBody>
              <a:bodyPr/>
              <a:lstStyle/>
              <a:p>
                <a:endParaRPr lang="en-US"/>
              </a:p>
            </p:txBody>
          </p:sp>
          <p:pic>
            <p:nvPicPr>
              <p:cNvPr id="19" name="Picture 14">
                <a:extLst>
                  <a:ext uri="{FF2B5EF4-FFF2-40B4-BE49-F238E27FC236}">
                    <a16:creationId xmlns:a16="http://schemas.microsoft.com/office/drawing/2014/main" id="{0997AA7B-C9A1-5180-7F42-0DB48AD87844}"/>
                  </a:ext>
                </a:extLst>
              </p:cNvPr>
              <p:cNvPicPr>
                <a:picLocks noChangeAspect="1"/>
              </p:cNvPicPr>
              <p:nvPr/>
            </p:nvPicPr>
            <p:blipFill>
              <a:blip r:embed="rId6"/>
              <a:srcRect/>
              <a:stretch>
                <a:fillRect/>
              </a:stretch>
            </p:blipFill>
            <p:spPr>
              <a:xfrm>
                <a:off x="10213893" y="2883015"/>
                <a:ext cx="1292696" cy="2980279"/>
              </a:xfrm>
              <a:prstGeom prst="rect">
                <a:avLst/>
              </a:prstGeom>
            </p:spPr>
          </p:pic>
        </p:grpSp>
        <p:sp>
          <p:nvSpPr>
            <p:cNvPr id="32" name="TextBox 31">
              <a:extLst>
                <a:ext uri="{FF2B5EF4-FFF2-40B4-BE49-F238E27FC236}">
                  <a16:creationId xmlns:a16="http://schemas.microsoft.com/office/drawing/2014/main" id="{F0326011-E245-4341-7A33-3F28DD2FF2A0}"/>
                </a:ext>
              </a:extLst>
            </p:cNvPr>
            <p:cNvSpPr txBox="1"/>
            <p:nvPr/>
          </p:nvSpPr>
          <p:spPr>
            <a:xfrm>
              <a:off x="11902652" y="3315111"/>
              <a:ext cx="4744688" cy="1824923"/>
            </a:xfrm>
            <a:prstGeom prst="rect">
              <a:avLst/>
            </a:prstGeom>
            <a:noFill/>
          </p:spPr>
          <p:txBody>
            <a:bodyPr wrap="square">
              <a:spAutoFit/>
            </a:bodyPr>
            <a:lstStyle/>
            <a:p>
              <a:pPr algn="ctr">
                <a:lnSpc>
                  <a:spcPct val="150000"/>
                </a:lnSpc>
              </a:pPr>
              <a:r>
                <a:rPr lang="en-US" sz="4000">
                  <a:latin typeface="Arial" panose="020B0604020202020204" pitchFamily="34" charset="0"/>
                  <a:cs typeface="Arial" panose="020B0604020202020204" pitchFamily="34" charset="0"/>
                </a:rPr>
                <a:t>Từ thế kỉ XVI đến thế kỉ XIX</a:t>
              </a:r>
              <a:endParaRPr lang="en-US" sz="4000">
                <a:solidFill>
                  <a:schemeClr val="tx1"/>
                </a:solidFill>
                <a:latin typeface="Arial" panose="020B0604020202020204" pitchFamily="34" charset="0"/>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par>
                                <p:cTn id="8" presetID="22" presetClass="entr" presetSubtype="8"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left)">
                                      <p:cBhvr>
                                        <p:cTn id="10" dur="500"/>
                                        <p:tgtEl>
                                          <p:spTgt spid="31"/>
                                        </p:tgtEl>
                                      </p:cBhvr>
                                    </p:animEffect>
                                  </p:childTnLst>
                                </p:cTn>
                              </p:par>
                              <p:par>
                                <p:cTn id="11" presetID="22" presetClass="entr" presetSubtype="8"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ipe(left)">
                                      <p:cBhvr>
                                        <p:cTn id="1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7D5B653-2C0E-753B-75F6-380C152898D9}"/>
              </a:ext>
            </a:extLst>
          </p:cNvPr>
          <p:cNvSpPr/>
          <p:nvPr/>
        </p:nvSpPr>
        <p:spPr>
          <a:xfrm>
            <a:off x="1371600" y="1257300"/>
            <a:ext cx="15657957" cy="7772400"/>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4">
            <a:extLst>
              <a:ext uri="{FF2B5EF4-FFF2-40B4-BE49-F238E27FC236}">
                <a16:creationId xmlns:a16="http://schemas.microsoft.com/office/drawing/2014/main" id="{3EAA8291-3670-AEA9-5F80-62884D9ED676}"/>
              </a:ext>
            </a:extLst>
          </p:cNvPr>
          <p:cNvSpPr txBox="1"/>
          <p:nvPr/>
        </p:nvSpPr>
        <p:spPr>
          <a:xfrm>
            <a:off x="2456878" y="4914900"/>
            <a:ext cx="13487400" cy="2858731"/>
          </a:xfrm>
          <a:prstGeom prst="rect">
            <a:avLst/>
          </a:prstGeom>
        </p:spPr>
        <p:txBody>
          <a:bodyPr wrap="square" lIns="0" tIns="0" rIns="0" bIns="0" rtlCol="0" anchor="t">
            <a:spAutoFit/>
          </a:bodyPr>
          <a:lstStyle/>
          <a:p>
            <a:pPr algn="ctr">
              <a:lnSpc>
                <a:spcPct val="150000"/>
              </a:lnSpc>
            </a:pPr>
            <a:r>
              <a:rPr lang="vi-VN" sz="6600" b="1">
                <a:cs typeface="Arial" panose="020B0604020202020204" pitchFamily="34" charset="0"/>
              </a:rPr>
              <a:t>TỪ NHỮNG THẾ KỈ TRƯỚC CÔNG NGUYÊN ĐẾN THẾ KỈ VII</a:t>
            </a:r>
          </a:p>
        </p:txBody>
      </p:sp>
      <p:grpSp>
        <p:nvGrpSpPr>
          <p:cNvPr id="4" name="Group 3">
            <a:extLst>
              <a:ext uri="{FF2B5EF4-FFF2-40B4-BE49-F238E27FC236}">
                <a16:creationId xmlns:a16="http://schemas.microsoft.com/office/drawing/2014/main" id="{A5FBDAD3-14B5-E778-FEAC-142643E44CAC}"/>
              </a:ext>
            </a:extLst>
          </p:cNvPr>
          <p:cNvGrpSpPr/>
          <p:nvPr/>
        </p:nvGrpSpPr>
        <p:grpSpPr>
          <a:xfrm>
            <a:off x="5994400" y="2019300"/>
            <a:ext cx="6299200" cy="2362200"/>
            <a:chOff x="3020848" y="1447800"/>
            <a:chExt cx="6299200" cy="2362200"/>
          </a:xfrm>
        </p:grpSpPr>
        <p:pic>
          <p:nvPicPr>
            <p:cNvPr id="5" name="Picture 5">
              <a:extLst>
                <a:ext uri="{FF2B5EF4-FFF2-40B4-BE49-F238E27FC236}">
                  <a16:creationId xmlns:a16="http://schemas.microsoft.com/office/drawing/2014/main" id="{5CDB0E1B-F9FF-DEB1-8992-62089FD9C98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20848" y="1447800"/>
              <a:ext cx="6299200" cy="2362200"/>
            </a:xfrm>
            <a:prstGeom prst="rect">
              <a:avLst/>
            </a:prstGeom>
          </p:spPr>
        </p:pic>
        <p:sp>
          <p:nvSpPr>
            <p:cNvPr id="6" name="TextBox 5">
              <a:extLst>
                <a:ext uri="{FF2B5EF4-FFF2-40B4-BE49-F238E27FC236}">
                  <a16:creationId xmlns:a16="http://schemas.microsoft.com/office/drawing/2014/main" id="{9DE726A4-F669-53C2-C3A0-532211B634D0}"/>
                </a:ext>
              </a:extLst>
            </p:cNvPr>
            <p:cNvSpPr txBox="1"/>
            <p:nvPr/>
          </p:nvSpPr>
          <p:spPr>
            <a:xfrm>
              <a:off x="3666771" y="1752600"/>
              <a:ext cx="5054252" cy="1769715"/>
            </a:xfrm>
            <a:prstGeom prst="rect">
              <a:avLst/>
            </a:prstGeom>
          </p:spPr>
          <p:txBody>
            <a:bodyPr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lang="en-US" sz="11500" b="1">
                  <a:solidFill>
                    <a:prstClr val="white"/>
                  </a:solidFill>
                  <a:latin typeface="Arial" panose="020B0604020202020204" pitchFamily="34" charset="0"/>
                  <a:cs typeface="Arial" panose="020B0604020202020204" pitchFamily="34" charset="0"/>
                </a:rPr>
                <a:t>1</a:t>
              </a:r>
              <a:endParaRPr kumimoji="0" lang="en-US" sz="11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9742429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the continent&#10;&#10;AI-generated content may be incorrect.">
            <a:extLst>
              <a:ext uri="{FF2B5EF4-FFF2-40B4-BE49-F238E27FC236}">
                <a16:creationId xmlns:a16="http://schemas.microsoft.com/office/drawing/2014/main" id="{AA17BD2F-0DB2-CEBF-F193-7268FBD423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8600" y="1714500"/>
            <a:ext cx="9963819" cy="7934962"/>
          </a:xfrm>
          <a:prstGeom prst="rect">
            <a:avLst/>
          </a:prstGeom>
        </p:spPr>
      </p:pic>
      <p:sp>
        <p:nvSpPr>
          <p:cNvPr id="3" name="TextBox 2">
            <a:extLst>
              <a:ext uri="{FF2B5EF4-FFF2-40B4-BE49-F238E27FC236}">
                <a16:creationId xmlns:a16="http://schemas.microsoft.com/office/drawing/2014/main" id="{9EE05AA1-D16D-CE96-C169-8F843DE5CD19}"/>
              </a:ext>
            </a:extLst>
          </p:cNvPr>
          <p:cNvSpPr txBox="1"/>
          <p:nvPr/>
        </p:nvSpPr>
        <p:spPr>
          <a:xfrm>
            <a:off x="1466850" y="714970"/>
            <a:ext cx="15354300" cy="923330"/>
          </a:xfrm>
          <a:prstGeom prst="rect">
            <a:avLst/>
          </a:prstGeom>
          <a:noFill/>
        </p:spPr>
        <p:txBody>
          <a:bodyPr wrap="square">
            <a:spAutoFit/>
          </a:bodyPr>
          <a:lstStyle/>
          <a:p>
            <a:pPr algn="ctr"/>
            <a:r>
              <a:rPr lang="en-US" sz="5400">
                <a:solidFill>
                  <a:schemeClr val="accent2">
                    <a:lumMod val="75000"/>
                  </a:schemeClr>
                </a:solidFill>
                <a:latin typeface="1FTV Akira Expanded" panose="02000800000000000000" pitchFamily="50" charset="0"/>
                <a:ea typeface="Calibri" panose="020F0502020204030204" pitchFamily="34" charset="0"/>
                <a:cs typeface="Times New Roman" panose="02020603050405020304" pitchFamily="18" charset="0"/>
              </a:rPr>
              <a:t>Ý nghĩa:</a:t>
            </a:r>
            <a:endParaRPr lang="en-US" sz="5400">
              <a:solidFill>
                <a:schemeClr val="accent2">
                  <a:lumMod val="75000"/>
                </a:schemeClr>
              </a:solidFill>
              <a:latin typeface="1FTV Akira Expanded" panose="02000800000000000000" pitchFamily="50" charset="0"/>
            </a:endParaRPr>
          </a:p>
        </p:txBody>
      </p:sp>
      <p:sp>
        <p:nvSpPr>
          <p:cNvPr id="4" name="Rectangle: Rounded Corners 3">
            <a:extLst>
              <a:ext uri="{FF2B5EF4-FFF2-40B4-BE49-F238E27FC236}">
                <a16:creationId xmlns:a16="http://schemas.microsoft.com/office/drawing/2014/main" id="{81EF7F41-2BD5-0B8B-E300-1385278FEAAF}"/>
              </a:ext>
            </a:extLst>
          </p:cNvPr>
          <p:cNvSpPr/>
          <p:nvPr/>
        </p:nvSpPr>
        <p:spPr>
          <a:xfrm>
            <a:off x="762000" y="2019300"/>
            <a:ext cx="6629401" cy="2819400"/>
          </a:xfrm>
          <a:prstGeom prst="roundRect">
            <a:avLst>
              <a:gd name="adj" fmla="val 5822"/>
            </a:avLst>
          </a:prstGeom>
          <a:solidFill>
            <a:schemeClr val="bg1"/>
          </a:solidFill>
          <a:ln w="28575">
            <a:solidFill>
              <a:srgbClr val="6666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N</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ằm trên con đường hàng hải nối liền Ấn Độ Dương và Thái Bình Dương</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p>
        </p:txBody>
      </p:sp>
      <p:grpSp>
        <p:nvGrpSpPr>
          <p:cNvPr id="5" name="Group 4">
            <a:extLst>
              <a:ext uri="{FF2B5EF4-FFF2-40B4-BE49-F238E27FC236}">
                <a16:creationId xmlns:a16="http://schemas.microsoft.com/office/drawing/2014/main" id="{E6B7E87E-816F-9558-00B0-1D5D14A09920}"/>
              </a:ext>
            </a:extLst>
          </p:cNvPr>
          <p:cNvGrpSpPr/>
          <p:nvPr/>
        </p:nvGrpSpPr>
        <p:grpSpPr>
          <a:xfrm>
            <a:off x="476250" y="5143500"/>
            <a:ext cx="6915151" cy="4267200"/>
            <a:chOff x="858159" y="214376"/>
            <a:chExt cx="6915151" cy="4267200"/>
          </a:xfrm>
        </p:grpSpPr>
        <p:sp>
          <p:nvSpPr>
            <p:cNvPr id="6" name="Arrow: Right 5">
              <a:extLst>
                <a:ext uri="{FF2B5EF4-FFF2-40B4-BE49-F238E27FC236}">
                  <a16:creationId xmlns:a16="http://schemas.microsoft.com/office/drawing/2014/main" id="{F8318F0F-4196-9D72-B0FE-8BF1FD17BEB5}"/>
                </a:ext>
              </a:extLst>
            </p:cNvPr>
            <p:cNvSpPr/>
            <p:nvPr/>
          </p:nvSpPr>
          <p:spPr>
            <a:xfrm>
              <a:off x="858159" y="1966976"/>
              <a:ext cx="990600" cy="762000"/>
            </a:xfrm>
            <a:prstGeom prst="rightArrow">
              <a:avLst/>
            </a:prstGeom>
            <a:solidFill>
              <a:srgbClr val="FFE67D"/>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83E25D77-5325-0AB3-5F25-AD02E6F9E891}"/>
                </a:ext>
              </a:extLst>
            </p:cNvPr>
            <p:cNvSpPr/>
            <p:nvPr/>
          </p:nvSpPr>
          <p:spPr>
            <a:xfrm>
              <a:off x="2060197" y="214376"/>
              <a:ext cx="5713113" cy="4267200"/>
            </a:xfrm>
            <a:prstGeom prst="roundRect">
              <a:avLst>
                <a:gd name="adj" fmla="val 7474"/>
              </a:avLst>
            </a:prstGeom>
            <a:solidFill>
              <a:srgbClr val="FFE67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Đ</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ược xem như một “ngã tư đường”, cầu nối của những nền văn minh lớn trên thế giới. </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a:extLst>
              <a:ext uri="{FF2B5EF4-FFF2-40B4-BE49-F238E27FC236}">
                <a16:creationId xmlns:a16="http://schemas.microsoft.com/office/drawing/2014/main" id="{DD917B25-2A65-B9EC-7987-7C61B4093D78}"/>
              </a:ext>
            </a:extLst>
          </p:cNvPr>
          <p:cNvPicPr>
            <a:picLocks noChangeAspect="1"/>
          </p:cNvPicPr>
          <p:nvPr/>
        </p:nvPicPr>
        <p:blipFill>
          <a:blip r:embed="rId3"/>
          <a:stretch>
            <a:fillRect/>
          </a:stretch>
        </p:blipFill>
        <p:spPr>
          <a:xfrm>
            <a:off x="17206" y="9793266"/>
            <a:ext cx="2164574" cy="471611"/>
          </a:xfrm>
          <a:prstGeom prst="rect">
            <a:avLst/>
          </a:prstGeom>
        </p:spPr>
      </p:pic>
    </p:spTree>
    <p:extLst>
      <p:ext uri="{BB962C8B-B14F-4D97-AF65-F5344CB8AC3E}">
        <p14:creationId xmlns:p14="http://schemas.microsoft.com/office/powerpoint/2010/main" val="17602697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E2A054B-919E-EB84-DB81-EC2D51BF4B32}"/>
              </a:ext>
            </a:extLst>
          </p:cNvPr>
          <p:cNvGrpSpPr/>
          <p:nvPr/>
        </p:nvGrpSpPr>
        <p:grpSpPr>
          <a:xfrm>
            <a:off x="924145" y="419100"/>
            <a:ext cx="16439710" cy="3671583"/>
            <a:chOff x="3200400" y="1143750"/>
            <a:chExt cx="16439710" cy="3671583"/>
          </a:xfrm>
        </p:grpSpPr>
        <p:sp>
          <p:nvSpPr>
            <p:cNvPr id="5" name="Rectangle 4">
              <a:extLst>
                <a:ext uri="{FF2B5EF4-FFF2-40B4-BE49-F238E27FC236}">
                  <a16:creationId xmlns:a16="http://schemas.microsoft.com/office/drawing/2014/main" id="{32867764-CB5B-3DE9-DB94-53BC77B4F12E}"/>
                </a:ext>
              </a:extLst>
            </p:cNvPr>
            <p:cNvSpPr/>
            <p:nvPr/>
          </p:nvSpPr>
          <p:spPr>
            <a:xfrm>
              <a:off x="6400800" y="1143750"/>
              <a:ext cx="13239310" cy="3671583"/>
            </a:xfrm>
            <a:prstGeom prst="rect">
              <a:avLst/>
            </a:prstGeom>
          </p:spPr>
          <p:txBody>
            <a:bodyPr wrap="square">
              <a:spAutoFit/>
            </a:bodyPr>
            <a:lstStyle/>
            <a:p>
              <a:pPr algn="just">
                <a:lnSpc>
                  <a:spcPct val="150000"/>
                </a:lnSpc>
              </a:pPr>
              <a:r>
                <a:rPr lang="en-US" sz="4000" b="1" i="1">
                  <a:solidFill>
                    <a:srgbClr val="FF0000"/>
                  </a:solidFill>
                  <a:latin typeface="Arial" panose="020B0604020202020204" pitchFamily="34" charset="0"/>
                  <a:cs typeface="Arial" panose="020B0604020202020204" pitchFamily="34" charset="0"/>
                </a:rPr>
                <a:t>Em hãy đ</a:t>
              </a:r>
              <a:r>
                <a:rPr lang="vi-VN" sz="4000" b="1" i="1">
                  <a:solidFill>
                    <a:srgbClr val="FF0000"/>
                  </a:solidFill>
                  <a:latin typeface="Arial" panose="020B0604020202020204" pitchFamily="34" charset="0"/>
                  <a:cs typeface="Arial" panose="020B0604020202020204" pitchFamily="34" charset="0"/>
                </a:rPr>
                <a:t>ọc thông tin mục 1, quan sát Hình 2 SGK tr.46, 47 và thực hiện nhiệm vụ: </a:t>
              </a:r>
              <a:r>
                <a:rPr lang="vi-VN" sz="4000">
                  <a:latin typeface="Arial" panose="020B0604020202020204" pitchFamily="34" charset="0"/>
                  <a:cs typeface="Arial" panose="020B0604020202020204" pitchFamily="34" charset="0"/>
                </a:rPr>
                <a:t>Trình bày sự ra đời của các quốc gia Đông Nam Á trong giai đoạn từ đầu Công nguyên đến thế kỉ VII.</a:t>
              </a:r>
              <a:endParaRPr lang="en-US" sz="4000">
                <a:latin typeface="Arial" panose="020B0604020202020204" pitchFamily="34" charset="0"/>
                <a:cs typeface="Arial" panose="020B0604020202020204" pitchFamily="34" charset="0"/>
              </a:endParaRPr>
            </a:p>
          </p:txBody>
        </p:sp>
        <p:pic>
          <p:nvPicPr>
            <p:cNvPr id="6" name="Picture 14">
              <a:extLst>
                <a:ext uri="{FF2B5EF4-FFF2-40B4-BE49-F238E27FC236}">
                  <a16:creationId xmlns:a16="http://schemas.microsoft.com/office/drawing/2014/main" id="{71F5C450-5854-7251-176F-45B08A59B5D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00400" y="1715250"/>
              <a:ext cx="2895600" cy="2826830"/>
            </a:xfrm>
            <a:prstGeom prst="rect">
              <a:avLst/>
            </a:prstGeom>
          </p:spPr>
        </p:pic>
      </p:grpSp>
      <p:sp>
        <p:nvSpPr>
          <p:cNvPr id="10" name="Freeform 10">
            <a:extLst>
              <a:ext uri="{FF2B5EF4-FFF2-40B4-BE49-F238E27FC236}">
                <a16:creationId xmlns:a16="http://schemas.microsoft.com/office/drawing/2014/main" id="{0265DBA3-AF38-1814-6A5A-7406F64B06FA}"/>
              </a:ext>
            </a:extLst>
          </p:cNvPr>
          <p:cNvSpPr/>
          <p:nvPr/>
        </p:nvSpPr>
        <p:spPr>
          <a:xfrm>
            <a:off x="924145" y="4090683"/>
            <a:ext cx="4714655" cy="6196317"/>
          </a:xfrm>
          <a:custGeom>
            <a:avLst/>
            <a:gdLst/>
            <a:ahLst/>
            <a:cxnLst/>
            <a:rect l="l" t="t" r="r" b="b"/>
            <a:pathLst>
              <a:path w="2135127" h="2885307">
                <a:moveTo>
                  <a:pt x="0" y="0"/>
                </a:moveTo>
                <a:lnTo>
                  <a:pt x="2135127" y="0"/>
                </a:lnTo>
                <a:lnTo>
                  <a:pt x="2135127" y="2885307"/>
                </a:lnTo>
                <a:lnTo>
                  <a:pt x="0" y="2885307"/>
                </a:lnTo>
                <a:lnTo>
                  <a:pt x="0" y="0"/>
                </a:lnTo>
                <a:close/>
              </a:path>
            </a:pathLst>
          </a:custGeom>
          <a:blipFill>
            <a:blip r:embed="rId4"/>
            <a:stretch>
              <a:fillRect/>
            </a:stretch>
          </a:blipFill>
        </p:spPr>
        <p:txBody>
          <a:bodyPr/>
          <a:lstStyle/>
          <a:p>
            <a:endParaRPr lang="en-US"/>
          </a:p>
        </p:txBody>
      </p:sp>
      <p:pic>
        <p:nvPicPr>
          <p:cNvPr id="12" name="Picture 11" descr="A brick building with a stone structure with Mỹ Sơn in the background&#10;&#10;AI-generated content may be incorrect.">
            <a:extLst>
              <a:ext uri="{FF2B5EF4-FFF2-40B4-BE49-F238E27FC236}">
                <a16:creationId xmlns:a16="http://schemas.microsoft.com/office/drawing/2014/main" id="{B894B501-9687-1609-A02E-EC03EBBB5F71}"/>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27510" y="3315929"/>
            <a:ext cx="7836345" cy="65532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5F481356-84C2-AFCD-99E4-F8ED938596E9}"/>
              </a:ext>
            </a:extLst>
          </p:cNvPr>
          <p:cNvSpPr/>
          <p:nvPr/>
        </p:nvSpPr>
        <p:spPr>
          <a:xfrm>
            <a:off x="0" y="791515"/>
            <a:ext cx="914400" cy="597114"/>
          </a:xfrm>
          <a:prstGeom prst="homePlate">
            <a:avLst/>
          </a:prstGeom>
          <a:solidFill>
            <a:srgbClr val="E91D28"/>
          </a:solidFill>
          <a:ln w="25400" cap="flat" cmpd="sng" algn="ctr">
            <a:noFill/>
            <a:prstDash val="solid"/>
          </a:ln>
          <a:effectLst/>
        </p:spPr>
        <p:txBody>
          <a:bodyPr rtlCol="0" anchor="ctr"/>
          <a:lstStyle/>
          <a:p>
            <a:pPr algn="ctr" defTabSz="1828800">
              <a:defRPr/>
            </a:pPr>
            <a:endParaRPr lang="en-US" sz="3600" kern="0">
              <a:solidFill>
                <a:srgbClr val="E91D28"/>
              </a:solidFill>
              <a:latin typeface="Arial"/>
              <a:cs typeface="Arial"/>
              <a:sym typeface="Arial"/>
            </a:endParaRPr>
          </a:p>
        </p:txBody>
      </p:sp>
      <p:sp>
        <p:nvSpPr>
          <p:cNvPr id="3" name="TextBox 2">
            <a:extLst>
              <a:ext uri="{FF2B5EF4-FFF2-40B4-BE49-F238E27FC236}">
                <a16:creationId xmlns:a16="http://schemas.microsoft.com/office/drawing/2014/main" id="{5470B640-B9B8-7708-509D-64D5CC65F193}"/>
              </a:ext>
            </a:extLst>
          </p:cNvPr>
          <p:cNvSpPr txBox="1"/>
          <p:nvPr/>
        </p:nvSpPr>
        <p:spPr>
          <a:xfrm>
            <a:off x="1292844" y="659182"/>
            <a:ext cx="10365756" cy="769441"/>
          </a:xfrm>
          <a:prstGeom prst="rect">
            <a:avLst/>
          </a:prstGeom>
          <a:noFill/>
        </p:spPr>
        <p:txBody>
          <a:bodyPr wrap="square" rtlCol="0">
            <a:spAutoFit/>
          </a:bodyPr>
          <a:lstStyle/>
          <a:p>
            <a:pPr defTabSz="1828800">
              <a:defRPr/>
            </a:pPr>
            <a:r>
              <a:rPr lang="en-US" sz="4400" b="1" kern="0">
                <a:solidFill>
                  <a:srgbClr val="E91D28"/>
                </a:solidFill>
                <a:latin typeface="Arial" panose="020B0604020202020204" pitchFamily="34" charset="0"/>
                <a:cs typeface="Arial" panose="020B0604020202020204" pitchFamily="34" charset="0"/>
                <a:sym typeface="Arial"/>
              </a:rPr>
              <a:t>Thời gian: </a:t>
            </a:r>
            <a:r>
              <a:rPr lang="en-US" sz="4000" kern="0">
                <a:solidFill>
                  <a:srgbClr val="000000"/>
                </a:solidFill>
                <a:latin typeface="Arial" panose="020B0604020202020204" pitchFamily="34" charset="0"/>
                <a:cs typeface="Arial" panose="020B0604020202020204" pitchFamily="34" charset="0"/>
                <a:sym typeface="Arial"/>
              </a:rPr>
              <a:t>Trước Công nguyên – TK VII.</a:t>
            </a:r>
            <a:endParaRPr lang="en-US" sz="4400" kern="0">
              <a:solidFill>
                <a:srgbClr val="000000"/>
              </a:solidFill>
              <a:latin typeface="Arial" panose="020B0604020202020204" pitchFamily="34" charset="0"/>
              <a:cs typeface="Arial" panose="020B0604020202020204" pitchFamily="34" charset="0"/>
              <a:sym typeface="Arial"/>
            </a:endParaRPr>
          </a:p>
        </p:txBody>
      </p:sp>
      <p:sp>
        <p:nvSpPr>
          <p:cNvPr id="5" name="Arrow: Pentagon 4">
            <a:extLst>
              <a:ext uri="{FF2B5EF4-FFF2-40B4-BE49-F238E27FC236}">
                <a16:creationId xmlns:a16="http://schemas.microsoft.com/office/drawing/2014/main" id="{92544079-9D58-F151-74B5-8B7FC27118D7}"/>
              </a:ext>
            </a:extLst>
          </p:cNvPr>
          <p:cNvSpPr/>
          <p:nvPr/>
        </p:nvSpPr>
        <p:spPr>
          <a:xfrm>
            <a:off x="0" y="1800663"/>
            <a:ext cx="914400" cy="597114"/>
          </a:xfrm>
          <a:prstGeom prst="homePlate">
            <a:avLst/>
          </a:prstGeom>
          <a:solidFill>
            <a:srgbClr val="3333FF"/>
          </a:solidFill>
          <a:ln w="25400" cap="flat" cmpd="sng" algn="ctr">
            <a:noFill/>
            <a:prstDash val="solid"/>
          </a:ln>
          <a:effectLst/>
        </p:spPr>
        <p:txBody>
          <a:bodyPr rtlCol="0" anchor="ctr"/>
          <a:lstStyle/>
          <a:p>
            <a:pPr algn="ctr" defTabSz="1828800">
              <a:defRPr/>
            </a:pPr>
            <a:endParaRPr lang="en-US" sz="3600" kern="0">
              <a:solidFill>
                <a:srgbClr val="E91D28"/>
              </a:solidFill>
              <a:latin typeface="Arial"/>
              <a:cs typeface="Arial"/>
              <a:sym typeface="Arial"/>
            </a:endParaRPr>
          </a:p>
        </p:txBody>
      </p:sp>
      <p:sp>
        <p:nvSpPr>
          <p:cNvPr id="6" name="TextBox 5">
            <a:extLst>
              <a:ext uri="{FF2B5EF4-FFF2-40B4-BE49-F238E27FC236}">
                <a16:creationId xmlns:a16="http://schemas.microsoft.com/office/drawing/2014/main" id="{AEBDBBA0-5439-F56E-58ED-F2EA680EA228}"/>
              </a:ext>
            </a:extLst>
          </p:cNvPr>
          <p:cNvSpPr txBox="1"/>
          <p:nvPr/>
        </p:nvSpPr>
        <p:spPr>
          <a:xfrm>
            <a:off x="1268263" y="1714500"/>
            <a:ext cx="3512796" cy="769441"/>
          </a:xfrm>
          <a:prstGeom prst="rect">
            <a:avLst/>
          </a:prstGeom>
          <a:noFill/>
        </p:spPr>
        <p:txBody>
          <a:bodyPr wrap="square" rtlCol="0">
            <a:spAutoFit/>
          </a:bodyPr>
          <a:lstStyle/>
          <a:p>
            <a:pPr defTabSz="1828800">
              <a:defRPr/>
            </a:pPr>
            <a:r>
              <a:rPr lang="en-US" sz="4400" b="1" kern="0">
                <a:solidFill>
                  <a:srgbClr val="3333FF"/>
                </a:solidFill>
                <a:latin typeface="Arial" panose="020B0604020202020204" pitchFamily="34" charset="0"/>
                <a:cs typeface="Arial" panose="020B0604020202020204" pitchFamily="34" charset="0"/>
                <a:sym typeface="Arial"/>
              </a:rPr>
              <a:t>Cơ sở:</a:t>
            </a:r>
            <a:endParaRPr lang="en-US" sz="4400" b="1" kern="0" dirty="0">
              <a:solidFill>
                <a:srgbClr val="3333FF"/>
              </a:solidFill>
              <a:latin typeface="Arial" panose="020B0604020202020204" pitchFamily="34" charset="0"/>
              <a:cs typeface="Arial" panose="020B0604020202020204" pitchFamily="34" charset="0"/>
              <a:sym typeface="Arial"/>
            </a:endParaRPr>
          </a:p>
        </p:txBody>
      </p:sp>
      <p:sp>
        <p:nvSpPr>
          <p:cNvPr id="7" name="Rectangle: Rounded Corners 6">
            <a:extLst>
              <a:ext uri="{FF2B5EF4-FFF2-40B4-BE49-F238E27FC236}">
                <a16:creationId xmlns:a16="http://schemas.microsoft.com/office/drawing/2014/main" id="{4CEE8080-A5B3-3561-ED71-E4D5444BF6DC}"/>
              </a:ext>
            </a:extLst>
          </p:cNvPr>
          <p:cNvSpPr/>
          <p:nvPr/>
        </p:nvSpPr>
        <p:spPr>
          <a:xfrm>
            <a:off x="1121403" y="2673584"/>
            <a:ext cx="7031996" cy="1899273"/>
          </a:xfrm>
          <a:prstGeom prst="roundRect">
            <a:avLst>
              <a:gd name="adj" fmla="val 8824"/>
            </a:avLst>
          </a:prstGeom>
          <a:solidFill>
            <a:srgbClr val="FFFFFF"/>
          </a:solidFill>
          <a:ln w="25400" cap="flat" cmpd="sng" algn="ctr">
            <a:solidFill>
              <a:srgbClr val="3333FF"/>
            </a:solidFill>
            <a:prstDash val="solid"/>
          </a:ln>
          <a:effectLst>
            <a:outerShdw blurRad="50800" dist="38100" dir="2700000" algn="tl" rotWithShape="0">
              <a:prstClr val="black">
                <a:alpha val="40000"/>
              </a:prstClr>
            </a:outerShdw>
          </a:effectLst>
        </p:spPr>
        <p:txBody>
          <a:bodyPr rtlCol="0" anchor="ctr"/>
          <a:lstStyle/>
          <a:p>
            <a:pPr algn="just" defTabSz="1828800">
              <a:lnSpc>
                <a:spcPct val="150000"/>
              </a:lnSpc>
              <a:defRPr/>
            </a:pPr>
            <a:r>
              <a:rPr lang="en-US" sz="4000" kern="0">
                <a:solidFill>
                  <a:srgbClr val="000000"/>
                </a:solidFill>
                <a:latin typeface="Arial" panose="020B0604020202020204" pitchFamily="34" charset="0"/>
                <a:cs typeface="Arial"/>
                <a:sym typeface="Arial"/>
              </a:rPr>
              <a:t>Văn học bản địa với kĩ nghệ sắt khá phát triển.</a:t>
            </a:r>
            <a:endParaRPr lang="en-US" sz="4000" kern="0">
              <a:solidFill>
                <a:srgbClr val="000000"/>
              </a:solidFill>
              <a:latin typeface="Arial"/>
              <a:cs typeface="Arial"/>
              <a:sym typeface="Arial"/>
            </a:endParaRPr>
          </a:p>
        </p:txBody>
      </p:sp>
      <p:sp>
        <p:nvSpPr>
          <p:cNvPr id="8" name="Rectangle: Rounded Corners 7">
            <a:extLst>
              <a:ext uri="{FF2B5EF4-FFF2-40B4-BE49-F238E27FC236}">
                <a16:creationId xmlns:a16="http://schemas.microsoft.com/office/drawing/2014/main" id="{9603E59F-1A5D-AC61-2300-F109B6E631F6}"/>
              </a:ext>
            </a:extLst>
          </p:cNvPr>
          <p:cNvSpPr/>
          <p:nvPr/>
        </p:nvSpPr>
        <p:spPr>
          <a:xfrm>
            <a:off x="1121403" y="4771947"/>
            <a:ext cx="7031996" cy="1899273"/>
          </a:xfrm>
          <a:prstGeom prst="roundRect">
            <a:avLst>
              <a:gd name="adj" fmla="val 8824"/>
            </a:avLst>
          </a:prstGeom>
          <a:solidFill>
            <a:srgbClr val="FFFFFF"/>
          </a:solidFill>
          <a:ln w="25400" cap="flat" cmpd="sng" algn="ctr">
            <a:solidFill>
              <a:srgbClr val="3333FF"/>
            </a:solidFill>
            <a:prstDash val="solid"/>
          </a:ln>
          <a:effectLst>
            <a:outerShdw blurRad="50800" dist="38100" dir="2700000" algn="tl" rotWithShape="0">
              <a:prstClr val="black">
                <a:alpha val="40000"/>
              </a:prstClr>
            </a:outerShdw>
          </a:effectLst>
        </p:spPr>
        <p:txBody>
          <a:bodyPr rtlCol="0" anchor="ctr"/>
          <a:lstStyle/>
          <a:p>
            <a:pPr algn="just" defTabSz="1828800">
              <a:lnSpc>
                <a:spcPct val="150000"/>
              </a:lnSpc>
              <a:defRPr/>
            </a:pPr>
            <a:r>
              <a:rPr lang="en-US" sz="4000" kern="0">
                <a:solidFill>
                  <a:srgbClr val="000000"/>
                </a:solidFill>
                <a:latin typeface="Arial" panose="020B0604020202020204" pitchFamily="34" charset="0"/>
                <a:cs typeface="Arial" panose="020B0604020202020204" pitchFamily="34" charset="0"/>
                <a:sym typeface="Arial"/>
              </a:rPr>
              <a:t>N</a:t>
            </a:r>
            <a:r>
              <a:rPr lang="vi-VN" sz="4000" kern="0">
                <a:solidFill>
                  <a:srgbClr val="000000"/>
                </a:solidFill>
                <a:latin typeface="Arial" panose="020B0604020202020204" pitchFamily="34" charset="0"/>
                <a:cs typeface="Arial" panose="020B0604020202020204" pitchFamily="34" charset="0"/>
                <a:sym typeface="Arial"/>
              </a:rPr>
              <a:t>hững ảnh hưởng của văn hóa Ấn Độ, Trung Hoa</a:t>
            </a:r>
            <a:r>
              <a:rPr lang="en-US" sz="4000" kern="0">
                <a:solidFill>
                  <a:srgbClr val="000000"/>
                </a:solidFill>
                <a:latin typeface="Arial" panose="020B0604020202020204" pitchFamily="34" charset="0"/>
                <a:cs typeface="Arial" panose="020B0604020202020204" pitchFamily="34" charset="0"/>
                <a:sym typeface="Arial"/>
              </a:rPr>
              <a:t>.</a:t>
            </a:r>
          </a:p>
        </p:txBody>
      </p:sp>
      <p:sp>
        <p:nvSpPr>
          <p:cNvPr id="13" name="Arrow: Pentagon 12">
            <a:extLst>
              <a:ext uri="{FF2B5EF4-FFF2-40B4-BE49-F238E27FC236}">
                <a16:creationId xmlns:a16="http://schemas.microsoft.com/office/drawing/2014/main" id="{598EA33C-0E81-EC6B-9523-A3C9AF030275}"/>
              </a:ext>
            </a:extLst>
          </p:cNvPr>
          <p:cNvSpPr/>
          <p:nvPr/>
        </p:nvSpPr>
        <p:spPr>
          <a:xfrm>
            <a:off x="0" y="7104633"/>
            <a:ext cx="914400" cy="597114"/>
          </a:xfrm>
          <a:prstGeom prst="homePlate">
            <a:avLst/>
          </a:prstGeom>
          <a:solidFill>
            <a:srgbClr val="808000"/>
          </a:solidFill>
          <a:ln w="25400" cap="flat" cmpd="sng" algn="ctr">
            <a:noFill/>
            <a:prstDash val="solid"/>
          </a:ln>
          <a:effectLst/>
        </p:spPr>
        <p:txBody>
          <a:bodyPr rtlCol="0" anchor="ctr"/>
          <a:lstStyle/>
          <a:p>
            <a:pPr algn="ctr" defTabSz="1828800">
              <a:defRPr/>
            </a:pPr>
            <a:endParaRPr lang="en-US" sz="3600" kern="0">
              <a:solidFill>
                <a:srgbClr val="E91D28"/>
              </a:solidFill>
              <a:latin typeface="Arial"/>
              <a:cs typeface="Arial"/>
              <a:sym typeface="Arial"/>
            </a:endParaRPr>
          </a:p>
        </p:txBody>
      </p:sp>
      <p:sp>
        <p:nvSpPr>
          <p:cNvPr id="14" name="TextBox 13">
            <a:extLst>
              <a:ext uri="{FF2B5EF4-FFF2-40B4-BE49-F238E27FC236}">
                <a16:creationId xmlns:a16="http://schemas.microsoft.com/office/drawing/2014/main" id="{F22F9E44-AE73-8E3A-CD64-D11C0DAB122D}"/>
              </a:ext>
            </a:extLst>
          </p:cNvPr>
          <p:cNvSpPr txBox="1"/>
          <p:nvPr/>
        </p:nvSpPr>
        <p:spPr>
          <a:xfrm>
            <a:off x="1292843" y="6972300"/>
            <a:ext cx="6982478" cy="769441"/>
          </a:xfrm>
          <a:prstGeom prst="rect">
            <a:avLst/>
          </a:prstGeom>
          <a:noFill/>
        </p:spPr>
        <p:txBody>
          <a:bodyPr wrap="square" rtlCol="0">
            <a:spAutoFit/>
          </a:bodyPr>
          <a:lstStyle/>
          <a:p>
            <a:pPr defTabSz="1828800">
              <a:defRPr/>
            </a:pPr>
            <a:r>
              <a:rPr lang="en-US" sz="4400" b="1" kern="0">
                <a:solidFill>
                  <a:srgbClr val="808000"/>
                </a:solidFill>
                <a:latin typeface="Arial" panose="020B0604020202020204" pitchFamily="34" charset="0"/>
                <a:cs typeface="Arial" panose="020B0604020202020204" pitchFamily="34" charset="0"/>
                <a:sym typeface="Arial"/>
              </a:rPr>
              <a:t>Kết quả:</a:t>
            </a:r>
            <a:endParaRPr lang="en-US" sz="4400" b="1" kern="0">
              <a:solidFill>
                <a:srgbClr val="808000"/>
              </a:solidFill>
              <a:latin typeface="Arial"/>
              <a:cs typeface="Arial"/>
              <a:sym typeface="Arial"/>
            </a:endParaRPr>
          </a:p>
        </p:txBody>
      </p:sp>
      <p:sp>
        <p:nvSpPr>
          <p:cNvPr id="15" name="Rectangle: Rounded Corners 14">
            <a:extLst>
              <a:ext uri="{FF2B5EF4-FFF2-40B4-BE49-F238E27FC236}">
                <a16:creationId xmlns:a16="http://schemas.microsoft.com/office/drawing/2014/main" id="{D132D13A-EBE4-BBF6-92C1-991504049B0E}"/>
              </a:ext>
            </a:extLst>
          </p:cNvPr>
          <p:cNvSpPr/>
          <p:nvPr/>
        </p:nvSpPr>
        <p:spPr>
          <a:xfrm>
            <a:off x="1121403" y="7886700"/>
            <a:ext cx="15794997" cy="1899273"/>
          </a:xfrm>
          <a:prstGeom prst="roundRect">
            <a:avLst>
              <a:gd name="adj" fmla="val 8824"/>
            </a:avLst>
          </a:prstGeom>
          <a:solidFill>
            <a:srgbClr val="FFFFFF"/>
          </a:solidFill>
          <a:ln w="25400" cap="flat" cmpd="sng" algn="ctr">
            <a:solidFill>
              <a:srgbClr val="808000"/>
            </a:solidFill>
            <a:prstDash val="solid"/>
          </a:ln>
          <a:effectLst>
            <a:outerShdw blurRad="50800" dist="38100" dir="2700000" algn="tl" rotWithShape="0">
              <a:prstClr val="black">
                <a:alpha val="40000"/>
              </a:prstClr>
            </a:outerShdw>
          </a:effectLst>
        </p:spPr>
        <p:txBody>
          <a:bodyPr rtlCol="0" anchor="ctr"/>
          <a:lstStyle/>
          <a:p>
            <a:pPr algn="just" defTabSz="1828800">
              <a:lnSpc>
                <a:spcPct val="150000"/>
              </a:lnSpc>
              <a:defRPr/>
            </a:pPr>
            <a:r>
              <a:rPr lang="en-US" sz="4000" kern="0">
                <a:solidFill>
                  <a:srgbClr val="000000"/>
                </a:solidFill>
                <a:latin typeface="Arial" panose="020B0604020202020204" pitchFamily="34" charset="0"/>
                <a:cs typeface="Arial" panose="020B0604020202020204" pitchFamily="34" charset="0"/>
                <a:sym typeface="Arial"/>
              </a:rPr>
              <a:t>H</a:t>
            </a:r>
            <a:r>
              <a:rPr lang="vi-VN" sz="4000" kern="0">
                <a:solidFill>
                  <a:srgbClr val="000000"/>
                </a:solidFill>
                <a:latin typeface="Arial" panose="020B0604020202020204" pitchFamily="34" charset="0"/>
                <a:cs typeface="Arial" panose="020B0604020202020204" pitchFamily="34" charset="0"/>
                <a:sym typeface="Arial"/>
              </a:rPr>
              <a:t>ình thành </a:t>
            </a:r>
            <a:r>
              <a:rPr lang="en-US" sz="4000" kern="0">
                <a:solidFill>
                  <a:srgbClr val="000000"/>
                </a:solidFill>
                <a:latin typeface="Arial" panose="020B0604020202020204" pitchFamily="34" charset="0"/>
                <a:cs typeface="Arial" panose="020B0604020202020204" pitchFamily="34" charset="0"/>
                <a:sym typeface="Arial"/>
              </a:rPr>
              <a:t>các </a:t>
            </a:r>
            <a:r>
              <a:rPr lang="vi-VN" sz="4000" kern="0">
                <a:solidFill>
                  <a:srgbClr val="000000"/>
                </a:solidFill>
                <a:latin typeface="Arial" panose="020B0604020202020204" pitchFamily="34" charset="0"/>
                <a:cs typeface="Arial" panose="020B0604020202020204" pitchFamily="34" charset="0"/>
                <a:sym typeface="Arial"/>
              </a:rPr>
              <a:t>quốc gia</a:t>
            </a:r>
            <a:r>
              <a:rPr lang="en-US" sz="4000" kern="0">
                <a:solidFill>
                  <a:srgbClr val="000000"/>
                </a:solidFill>
                <a:latin typeface="Arial" panose="020B0604020202020204" pitchFamily="34" charset="0"/>
                <a:cs typeface="Arial" panose="020B0604020202020204" pitchFamily="34" charset="0"/>
                <a:sym typeface="Arial"/>
              </a:rPr>
              <a:t>: </a:t>
            </a:r>
            <a:r>
              <a:rPr lang="vi-VN" sz="4000" kern="0">
                <a:solidFill>
                  <a:srgbClr val="000000"/>
                </a:solidFill>
                <a:latin typeface="Arial" panose="020B0604020202020204" pitchFamily="34" charset="0"/>
                <a:cs typeface="Arial" panose="020B0604020202020204" pitchFamily="34" charset="0"/>
                <a:sym typeface="Arial"/>
              </a:rPr>
              <a:t>Văn Lang – Âu Lạc, Chăm-pa, Ta-ru-ma, Ma-lay-u,... trong đó lớn mạnh nhất là Phù Nam.</a:t>
            </a:r>
            <a:endParaRPr lang="en-US" sz="4000" kern="0">
              <a:solidFill>
                <a:srgbClr val="000000"/>
              </a:solidFill>
              <a:latin typeface="Arial" panose="020B0604020202020204" pitchFamily="34" charset="0"/>
              <a:cs typeface="Arial" panose="020B0604020202020204" pitchFamily="34" charset="0"/>
              <a:sym typeface="Arial"/>
            </a:endParaRPr>
          </a:p>
        </p:txBody>
      </p:sp>
      <p:grpSp>
        <p:nvGrpSpPr>
          <p:cNvPr id="19" name="Group 18">
            <a:extLst>
              <a:ext uri="{FF2B5EF4-FFF2-40B4-BE49-F238E27FC236}">
                <a16:creationId xmlns:a16="http://schemas.microsoft.com/office/drawing/2014/main" id="{B587CBE4-BB84-C23D-30FB-D3F9296F46CA}"/>
              </a:ext>
            </a:extLst>
          </p:cNvPr>
          <p:cNvGrpSpPr/>
          <p:nvPr/>
        </p:nvGrpSpPr>
        <p:grpSpPr>
          <a:xfrm>
            <a:off x="9322769" y="1521724"/>
            <a:ext cx="7672388" cy="6340151"/>
            <a:chOff x="9391549" y="2737435"/>
            <a:chExt cx="7672388" cy="6340151"/>
          </a:xfrm>
        </p:grpSpPr>
        <p:pic>
          <p:nvPicPr>
            <p:cNvPr id="20" name="Picture 19">
              <a:extLst>
                <a:ext uri="{FF2B5EF4-FFF2-40B4-BE49-F238E27FC236}">
                  <a16:creationId xmlns:a16="http://schemas.microsoft.com/office/drawing/2014/main" id="{145421A5-91D0-308E-F6AC-4E44029AE8A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391549" y="2737435"/>
              <a:ext cx="7672388" cy="5754291"/>
            </a:xfrm>
            <a:prstGeom prst="rect">
              <a:avLst/>
            </a:prstGeom>
          </p:spPr>
        </p:pic>
        <p:sp>
          <p:nvSpPr>
            <p:cNvPr id="21" name="TextBox 20">
              <a:extLst>
                <a:ext uri="{FF2B5EF4-FFF2-40B4-BE49-F238E27FC236}">
                  <a16:creationId xmlns:a16="http://schemas.microsoft.com/office/drawing/2014/main" id="{3B48BD1A-69C9-126D-083C-685DB5A621B4}"/>
                </a:ext>
              </a:extLst>
            </p:cNvPr>
            <p:cNvSpPr txBox="1"/>
            <p:nvPr/>
          </p:nvSpPr>
          <p:spPr>
            <a:xfrm>
              <a:off x="10820400" y="8492811"/>
              <a:ext cx="4814686" cy="584775"/>
            </a:xfrm>
            <a:prstGeom prst="rect">
              <a:avLst/>
            </a:prstGeom>
            <a:noFill/>
          </p:spPr>
          <p:txBody>
            <a:bodyPr wrap="square">
              <a:spAutoFit/>
            </a:bodyPr>
            <a:lstStyle/>
            <a:p>
              <a:pPr algn="ctr"/>
              <a:r>
                <a:rPr lang="en-US" sz="3200">
                  <a:solidFill>
                    <a:srgbClr val="000000"/>
                  </a:solidFill>
                  <a:latin typeface="Arial" panose="020B0604020202020204" pitchFamily="34" charset="0"/>
                  <a:cs typeface="Arial" panose="020B0604020202020204" pitchFamily="34" charset="0"/>
                </a:rPr>
                <a:t>Vương quốc Chăm-pa</a:t>
              </a:r>
              <a:endParaRPr lang="en-US" sz="3200"/>
            </a:p>
          </p:txBody>
        </p:sp>
      </p:grpSp>
    </p:spTree>
    <p:extLst>
      <p:ext uri="{BB962C8B-B14F-4D97-AF65-F5344CB8AC3E}">
        <p14:creationId xmlns:p14="http://schemas.microsoft.com/office/powerpoint/2010/main" val="6871654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par>
                          <p:cTn id="21" fill="hold">
                            <p:stCondLst>
                              <p:cond delay="1000"/>
                            </p:stCondLst>
                            <p:childTnLst>
                              <p:par>
                                <p:cTn id="22" presetID="14" presetClass="entr" presetSubtype="1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left)">
                                      <p:cBhvr>
                                        <p:cTn id="38" dur="500"/>
                                        <p:tgtEl>
                                          <p:spTgt spid="14"/>
                                        </p:tgtEl>
                                      </p:cBhvr>
                                    </p:animEffect>
                                  </p:childTnLst>
                                </p:cTn>
                              </p:par>
                            </p:childTnLst>
                          </p:cTn>
                        </p:par>
                        <p:par>
                          <p:cTn id="39" fill="hold">
                            <p:stCondLst>
                              <p:cond delay="1000"/>
                            </p:stCondLst>
                            <p:childTnLst>
                              <p:par>
                                <p:cTn id="40" presetID="14" presetClass="entr" presetSubtype="10"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randombar(horizont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randombar(horizontal)">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P spid="6" grpId="0"/>
      <p:bldP spid="7" grpId="0" animBg="1"/>
      <p:bldP spid="8" grpId="0" animBg="1"/>
      <p:bldP spid="13" grpId="0" animBg="1"/>
      <p:bldP spid="14" grpId="0"/>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29A6349-1CB8-C7E9-4D4E-69BD1B3FA2A8}"/>
              </a:ext>
            </a:extLst>
          </p:cNvPr>
          <p:cNvGraphicFramePr>
            <a:graphicFrameLocks noGrp="1"/>
          </p:cNvGraphicFramePr>
          <p:nvPr>
            <p:extLst>
              <p:ext uri="{D42A27DB-BD31-4B8C-83A1-F6EECF244321}">
                <p14:modId xmlns:p14="http://schemas.microsoft.com/office/powerpoint/2010/main" val="3842895839"/>
              </p:ext>
            </p:extLst>
          </p:nvPr>
        </p:nvGraphicFramePr>
        <p:xfrm>
          <a:off x="0" y="0"/>
          <a:ext cx="18288000" cy="5717668"/>
        </p:xfrm>
        <a:graphic>
          <a:graphicData uri="http://schemas.openxmlformats.org/drawingml/2006/table">
            <a:tbl>
              <a:tblPr firstRow="1" bandRow="1">
                <a:tableStyleId>{8A107856-5554-42FB-B03E-39F5DBC370BA}</a:tableStyleId>
              </a:tblPr>
              <a:tblGrid>
                <a:gridCol w="6477000">
                  <a:extLst>
                    <a:ext uri="{9D8B030D-6E8A-4147-A177-3AD203B41FA5}">
                      <a16:colId xmlns:a16="http://schemas.microsoft.com/office/drawing/2014/main" val="1118390227"/>
                    </a:ext>
                  </a:extLst>
                </a:gridCol>
                <a:gridCol w="11811000">
                  <a:extLst>
                    <a:ext uri="{9D8B030D-6E8A-4147-A177-3AD203B41FA5}">
                      <a16:colId xmlns:a16="http://schemas.microsoft.com/office/drawing/2014/main" val="3790815233"/>
                    </a:ext>
                  </a:extLst>
                </a:gridCol>
              </a:tblGrid>
              <a:tr h="214207">
                <a:tc>
                  <a:txBody>
                    <a:bodyPr/>
                    <a:lstStyle/>
                    <a:p>
                      <a:pPr algn="ctr"/>
                      <a:r>
                        <a:rPr lang="en-US" sz="4000">
                          <a:latin typeface="Arial" panose="020B0604020202020204" pitchFamily="34" charset="0"/>
                          <a:cs typeface="Arial" panose="020B0604020202020204" pitchFamily="34" charset="0"/>
                        </a:rPr>
                        <a:t>Vị trí</a:t>
                      </a:r>
                    </a:p>
                  </a:txBody>
                  <a:tcPr anchor="ctr">
                    <a:solidFill>
                      <a:schemeClr val="accent2">
                        <a:lumMod val="40000"/>
                        <a:lumOff val="60000"/>
                      </a:schemeClr>
                    </a:solidFill>
                  </a:tcPr>
                </a:tc>
                <a:tc>
                  <a:txBody>
                    <a:bodyPr/>
                    <a:lstStyle/>
                    <a:p>
                      <a:pPr algn="ctr"/>
                      <a:r>
                        <a:rPr lang="en-US" sz="4000">
                          <a:latin typeface="Arial" panose="020B0604020202020204" pitchFamily="34" charset="0"/>
                          <a:cs typeface="Arial" panose="020B0604020202020204" pitchFamily="34" charset="0"/>
                        </a:rPr>
                        <a:t>Quốc gia cổ - trung đại</a:t>
                      </a:r>
                    </a:p>
                  </a:txBody>
                  <a:tcPr anchor="ctr">
                    <a:solidFill>
                      <a:schemeClr val="accent2">
                        <a:lumMod val="40000"/>
                        <a:lumOff val="60000"/>
                      </a:schemeClr>
                    </a:solidFill>
                  </a:tcPr>
                </a:tc>
                <a:extLst>
                  <a:ext uri="{0D108BD9-81ED-4DB2-BD59-A6C34878D82A}">
                    <a16:rowId xmlns:a16="http://schemas.microsoft.com/office/drawing/2014/main" val="3867659335"/>
                  </a:ext>
                </a:extLst>
              </a:tr>
              <a:tr h="404707">
                <a:tc>
                  <a:txBody>
                    <a:bodyPr/>
                    <a:lstStyle/>
                    <a:p>
                      <a:pPr algn="just"/>
                      <a:r>
                        <a:rPr lang="en-US" sz="4000">
                          <a:latin typeface="Arial" panose="020B0604020202020204" pitchFamily="34" charset="0"/>
                          <a:cs typeface="Arial" panose="020B0604020202020204" pitchFamily="34" charset="0"/>
                        </a:rPr>
                        <a:t>Việt Nam ngày nay</a:t>
                      </a:r>
                    </a:p>
                  </a:txBody>
                  <a:tcPr anchor="ctr">
                    <a:solidFill>
                      <a:schemeClr val="bg1"/>
                    </a:solidFill>
                  </a:tcPr>
                </a:tc>
                <a:tc>
                  <a:txBody>
                    <a:bodyPr/>
                    <a:lstStyle/>
                    <a:p>
                      <a:pPr algn="just"/>
                      <a:r>
                        <a:rPr lang="en-US" sz="4000">
                          <a:latin typeface="Arial" panose="020B0604020202020204" pitchFamily="34" charset="0"/>
                          <a:cs typeface="Arial" panose="020B0604020202020204" pitchFamily="34" charset="0"/>
                        </a:rPr>
                        <a:t>Văn Lang – Âu Lạc, Chăm-pa, Phù Nam</a:t>
                      </a:r>
                    </a:p>
                  </a:txBody>
                  <a:tcPr anchor="ctr">
                    <a:solidFill>
                      <a:schemeClr val="bg1"/>
                    </a:solidFill>
                  </a:tcPr>
                </a:tc>
                <a:extLst>
                  <a:ext uri="{0D108BD9-81ED-4DB2-BD59-A6C34878D82A}">
                    <a16:rowId xmlns:a16="http://schemas.microsoft.com/office/drawing/2014/main" val="211731088"/>
                  </a:ext>
                </a:extLst>
              </a:tr>
              <a:tr h="404707">
                <a:tc>
                  <a:txBody>
                    <a:bodyPr/>
                    <a:lstStyle/>
                    <a:p>
                      <a:pPr algn="just">
                        <a:lnSpc>
                          <a:spcPct val="150000"/>
                        </a:lnSpc>
                      </a:pPr>
                      <a:r>
                        <a:rPr lang="vi-VN" sz="4000">
                          <a:latin typeface="Arial" panose="020B0604020202020204" pitchFamily="34" charset="0"/>
                          <a:cs typeface="Arial" panose="020B0604020202020204" pitchFamily="34" charset="0"/>
                        </a:rPr>
                        <a:t>Các tiểu quốc ở lưu vực sông Mê Nam và I-ra-oa-đi</a:t>
                      </a:r>
                      <a:endParaRPr lang="en-US" sz="4000">
                        <a:latin typeface="Arial" panose="020B0604020202020204" pitchFamily="34" charset="0"/>
                        <a:cs typeface="Arial" panose="020B0604020202020204" pitchFamily="34" charset="0"/>
                      </a:endParaRPr>
                    </a:p>
                  </a:txBody>
                  <a:tcPr anchor="ctr">
                    <a:solidFill>
                      <a:schemeClr val="bg1"/>
                    </a:solidFill>
                  </a:tcPr>
                </a:tc>
                <a:tc>
                  <a:txBody>
                    <a:bodyPr/>
                    <a:lstStyle/>
                    <a:p>
                      <a:pPr algn="just">
                        <a:lnSpc>
                          <a:spcPct val="150000"/>
                        </a:lnSpc>
                      </a:pPr>
                      <a:r>
                        <a:rPr lang="vi-VN" sz="4000">
                          <a:latin typeface="Arial" panose="020B0604020202020204" pitchFamily="34" charset="0"/>
                          <a:cs typeface="Arial" panose="020B0604020202020204" pitchFamily="34" charset="0"/>
                        </a:rPr>
                        <a:t>Xích Thổ, Đva-ra-va-ti, Ha-ri-pun-giay-a (của người Môn), Sri Kse-tra (của người Pi-u),...</a:t>
                      </a:r>
                      <a:endParaRPr lang="en-US" sz="4000">
                        <a:latin typeface="Arial" panose="020B0604020202020204" pitchFamily="34" charset="0"/>
                        <a:cs typeface="Arial" panose="020B0604020202020204" pitchFamily="34" charset="0"/>
                      </a:endParaRPr>
                    </a:p>
                  </a:txBody>
                  <a:tcPr anchor="ctr">
                    <a:solidFill>
                      <a:schemeClr val="bg1"/>
                    </a:solidFill>
                  </a:tcPr>
                </a:tc>
                <a:extLst>
                  <a:ext uri="{0D108BD9-81ED-4DB2-BD59-A6C34878D82A}">
                    <a16:rowId xmlns:a16="http://schemas.microsoft.com/office/drawing/2014/main" val="1575010453"/>
                  </a:ext>
                </a:extLst>
              </a:tr>
              <a:tr h="404707">
                <a:tc>
                  <a:txBody>
                    <a:bodyPr/>
                    <a:lstStyle/>
                    <a:p>
                      <a:pPr algn="just"/>
                      <a:r>
                        <a:rPr lang="en-US" sz="4000">
                          <a:latin typeface="Arial" panose="020B0604020202020204" pitchFamily="34" charset="0"/>
                          <a:cs typeface="Arial" panose="020B0604020202020204" pitchFamily="34" charset="0"/>
                        </a:rPr>
                        <a:t>Trên bán đảo Mã Lai</a:t>
                      </a:r>
                    </a:p>
                  </a:txBody>
                  <a:tcPr anchor="ctr">
                    <a:solidFill>
                      <a:schemeClr val="bg1"/>
                    </a:solidFill>
                  </a:tcPr>
                </a:tc>
                <a:tc>
                  <a:txBody>
                    <a:bodyPr/>
                    <a:lstStyle/>
                    <a:p>
                      <a:pPr algn="just"/>
                      <a:r>
                        <a:rPr lang="en-US" sz="4000">
                          <a:latin typeface="Arial" panose="020B0604020202020204" pitchFamily="34" charset="0"/>
                          <a:cs typeface="Arial" panose="020B0604020202020204" pitchFamily="34" charset="0"/>
                        </a:rPr>
                        <a:t>V</a:t>
                      </a:r>
                      <a:r>
                        <a:rPr lang="vi-VN" sz="4000">
                          <a:latin typeface="Arial" panose="020B0604020202020204" pitchFamily="34" charset="0"/>
                          <a:cs typeface="Arial" panose="020B0604020202020204" pitchFamily="34" charset="0"/>
                        </a:rPr>
                        <a:t>ương quốc Kê-đa, Tam-bra-lin-ga, Tu-ma-síc.</a:t>
                      </a:r>
                      <a:endParaRPr lang="en-US" sz="4000">
                        <a:latin typeface="Arial" panose="020B0604020202020204" pitchFamily="34" charset="0"/>
                        <a:cs typeface="Arial" panose="020B0604020202020204" pitchFamily="34" charset="0"/>
                      </a:endParaRPr>
                    </a:p>
                  </a:txBody>
                  <a:tcPr anchor="ctr">
                    <a:solidFill>
                      <a:schemeClr val="bg1"/>
                    </a:solidFill>
                  </a:tcPr>
                </a:tc>
                <a:extLst>
                  <a:ext uri="{0D108BD9-81ED-4DB2-BD59-A6C34878D82A}">
                    <a16:rowId xmlns:a16="http://schemas.microsoft.com/office/drawing/2014/main" val="19811773"/>
                  </a:ext>
                </a:extLst>
              </a:tr>
              <a:tr h="404707">
                <a:tc>
                  <a:txBody>
                    <a:bodyPr/>
                    <a:lstStyle/>
                    <a:p>
                      <a:pPr algn="just"/>
                      <a:r>
                        <a:rPr lang="en-US" sz="4000">
                          <a:latin typeface="Arial" panose="020B0604020202020204" pitchFamily="34" charset="0"/>
                          <a:cs typeface="Arial" panose="020B0604020202020204" pitchFamily="34" charset="0"/>
                        </a:rPr>
                        <a:t>In-đô-nê-xi-a</a:t>
                      </a:r>
                    </a:p>
                  </a:txBody>
                  <a:tcPr anchor="ctr">
                    <a:solidFill>
                      <a:schemeClr val="bg1"/>
                    </a:solidFill>
                  </a:tcPr>
                </a:tc>
                <a:tc>
                  <a:txBody>
                    <a:bodyPr/>
                    <a:lstStyle/>
                    <a:p>
                      <a:pPr algn="just">
                        <a:lnSpc>
                          <a:spcPct val="150000"/>
                        </a:lnSpc>
                      </a:pPr>
                      <a:r>
                        <a:rPr lang="it-IT" sz="4000">
                          <a:latin typeface="Arial" panose="020B0604020202020204" pitchFamily="34" charset="0"/>
                          <a:cs typeface="Arial" panose="020B0604020202020204" pitchFamily="34" charset="0"/>
                        </a:rPr>
                        <a:t>Các tiểu quốc Ta-ru-ma, Can-tô-li, Sri Vi-giay-a, Ka-lin-ga, Ma-lay-u. </a:t>
                      </a:r>
                      <a:endParaRPr lang="en-US" sz="4000">
                        <a:latin typeface="Arial" panose="020B0604020202020204" pitchFamily="34" charset="0"/>
                        <a:cs typeface="Arial" panose="020B0604020202020204" pitchFamily="34" charset="0"/>
                      </a:endParaRPr>
                    </a:p>
                  </a:txBody>
                  <a:tcPr anchor="ctr">
                    <a:solidFill>
                      <a:schemeClr val="bg1"/>
                    </a:solidFill>
                  </a:tcPr>
                </a:tc>
                <a:extLst>
                  <a:ext uri="{0D108BD9-81ED-4DB2-BD59-A6C34878D82A}">
                    <a16:rowId xmlns:a16="http://schemas.microsoft.com/office/drawing/2014/main" val="2055429204"/>
                  </a:ext>
                </a:extLst>
              </a:tr>
            </a:tbl>
          </a:graphicData>
        </a:graphic>
      </p:graphicFrame>
      <p:grpSp>
        <p:nvGrpSpPr>
          <p:cNvPr id="3" name="Group 2">
            <a:extLst>
              <a:ext uri="{FF2B5EF4-FFF2-40B4-BE49-F238E27FC236}">
                <a16:creationId xmlns:a16="http://schemas.microsoft.com/office/drawing/2014/main" id="{5DD98ED8-261F-75D5-E3B8-1D982D55D8B8}"/>
              </a:ext>
            </a:extLst>
          </p:cNvPr>
          <p:cNvGrpSpPr/>
          <p:nvPr/>
        </p:nvGrpSpPr>
        <p:grpSpPr>
          <a:xfrm>
            <a:off x="228600" y="6539673"/>
            <a:ext cx="12801600" cy="3012568"/>
            <a:chOff x="1061679" y="5870068"/>
            <a:chExt cx="12801600" cy="3012568"/>
          </a:xfrm>
        </p:grpSpPr>
        <p:sp>
          <p:nvSpPr>
            <p:cNvPr id="5" name="Rectangle: Rounded Corners 4">
              <a:extLst>
                <a:ext uri="{FF2B5EF4-FFF2-40B4-BE49-F238E27FC236}">
                  <a16:creationId xmlns:a16="http://schemas.microsoft.com/office/drawing/2014/main" id="{7A145BF8-D367-0294-8214-ECAA2B3763FD}"/>
                </a:ext>
              </a:extLst>
            </p:cNvPr>
            <p:cNvSpPr/>
            <p:nvPr/>
          </p:nvSpPr>
          <p:spPr>
            <a:xfrm>
              <a:off x="1676399" y="6251068"/>
              <a:ext cx="12186880" cy="2631568"/>
            </a:xfrm>
            <a:prstGeom prst="roundRect">
              <a:avLst>
                <a:gd name="adj" fmla="val 5797"/>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Vương quốc Phù Nam (</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TK </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I</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VII) </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là lớn mạnh nhất.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6" name="Picture 17">
              <a:extLst>
                <a:ext uri="{FF2B5EF4-FFF2-40B4-BE49-F238E27FC236}">
                  <a16:creationId xmlns:a16="http://schemas.microsoft.com/office/drawing/2014/main" id="{FCE16A19-8BF0-FF37-B340-A3D2584EB6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1679" y="5870068"/>
              <a:ext cx="1229441" cy="1229441"/>
            </a:xfrm>
            <a:prstGeom prst="rect">
              <a:avLst/>
            </a:prstGeom>
          </p:spPr>
        </p:pic>
      </p:grpSp>
      <p:pic>
        <p:nvPicPr>
          <p:cNvPr id="7" name="Picture 6" descr="A map of a continent&#10;&#10;AI-generated content may be incorrect.">
            <a:extLst>
              <a:ext uri="{FF2B5EF4-FFF2-40B4-BE49-F238E27FC236}">
                <a16:creationId xmlns:a16="http://schemas.microsoft.com/office/drawing/2014/main" id="{8C11606F-5FA3-B4ED-0E56-D54A2238ACFE}"/>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047598" y="5717668"/>
            <a:ext cx="5011802" cy="4280914"/>
          </a:xfrm>
          <a:prstGeom prst="rect">
            <a:avLst/>
          </a:prstGeom>
        </p:spPr>
      </p:pic>
      <p:pic>
        <p:nvPicPr>
          <p:cNvPr id="4" name="Picture 3">
            <a:extLst>
              <a:ext uri="{FF2B5EF4-FFF2-40B4-BE49-F238E27FC236}">
                <a16:creationId xmlns:a16="http://schemas.microsoft.com/office/drawing/2014/main" id="{523236FA-E850-DDE1-43DC-8AE88A75C1E1}"/>
              </a:ext>
            </a:extLst>
          </p:cNvPr>
          <p:cNvPicPr>
            <a:picLocks noChangeAspect="1"/>
          </p:cNvPicPr>
          <p:nvPr/>
        </p:nvPicPr>
        <p:blipFill>
          <a:blip r:embed="rId5"/>
          <a:stretch>
            <a:fillRect/>
          </a:stretch>
        </p:blipFill>
        <p:spPr>
          <a:xfrm>
            <a:off x="17206" y="9793266"/>
            <a:ext cx="2164574" cy="47161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60CE8-CC58-2976-1226-16DA66882CB6}"/>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274FDEB-EA15-9154-5694-73791349BC21}"/>
              </a:ext>
            </a:extLst>
          </p:cNvPr>
          <p:cNvPicPr>
            <a:picLocks noChangeAspect="1"/>
          </p:cNvPicPr>
          <p:nvPr/>
        </p:nvPicPr>
        <p:blipFill>
          <a:blip r:embed="rId2">
            <a:extLst>
              <a:ext uri="{28A0092B-C50C-407E-A947-70E740481C1C}">
                <a14:useLocalDpi xmlns:a14="http://schemas.microsoft.com/office/drawing/2010/main" val="0"/>
              </a:ext>
            </a:extLst>
          </a:blip>
          <a:stretch/>
        </p:blipFill>
        <p:spPr>
          <a:xfrm>
            <a:off x="1384581" y="0"/>
            <a:ext cx="7400717" cy="10287000"/>
          </a:xfrm>
          <a:prstGeom prst="rect">
            <a:avLst/>
          </a:prstGeom>
        </p:spPr>
      </p:pic>
      <p:pic>
        <p:nvPicPr>
          <p:cNvPr id="9" name="Picture 8" descr="A map of the world&#10;&#10;AI-generated content may be incorrect.">
            <a:extLst>
              <a:ext uri="{FF2B5EF4-FFF2-40B4-BE49-F238E27FC236}">
                <a16:creationId xmlns:a16="http://schemas.microsoft.com/office/drawing/2014/main" id="{53D5F47E-FD3A-8A6C-AA05-B24BE7F58F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0782" y="0"/>
            <a:ext cx="7302218" cy="10287000"/>
          </a:xfrm>
          <a:prstGeom prst="rect">
            <a:avLst/>
          </a:prstGeom>
        </p:spPr>
      </p:pic>
    </p:spTree>
    <p:extLst>
      <p:ext uri="{BB962C8B-B14F-4D97-AF65-F5344CB8AC3E}">
        <p14:creationId xmlns:p14="http://schemas.microsoft.com/office/powerpoint/2010/main" val="19325552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4">
            <a:extLst>
              <a:ext uri="{FF2B5EF4-FFF2-40B4-BE49-F238E27FC236}">
                <a16:creationId xmlns:a16="http://schemas.microsoft.com/office/drawing/2014/main" id="{7BEB40F5-FE14-BFC3-CD00-286BC511017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684158" y="8874546"/>
            <a:ext cx="6252580" cy="1555329"/>
          </a:xfrm>
          <a:prstGeom prst="rect">
            <a:avLst/>
          </a:prstGeom>
        </p:spPr>
      </p:pic>
      <p:pic>
        <p:nvPicPr>
          <p:cNvPr id="4" name="Picture 25">
            <a:extLst>
              <a:ext uri="{FF2B5EF4-FFF2-40B4-BE49-F238E27FC236}">
                <a16:creationId xmlns:a16="http://schemas.microsoft.com/office/drawing/2014/main" id="{70A86F76-308A-C064-4B84-3742714175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7239"/>
          <a:stretch>
            <a:fillRect/>
          </a:stretch>
        </p:blipFill>
        <p:spPr>
          <a:xfrm>
            <a:off x="0" y="8625335"/>
            <a:ext cx="7179716" cy="1680837"/>
          </a:xfrm>
          <a:prstGeom prst="rect">
            <a:avLst/>
          </a:prstGeom>
        </p:spPr>
      </p:pic>
      <p:pic>
        <p:nvPicPr>
          <p:cNvPr id="5" name="Picture 26">
            <a:extLst>
              <a:ext uri="{FF2B5EF4-FFF2-40B4-BE49-F238E27FC236}">
                <a16:creationId xmlns:a16="http://schemas.microsoft.com/office/drawing/2014/main" id="{D5489B85-6DF6-9697-C06F-A04D6E0577C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32603"/>
          <a:stretch>
            <a:fillRect/>
          </a:stretch>
        </p:blipFill>
        <p:spPr>
          <a:xfrm>
            <a:off x="12441180" y="8749038"/>
            <a:ext cx="5846820" cy="1680837"/>
          </a:xfrm>
          <a:prstGeom prst="rect">
            <a:avLst/>
          </a:prstGeom>
        </p:spPr>
      </p:pic>
      <p:sp>
        <p:nvSpPr>
          <p:cNvPr id="17" name="TextBox 16">
            <a:extLst>
              <a:ext uri="{FF2B5EF4-FFF2-40B4-BE49-F238E27FC236}">
                <a16:creationId xmlns:a16="http://schemas.microsoft.com/office/drawing/2014/main" id="{64D20C8D-4A08-4383-23F5-5DF0B530751D}"/>
              </a:ext>
            </a:extLst>
          </p:cNvPr>
          <p:cNvSpPr txBox="1"/>
          <p:nvPr/>
        </p:nvSpPr>
        <p:spPr>
          <a:xfrm>
            <a:off x="1466850" y="1092297"/>
            <a:ext cx="15354300"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E97132">
                    <a:lumMod val="75000"/>
                  </a:srgbClr>
                </a:solidFill>
                <a:effectLst/>
                <a:uLnTx/>
                <a:uFillTx/>
                <a:latin typeface="1FTV Akira Expanded" panose="02000800000000000000" pitchFamily="50" charset="0"/>
                <a:ea typeface="Calibri" panose="020F0502020204030204" pitchFamily="34" charset="0"/>
                <a:cs typeface="Times New Roman" panose="02020603050405020304" pitchFamily="18" charset="0"/>
              </a:rPr>
              <a:t>TRÒ CHƠI ĐI TÌM ẨN SỐ LỊCH SỬ</a:t>
            </a:r>
            <a:endParaRPr kumimoji="0" lang="en-US" sz="5400" b="0" i="0" u="none" strike="noStrike" kern="1200" cap="none" spc="0" normalizeH="0" baseline="0" noProof="0">
              <a:ln>
                <a:noFill/>
              </a:ln>
              <a:solidFill>
                <a:srgbClr val="E97132">
                  <a:lumMod val="75000"/>
                </a:srgbClr>
              </a:solidFill>
              <a:effectLst/>
              <a:uLnTx/>
              <a:uFillTx/>
              <a:latin typeface="1FTV Akira Expanded" panose="02000800000000000000" pitchFamily="50" charset="0"/>
              <a:ea typeface="+mn-ea"/>
              <a:cs typeface="+mn-cs"/>
            </a:endParaRPr>
          </a:p>
        </p:txBody>
      </p:sp>
      <p:sp>
        <p:nvSpPr>
          <p:cNvPr id="20" name="Rectangle: Rounded Corners 19">
            <a:extLst>
              <a:ext uri="{FF2B5EF4-FFF2-40B4-BE49-F238E27FC236}">
                <a16:creationId xmlns:a16="http://schemas.microsoft.com/office/drawing/2014/main" id="{733A5FF1-B030-09B2-ADAB-565D9595D338}"/>
              </a:ext>
            </a:extLst>
          </p:cNvPr>
          <p:cNvSpPr/>
          <p:nvPr/>
        </p:nvSpPr>
        <p:spPr>
          <a:xfrm>
            <a:off x="5029200" y="2566555"/>
            <a:ext cx="8229600" cy="1232844"/>
          </a:xfrm>
          <a:prstGeom prst="roundRect">
            <a:avLst/>
          </a:prstGeom>
          <a:solidFill>
            <a:srgbClr val="874541"/>
          </a:solidFill>
          <a:ln w="38100">
            <a:solidFill>
              <a:srgbClr val="87454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Luật chơi:</a:t>
            </a:r>
          </a:p>
        </p:txBody>
      </p:sp>
      <p:sp>
        <p:nvSpPr>
          <p:cNvPr id="22" name="Rectangle: Rounded Corners 21">
            <a:extLst>
              <a:ext uri="{FF2B5EF4-FFF2-40B4-BE49-F238E27FC236}">
                <a16:creationId xmlns:a16="http://schemas.microsoft.com/office/drawing/2014/main" id="{B666AC6E-72CF-432B-7ECA-B505EAC5B9FD}"/>
              </a:ext>
            </a:extLst>
          </p:cNvPr>
          <p:cNvSpPr/>
          <p:nvPr/>
        </p:nvSpPr>
        <p:spPr>
          <a:xfrm>
            <a:off x="10210802" y="4901256"/>
            <a:ext cx="6610348" cy="4114800"/>
          </a:xfrm>
          <a:prstGeom prst="roundRect">
            <a:avLst>
              <a:gd name="adj" fmla="val 5772"/>
            </a:avLst>
          </a:prstGeom>
          <a:solidFill>
            <a:schemeClr val="bg1"/>
          </a:solidFill>
          <a:ln w="28575">
            <a:solidFill>
              <a:srgbClr val="8745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1" u="none" strike="noStrike" kern="1200" cap="none" spc="0" normalizeH="0" baseline="0" noProof="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Yêu cầu: </a:t>
            </a: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Ghép tên quốc gia tương ứng với các bức ảnh về các địa điểm nổi tiếng ở Đông Nam Á.</a:t>
            </a:r>
            <a:endParaRPr kumimoji="0" lang="en-US"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4" name="Rectangle: Rounded Corners 23">
            <a:extLst>
              <a:ext uri="{FF2B5EF4-FFF2-40B4-BE49-F238E27FC236}">
                <a16:creationId xmlns:a16="http://schemas.microsoft.com/office/drawing/2014/main" id="{A5BFE428-0179-2FD9-0081-28AF1D6F4102}"/>
              </a:ext>
            </a:extLst>
          </p:cNvPr>
          <p:cNvSpPr/>
          <p:nvPr/>
        </p:nvSpPr>
        <p:spPr>
          <a:xfrm>
            <a:off x="1428750" y="4901256"/>
            <a:ext cx="8229600" cy="4114800"/>
          </a:xfrm>
          <a:prstGeom prst="roundRect">
            <a:avLst>
              <a:gd name="adj" fmla="val 7057"/>
            </a:avLst>
          </a:prstGeom>
          <a:solidFill>
            <a:schemeClr val="bg1"/>
          </a:solidFill>
          <a:ln w="28575">
            <a:solidFill>
              <a:srgbClr val="8745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Để lật mở được mỗi mảnh ghép bị che khuất hình ảnh, HS trả lời câu hỏi liên quan kiến thức về các địa danh nổi tiếng ở Đông Nam Á.</a:t>
            </a:r>
            <a:endParaRPr kumimoji="0" lang="en-US"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26" name="Straight Arrow Connector 25">
            <a:extLst>
              <a:ext uri="{FF2B5EF4-FFF2-40B4-BE49-F238E27FC236}">
                <a16:creationId xmlns:a16="http://schemas.microsoft.com/office/drawing/2014/main" id="{CCCE1EE7-EA1C-E481-974C-EDAFFF6F5921}"/>
              </a:ext>
            </a:extLst>
          </p:cNvPr>
          <p:cNvCxnSpPr>
            <a:cxnSpLocks/>
            <a:stCxn id="20" idx="2"/>
            <a:endCxn id="24" idx="0"/>
          </p:cNvCxnSpPr>
          <p:nvPr/>
        </p:nvCxnSpPr>
        <p:spPr>
          <a:xfrm flipH="1">
            <a:off x="5543550" y="3799399"/>
            <a:ext cx="3600450" cy="1101857"/>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3A48AB15-A06B-382D-58FB-483F6ECCC276}"/>
              </a:ext>
            </a:extLst>
          </p:cNvPr>
          <p:cNvCxnSpPr>
            <a:cxnSpLocks/>
            <a:stCxn id="20" idx="2"/>
            <a:endCxn id="22" idx="0"/>
          </p:cNvCxnSpPr>
          <p:nvPr/>
        </p:nvCxnSpPr>
        <p:spPr>
          <a:xfrm>
            <a:off x="9144000" y="3799399"/>
            <a:ext cx="4371976" cy="1101857"/>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id="{6398FDB6-3865-37D3-358D-F7CD579CC125}"/>
              </a:ext>
            </a:extLst>
          </p:cNvPr>
          <p:cNvPicPr>
            <a:picLocks noChangeAspect="1"/>
          </p:cNvPicPr>
          <p:nvPr/>
        </p:nvPicPr>
        <p:blipFill>
          <a:blip r:embed="rId6"/>
          <a:stretch>
            <a:fillRect/>
          </a:stretch>
        </p:blipFill>
        <p:spPr>
          <a:xfrm>
            <a:off x="17206" y="9793266"/>
            <a:ext cx="2164574" cy="471611"/>
          </a:xfrm>
          <a:prstGeom prst="rect">
            <a:avLst/>
          </a:prstGeom>
        </p:spPr>
      </p:pic>
    </p:spTree>
    <p:extLst>
      <p:ext uri="{BB962C8B-B14F-4D97-AF65-F5344CB8AC3E}">
        <p14:creationId xmlns:p14="http://schemas.microsoft.com/office/powerpoint/2010/main" val="1223935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500"/>
                                        <p:tgtEl>
                                          <p:spTgt spid="26"/>
                                        </p:tgtEl>
                                      </p:cBhvr>
                                    </p:animEffect>
                                  </p:childTnLst>
                                </p:cTn>
                              </p:par>
                            </p:childTnLst>
                          </p:cTn>
                        </p:par>
                        <p:par>
                          <p:cTn id="13" fill="hold">
                            <p:stCondLst>
                              <p:cond delay="500"/>
                            </p:stCondLst>
                            <p:childTnLst>
                              <p:par>
                                <p:cTn id="14" presetID="17" presetClass="entr" presetSubtype="10"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p:cTn id="16" dur="500" fill="hold"/>
                                        <p:tgtEl>
                                          <p:spTgt spid="24"/>
                                        </p:tgtEl>
                                        <p:attrNameLst>
                                          <p:attrName>ppt_w</p:attrName>
                                        </p:attrNameLst>
                                      </p:cBhvr>
                                      <p:tavLst>
                                        <p:tav tm="0">
                                          <p:val>
                                            <p:fltVal val="0"/>
                                          </p:val>
                                        </p:tav>
                                        <p:tav tm="100000">
                                          <p:val>
                                            <p:strVal val="#ppt_w"/>
                                          </p:val>
                                        </p:tav>
                                      </p:tavLst>
                                    </p:anim>
                                    <p:anim calcmode="lin" valueType="num">
                                      <p:cBhvr>
                                        <p:cTn id="17" dur="500" fill="hold"/>
                                        <p:tgtEl>
                                          <p:spTgt spid="24"/>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up)">
                                      <p:cBhvr>
                                        <p:cTn id="22" dur="500"/>
                                        <p:tgtEl>
                                          <p:spTgt spid="30"/>
                                        </p:tgtEl>
                                      </p:cBhvr>
                                    </p:animEffect>
                                  </p:childTnLst>
                                </p:cTn>
                              </p:par>
                            </p:childTnLst>
                          </p:cTn>
                        </p:par>
                        <p:par>
                          <p:cTn id="23" fill="hold">
                            <p:stCondLst>
                              <p:cond delay="500"/>
                            </p:stCondLst>
                            <p:childTnLst>
                              <p:par>
                                <p:cTn id="24" presetID="17" presetClass="entr" presetSubtype="10"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DAF77-4B72-226F-745C-2F59DB05B790}"/>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E020F68D-7688-4F98-D41A-8B40673F129F}"/>
              </a:ext>
            </a:extLst>
          </p:cNvPr>
          <p:cNvGrpSpPr/>
          <p:nvPr/>
        </p:nvGrpSpPr>
        <p:grpSpPr>
          <a:xfrm>
            <a:off x="811442" y="546559"/>
            <a:ext cx="7732989" cy="9455583"/>
            <a:chOff x="722862" y="-1281657"/>
            <a:chExt cx="7732989" cy="9455583"/>
          </a:xfrm>
        </p:grpSpPr>
        <p:sp>
          <p:nvSpPr>
            <p:cNvPr id="4" name="TextBox 3">
              <a:extLst>
                <a:ext uri="{FF2B5EF4-FFF2-40B4-BE49-F238E27FC236}">
                  <a16:creationId xmlns:a16="http://schemas.microsoft.com/office/drawing/2014/main" id="{6EA059E1-4521-CC82-D50F-F74DF7DEBA99}"/>
                </a:ext>
              </a:extLst>
            </p:cNvPr>
            <p:cNvSpPr txBox="1"/>
            <p:nvPr/>
          </p:nvSpPr>
          <p:spPr>
            <a:xfrm>
              <a:off x="1443727" y="6509047"/>
              <a:ext cx="6291260" cy="1664879"/>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Vị trí và phạm vi ảnh hưởng của Dvaravati</a:t>
              </a: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F92C0FC8-1E5C-470D-3C09-EC841DFF5753}"/>
                </a:ext>
              </a:extLst>
            </p:cNvPr>
            <p:cNvPicPr>
              <a:picLocks noChangeAspect="1"/>
            </p:cNvPicPr>
            <p:nvPr/>
          </p:nvPicPr>
          <p:blipFill>
            <a:blip r:embed="rId2">
              <a:extLst>
                <a:ext uri="{28A0092B-C50C-407E-A947-70E740481C1C}">
                  <a14:useLocalDpi xmlns:a14="http://schemas.microsoft.com/office/drawing/2010/main" val="0"/>
                </a:ext>
              </a:extLst>
            </a:blip>
            <a:stretch/>
          </p:blipFill>
          <p:spPr>
            <a:xfrm>
              <a:off x="722862" y="-1281657"/>
              <a:ext cx="7732989" cy="7771654"/>
            </a:xfrm>
            <a:prstGeom prst="roundRect">
              <a:avLst>
                <a:gd name="adj" fmla="val 6074"/>
              </a:avLst>
            </a:prstGeom>
          </p:spPr>
        </p:pic>
      </p:grpSp>
      <p:grpSp>
        <p:nvGrpSpPr>
          <p:cNvPr id="6" name="Group 5">
            <a:extLst>
              <a:ext uri="{FF2B5EF4-FFF2-40B4-BE49-F238E27FC236}">
                <a16:creationId xmlns:a16="http://schemas.microsoft.com/office/drawing/2014/main" id="{5F0AD080-AC85-B8AD-C2AC-12C782EF21EF}"/>
              </a:ext>
            </a:extLst>
          </p:cNvPr>
          <p:cNvGrpSpPr/>
          <p:nvPr/>
        </p:nvGrpSpPr>
        <p:grpSpPr>
          <a:xfrm>
            <a:off x="9077831" y="546559"/>
            <a:ext cx="8448169" cy="9455583"/>
            <a:chOff x="9239872" y="223393"/>
            <a:chExt cx="8448169" cy="9455583"/>
          </a:xfrm>
        </p:grpSpPr>
        <p:pic>
          <p:nvPicPr>
            <p:cNvPr id="7" name="Picture 6">
              <a:extLst>
                <a:ext uri="{FF2B5EF4-FFF2-40B4-BE49-F238E27FC236}">
                  <a16:creationId xmlns:a16="http://schemas.microsoft.com/office/drawing/2014/main" id="{4AE4DF74-03C5-68BB-D141-A783A0E96D59}"/>
                </a:ext>
              </a:extLst>
            </p:cNvPr>
            <p:cNvPicPr>
              <a:picLocks noChangeAspect="1"/>
            </p:cNvPicPr>
            <p:nvPr/>
          </p:nvPicPr>
          <p:blipFill>
            <a:blip r:embed="rId3">
              <a:extLst>
                <a:ext uri="{28A0092B-C50C-407E-A947-70E740481C1C}">
                  <a14:useLocalDpi xmlns:a14="http://schemas.microsoft.com/office/drawing/2010/main" val="0"/>
                </a:ext>
              </a:extLst>
            </a:blip>
            <a:stretch/>
          </p:blipFill>
          <p:spPr>
            <a:xfrm>
              <a:off x="9239872" y="223393"/>
              <a:ext cx="8448169" cy="7771654"/>
            </a:xfrm>
            <a:prstGeom prst="roundRect">
              <a:avLst>
                <a:gd name="adj" fmla="val 4988"/>
              </a:avLst>
            </a:prstGeom>
          </p:spPr>
        </p:pic>
        <p:sp>
          <p:nvSpPr>
            <p:cNvPr id="8" name="TextBox 7">
              <a:extLst>
                <a:ext uri="{FF2B5EF4-FFF2-40B4-BE49-F238E27FC236}">
                  <a16:creationId xmlns:a16="http://schemas.microsoft.com/office/drawing/2014/main" id="{9F2214FC-6450-828B-099F-999CD231A0D3}"/>
                </a:ext>
              </a:extLst>
            </p:cNvPr>
            <p:cNvSpPr txBox="1"/>
            <p:nvPr/>
          </p:nvSpPr>
          <p:spPr>
            <a:xfrm>
              <a:off x="11025556" y="8014097"/>
              <a:ext cx="4876800" cy="1664879"/>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Đông Nam Á lục địa vào năm 1100 CN</a:t>
              </a: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21216075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5AD47-1876-CA93-BB57-9EDD06E463E3}"/>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E3B91A51-3832-B4FA-E7F3-196A40634563}"/>
              </a:ext>
            </a:extLst>
          </p:cNvPr>
          <p:cNvGrpSpPr/>
          <p:nvPr/>
        </p:nvGrpSpPr>
        <p:grpSpPr>
          <a:xfrm>
            <a:off x="606953" y="2311429"/>
            <a:ext cx="9531448" cy="5664142"/>
            <a:chOff x="8251688" y="3183838"/>
            <a:chExt cx="9531448" cy="5664142"/>
          </a:xfrm>
        </p:grpSpPr>
        <p:pic>
          <p:nvPicPr>
            <p:cNvPr id="7" name="Picture 6">
              <a:extLst>
                <a:ext uri="{FF2B5EF4-FFF2-40B4-BE49-F238E27FC236}">
                  <a16:creationId xmlns:a16="http://schemas.microsoft.com/office/drawing/2014/main" id="{DCF5EA2D-CA6D-AB9E-CE7C-9F73891156B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251688" y="3183838"/>
              <a:ext cx="9531448" cy="4830259"/>
            </a:xfrm>
            <a:prstGeom prst="roundRect">
              <a:avLst>
                <a:gd name="adj" fmla="val 4653"/>
              </a:avLst>
            </a:prstGeom>
          </p:spPr>
        </p:pic>
        <p:sp>
          <p:nvSpPr>
            <p:cNvPr id="8" name="TextBox 7">
              <a:extLst>
                <a:ext uri="{FF2B5EF4-FFF2-40B4-BE49-F238E27FC236}">
                  <a16:creationId xmlns:a16="http://schemas.microsoft.com/office/drawing/2014/main" id="{2A405146-A977-45E8-0463-A2170146DE5C}"/>
                </a:ext>
              </a:extLst>
            </p:cNvPr>
            <p:cNvSpPr txBox="1"/>
            <p:nvPr/>
          </p:nvSpPr>
          <p:spPr>
            <a:xfrm>
              <a:off x="9936880" y="8014097"/>
              <a:ext cx="6161065" cy="83388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Lãnh thổ Taruma</a:t>
              </a: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Picture 1">
            <a:extLst>
              <a:ext uri="{FF2B5EF4-FFF2-40B4-BE49-F238E27FC236}">
                <a16:creationId xmlns:a16="http://schemas.microsoft.com/office/drawing/2014/main" id="{2BDDB31F-3970-CEC6-DBC7-098003DEF31D}"/>
              </a:ext>
            </a:extLst>
          </p:cNvPr>
          <p:cNvPicPr>
            <a:picLocks noChangeAspect="1"/>
          </p:cNvPicPr>
          <p:nvPr/>
        </p:nvPicPr>
        <p:blipFill>
          <a:blip r:embed="rId3"/>
          <a:stretch>
            <a:fillRect/>
          </a:stretch>
        </p:blipFill>
        <p:spPr>
          <a:xfrm>
            <a:off x="17206" y="9793266"/>
            <a:ext cx="2164574" cy="471611"/>
          </a:xfrm>
          <a:prstGeom prst="rect">
            <a:avLst/>
          </a:prstGeom>
        </p:spPr>
      </p:pic>
      <p:grpSp>
        <p:nvGrpSpPr>
          <p:cNvPr id="9" name="Group 8">
            <a:extLst>
              <a:ext uri="{FF2B5EF4-FFF2-40B4-BE49-F238E27FC236}">
                <a16:creationId xmlns:a16="http://schemas.microsoft.com/office/drawing/2014/main" id="{ADD37971-25A7-A35A-2E5E-EA765131B1F6}"/>
              </a:ext>
            </a:extLst>
          </p:cNvPr>
          <p:cNvGrpSpPr/>
          <p:nvPr/>
        </p:nvGrpSpPr>
        <p:grpSpPr>
          <a:xfrm>
            <a:off x="9834792" y="355470"/>
            <a:ext cx="7626530" cy="9576059"/>
            <a:chOff x="9650691" y="-35642"/>
            <a:chExt cx="7626530" cy="9576059"/>
          </a:xfrm>
        </p:grpSpPr>
        <p:pic>
          <p:nvPicPr>
            <p:cNvPr id="10" name="Picture 9">
              <a:extLst>
                <a:ext uri="{FF2B5EF4-FFF2-40B4-BE49-F238E27FC236}">
                  <a16:creationId xmlns:a16="http://schemas.microsoft.com/office/drawing/2014/main" id="{7EC17D2A-AB7A-17DE-3C63-16F2D4FF7D61}"/>
                </a:ext>
              </a:extLst>
            </p:cNvPr>
            <p:cNvPicPr>
              <a:picLocks noChangeAspect="1"/>
            </p:cNvPicPr>
            <p:nvPr/>
          </p:nvPicPr>
          <p:blipFill>
            <a:blip r:embed="rId4">
              <a:extLst>
                <a:ext uri="{28A0092B-C50C-407E-A947-70E740481C1C}">
                  <a14:useLocalDpi xmlns:a14="http://schemas.microsoft.com/office/drawing/2010/main" val="0"/>
                </a:ext>
              </a:extLst>
            </a:blip>
            <a:stretch/>
          </p:blipFill>
          <p:spPr>
            <a:xfrm>
              <a:off x="10725608" y="-35642"/>
              <a:ext cx="5476696" cy="8742176"/>
            </a:xfrm>
            <a:prstGeom prst="rect">
              <a:avLst/>
            </a:prstGeom>
          </p:spPr>
        </p:pic>
        <p:sp>
          <p:nvSpPr>
            <p:cNvPr id="11" name="TextBox 10">
              <a:extLst>
                <a:ext uri="{FF2B5EF4-FFF2-40B4-BE49-F238E27FC236}">
                  <a16:creationId xmlns:a16="http://schemas.microsoft.com/office/drawing/2014/main" id="{92B88B9F-43FD-390F-A41D-CCC05A9E6297}"/>
                </a:ext>
              </a:extLst>
            </p:cNvPr>
            <p:cNvSpPr txBox="1"/>
            <p:nvPr/>
          </p:nvSpPr>
          <p:spPr>
            <a:xfrm>
              <a:off x="9650691" y="8706534"/>
              <a:ext cx="7626530" cy="83388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Bản đồ vương quốc Melayu cổ đại</a:t>
              </a: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18190508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7D5B653-2C0E-753B-75F6-380C152898D9}"/>
              </a:ext>
            </a:extLst>
          </p:cNvPr>
          <p:cNvSpPr/>
          <p:nvPr/>
        </p:nvSpPr>
        <p:spPr>
          <a:xfrm>
            <a:off x="1371600" y="1257300"/>
            <a:ext cx="15657957" cy="7772400"/>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4">
            <a:extLst>
              <a:ext uri="{FF2B5EF4-FFF2-40B4-BE49-F238E27FC236}">
                <a16:creationId xmlns:a16="http://schemas.microsoft.com/office/drawing/2014/main" id="{3EAA8291-3670-AEA9-5F80-62884D9ED676}"/>
              </a:ext>
            </a:extLst>
          </p:cNvPr>
          <p:cNvSpPr txBox="1"/>
          <p:nvPr/>
        </p:nvSpPr>
        <p:spPr>
          <a:xfrm>
            <a:off x="1371600" y="5676900"/>
            <a:ext cx="15657957" cy="1335237"/>
          </a:xfrm>
          <a:prstGeom prst="rect">
            <a:avLst/>
          </a:prstGeom>
        </p:spPr>
        <p:txBody>
          <a:bodyPr wrap="square" lIns="0" tIns="0" rIns="0" bIns="0" rtlCol="0" anchor="t">
            <a:spAutoFit/>
          </a:bodyPr>
          <a:lstStyle/>
          <a:p>
            <a:pPr algn="ctr">
              <a:lnSpc>
                <a:spcPct val="150000"/>
              </a:lnSpc>
            </a:pPr>
            <a:r>
              <a:rPr lang="en-US" sz="6600" b="1">
                <a:latin typeface="Arial" panose="020B0604020202020204" pitchFamily="34" charset="0"/>
                <a:cs typeface="Arial" panose="020B0604020202020204" pitchFamily="34" charset="0"/>
              </a:rPr>
              <a:t>TỪ THẾ KỈ VII ĐẾN THẾ KỈ XV</a:t>
            </a:r>
            <a:endParaRPr lang="vi-VN" sz="6600" b="1">
              <a:cs typeface="Arial" panose="020B0604020202020204" pitchFamily="34" charset="0"/>
            </a:endParaRPr>
          </a:p>
        </p:txBody>
      </p:sp>
      <p:grpSp>
        <p:nvGrpSpPr>
          <p:cNvPr id="4" name="Group 3">
            <a:extLst>
              <a:ext uri="{FF2B5EF4-FFF2-40B4-BE49-F238E27FC236}">
                <a16:creationId xmlns:a16="http://schemas.microsoft.com/office/drawing/2014/main" id="{A5FBDAD3-14B5-E778-FEAC-142643E44CAC}"/>
              </a:ext>
            </a:extLst>
          </p:cNvPr>
          <p:cNvGrpSpPr/>
          <p:nvPr/>
        </p:nvGrpSpPr>
        <p:grpSpPr>
          <a:xfrm>
            <a:off x="5994400" y="2478237"/>
            <a:ext cx="6299200" cy="2362200"/>
            <a:chOff x="3020848" y="1447800"/>
            <a:chExt cx="6299200" cy="2362200"/>
          </a:xfrm>
        </p:grpSpPr>
        <p:pic>
          <p:nvPicPr>
            <p:cNvPr id="5" name="Picture 5">
              <a:extLst>
                <a:ext uri="{FF2B5EF4-FFF2-40B4-BE49-F238E27FC236}">
                  <a16:creationId xmlns:a16="http://schemas.microsoft.com/office/drawing/2014/main" id="{5CDB0E1B-F9FF-DEB1-8992-62089FD9C98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20848" y="1447800"/>
              <a:ext cx="6299200" cy="2362200"/>
            </a:xfrm>
            <a:prstGeom prst="rect">
              <a:avLst/>
            </a:prstGeom>
          </p:spPr>
        </p:pic>
        <p:sp>
          <p:nvSpPr>
            <p:cNvPr id="6" name="TextBox 5">
              <a:extLst>
                <a:ext uri="{FF2B5EF4-FFF2-40B4-BE49-F238E27FC236}">
                  <a16:creationId xmlns:a16="http://schemas.microsoft.com/office/drawing/2014/main" id="{9DE726A4-F669-53C2-C3A0-532211B634D0}"/>
                </a:ext>
              </a:extLst>
            </p:cNvPr>
            <p:cNvSpPr txBox="1"/>
            <p:nvPr/>
          </p:nvSpPr>
          <p:spPr>
            <a:xfrm>
              <a:off x="3666771" y="1750863"/>
              <a:ext cx="5054252" cy="1769715"/>
            </a:xfrm>
            <a:prstGeom prst="rect">
              <a:avLst/>
            </a:prstGeom>
          </p:spPr>
          <p:txBody>
            <a:bodyPr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11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a:t>
              </a:r>
              <a:endParaRPr kumimoji="0" lang="en-US" sz="11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17005713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41F1CDA-C07A-88A1-54C7-9892549AC2B7}"/>
              </a:ext>
            </a:extLst>
          </p:cNvPr>
          <p:cNvSpPr/>
          <p:nvPr/>
        </p:nvSpPr>
        <p:spPr>
          <a:xfrm>
            <a:off x="8723626" y="4670343"/>
            <a:ext cx="3963665" cy="3902452"/>
          </a:xfrm>
          <a:prstGeom prst="roundRect">
            <a:avLst>
              <a:gd name="adj" fmla="val 7102"/>
            </a:avLst>
          </a:prstGeom>
          <a:solidFill>
            <a:srgbClr val="FFFFFF"/>
          </a:solidFill>
          <a:ln w="25400" cap="flat" cmpd="sng" algn="ctr">
            <a:solidFill>
              <a:srgbClr val="FFC000"/>
            </a:solidFill>
            <a:prstDash val="solid"/>
          </a:ln>
          <a:effectLst/>
        </p:spPr>
        <p:txBody>
          <a:bodyPr rtlCol="0" anchor="ctr"/>
          <a:lstStyle/>
          <a:p>
            <a:pPr lvl="0" algn="ctr">
              <a:lnSpc>
                <a:spcPct val="150000"/>
              </a:lnSpc>
              <a:buClrTx/>
              <a:defRPr/>
            </a:pPr>
            <a:r>
              <a:rPr lang="en-US" sz="4000" b="1" i="1">
                <a:solidFill>
                  <a:srgbClr val="FF0000"/>
                </a:solidFill>
                <a:latin typeface="Arial" panose="020B0604020202020204" pitchFamily="34" charset="0"/>
                <a:ea typeface="Calibri" panose="020F0502020204030204" pitchFamily="34" charset="0"/>
                <a:cs typeface="Arial" panose="020B0604020202020204" pitchFamily="34" charset="0"/>
              </a:rPr>
              <a:t>Nhóm 1: </a:t>
            </a:r>
          </a:p>
          <a:p>
            <a:pPr lvl="0" algn="ctr">
              <a:lnSpc>
                <a:spcPct val="150000"/>
              </a:lnSpc>
              <a:buClrTx/>
              <a:defRPr/>
            </a:pPr>
            <a:r>
              <a:rPr lang="en-US" sz="4000">
                <a:latin typeface="Arial" panose="020B0604020202020204" pitchFamily="34" charset="0"/>
                <a:ea typeface="Calibri" panose="020F0502020204030204" pitchFamily="34" charset="0"/>
                <a:cs typeface="Arial" panose="020B0604020202020204" pitchFamily="34" charset="0"/>
              </a:rPr>
              <a:t>G</a:t>
            </a:r>
            <a:r>
              <a:rPr lang="vi-VN" sz="4000">
                <a:latin typeface="Arial" panose="020B0604020202020204" pitchFamily="34" charset="0"/>
                <a:ea typeface="Calibri" panose="020F0502020204030204" pitchFamily="34" charset="0"/>
                <a:cs typeface="Arial" panose="020B0604020202020204" pitchFamily="34" charset="0"/>
              </a:rPr>
              <a:t>iai đoạn từ </a:t>
            </a:r>
            <a:r>
              <a:rPr lang="en-US" sz="4000">
                <a:latin typeface="Arial" panose="020B0604020202020204" pitchFamily="34" charset="0"/>
                <a:ea typeface="Calibri" panose="020F0502020204030204" pitchFamily="34" charset="0"/>
                <a:cs typeface="Arial" panose="020B0604020202020204" pitchFamily="34" charset="0"/>
              </a:rPr>
              <a:t>thế kỉ VII đến thế kỉ X</a:t>
            </a:r>
            <a:r>
              <a:rPr lang="vi-VN" sz="4000">
                <a:latin typeface="Arial" panose="020B0604020202020204" pitchFamily="34" charset="0"/>
                <a:ea typeface="Calibri" panose="020F0502020204030204" pitchFamily="34" charset="0"/>
                <a:cs typeface="Arial" panose="020B0604020202020204" pitchFamily="34" charset="0"/>
              </a:rPr>
              <a:t>.</a:t>
            </a:r>
          </a:p>
        </p:txBody>
      </p:sp>
      <p:grpSp>
        <p:nvGrpSpPr>
          <p:cNvPr id="3" name="Group 2">
            <a:extLst>
              <a:ext uri="{FF2B5EF4-FFF2-40B4-BE49-F238E27FC236}">
                <a16:creationId xmlns:a16="http://schemas.microsoft.com/office/drawing/2014/main" id="{6EF8DACF-95A5-7B88-7F4A-4428110D1916}"/>
              </a:ext>
            </a:extLst>
          </p:cNvPr>
          <p:cNvGrpSpPr/>
          <p:nvPr/>
        </p:nvGrpSpPr>
        <p:grpSpPr>
          <a:xfrm>
            <a:off x="1122096" y="571500"/>
            <a:ext cx="16327704" cy="3536795"/>
            <a:chOff x="1750824" y="2793399"/>
            <a:chExt cx="16327704" cy="3536795"/>
          </a:xfrm>
        </p:grpSpPr>
        <p:sp>
          <p:nvSpPr>
            <p:cNvPr id="4" name="Rectangle: Rounded Corners 3">
              <a:extLst>
                <a:ext uri="{FF2B5EF4-FFF2-40B4-BE49-F238E27FC236}">
                  <a16:creationId xmlns:a16="http://schemas.microsoft.com/office/drawing/2014/main" id="{EB091092-77D3-5F47-462E-15D586BD03B3}"/>
                </a:ext>
              </a:extLst>
            </p:cNvPr>
            <p:cNvSpPr/>
            <p:nvPr/>
          </p:nvSpPr>
          <p:spPr>
            <a:xfrm>
              <a:off x="1750824" y="2793399"/>
              <a:ext cx="15584676" cy="2831866"/>
            </a:xfrm>
            <a:prstGeom prst="roundRect">
              <a:avLst>
                <a:gd name="adj" fmla="val 7102"/>
              </a:avLst>
            </a:prstGeom>
            <a:solidFill>
              <a:srgbClr val="FFFFFF"/>
            </a:solidFill>
            <a:ln w="25400" cap="flat" cmpd="sng" algn="ctr">
              <a:solidFill>
                <a:srgbClr val="16151A">
                  <a:shade val="15000"/>
                </a:srgbClr>
              </a:solidFill>
              <a:prstDash val="solid"/>
            </a:ln>
            <a:effectLst/>
          </p:spPr>
          <p:txBody>
            <a:bodyPr rtlCol="0" anchor="ctr"/>
            <a:lstStyle/>
            <a:p>
              <a:pPr lvl="0" algn="just">
                <a:lnSpc>
                  <a:spcPct val="150000"/>
                </a:lnSpc>
                <a:buClrTx/>
                <a:defRPr/>
              </a:pPr>
              <a:r>
                <a:rPr lang="en-US" sz="4000" b="1" i="1">
                  <a:solidFill>
                    <a:srgbClr val="FF0000"/>
                  </a:solidFill>
                  <a:latin typeface="Arial" panose="020B0604020202020204" pitchFamily="34" charset="0"/>
                  <a:ea typeface="Calibri" panose="020F0502020204030204" pitchFamily="34" charset="0"/>
                  <a:cs typeface="Arial" panose="020B0604020202020204" pitchFamily="34" charset="0"/>
                </a:rPr>
                <a:t>Đọc thông tin mục 2, quan sát Hình 1 – Hình 3 SGK tr.47 và thực hiện nhiệm vụ: </a:t>
              </a:r>
              <a:r>
                <a:rPr lang="en-US" sz="4000">
                  <a:latin typeface="Arial" panose="020B0604020202020204" pitchFamily="34" charset="0"/>
                  <a:ea typeface="Calibri" panose="020F0502020204030204" pitchFamily="34" charset="0"/>
                  <a:cs typeface="Arial" panose="020B0604020202020204" pitchFamily="34" charset="0"/>
                </a:rPr>
                <a:t>Tìm hiểu sự phát triển của văn minh Đông Nam Á qua hai đoạn từ thế kỉ VII – X và từ X – XV.</a:t>
              </a:r>
              <a:endParaRPr lang="vi-VN" sz="4000">
                <a:latin typeface="Arial" panose="020B0604020202020204" pitchFamily="34" charset="0"/>
                <a:ea typeface="Calibri" panose="020F0502020204030204" pitchFamily="34" charset="0"/>
                <a:cs typeface="Arial" panose="020B0604020202020204" pitchFamily="34" charset="0"/>
              </a:endParaRPr>
            </a:p>
          </p:txBody>
        </p:sp>
        <p:pic>
          <p:nvPicPr>
            <p:cNvPr id="9" name="Picture 52">
              <a:extLst>
                <a:ext uri="{FF2B5EF4-FFF2-40B4-BE49-F238E27FC236}">
                  <a16:creationId xmlns:a16="http://schemas.microsoft.com/office/drawing/2014/main" id="{3555185A-E1EB-5804-BF07-98359E1D21FD}"/>
                </a:ext>
              </a:extLst>
            </p:cNvPr>
            <p:cNvPicPr>
              <a:picLocks noChangeAspect="1"/>
            </p:cNvPicPr>
            <p:nvPr/>
          </p:nvPicPr>
          <p:blipFill>
            <a:blip r:embed="rId2"/>
            <a:srcRect/>
            <a:stretch>
              <a:fillRect/>
            </a:stretch>
          </p:blipFill>
          <p:spPr>
            <a:xfrm>
              <a:off x="15980985" y="4758347"/>
              <a:ext cx="2097543" cy="1571847"/>
            </a:xfrm>
            <a:prstGeom prst="rect">
              <a:avLst/>
            </a:prstGeom>
          </p:spPr>
        </p:pic>
      </p:grpSp>
      <p:grpSp>
        <p:nvGrpSpPr>
          <p:cNvPr id="10" name="Group 9">
            <a:extLst>
              <a:ext uri="{FF2B5EF4-FFF2-40B4-BE49-F238E27FC236}">
                <a16:creationId xmlns:a16="http://schemas.microsoft.com/office/drawing/2014/main" id="{6D2717AC-7111-7C1C-7AAB-0435FC634F59}"/>
              </a:ext>
            </a:extLst>
          </p:cNvPr>
          <p:cNvGrpSpPr/>
          <p:nvPr/>
        </p:nvGrpSpPr>
        <p:grpSpPr>
          <a:xfrm>
            <a:off x="1226777" y="3438021"/>
            <a:ext cx="7010400" cy="6848979"/>
            <a:chOff x="3832860" y="1282898"/>
            <a:chExt cx="3810000" cy="3860602"/>
          </a:xfrm>
        </p:grpSpPr>
        <p:sp>
          <p:nvSpPr>
            <p:cNvPr id="11" name="Freeform 7">
              <a:extLst>
                <a:ext uri="{FF2B5EF4-FFF2-40B4-BE49-F238E27FC236}">
                  <a16:creationId xmlns:a16="http://schemas.microsoft.com/office/drawing/2014/main" id="{C9885F0D-AA95-5C2F-1323-D0D140504559}"/>
                </a:ext>
              </a:extLst>
            </p:cNvPr>
            <p:cNvSpPr/>
            <p:nvPr/>
          </p:nvSpPr>
          <p:spPr>
            <a:xfrm>
              <a:off x="3832860" y="1282898"/>
              <a:ext cx="3810000" cy="3860602"/>
            </a:xfrm>
            <a:custGeom>
              <a:avLst/>
              <a:gdLst/>
              <a:ahLst/>
              <a:cxnLst/>
              <a:rect l="l" t="t" r="r" b="b"/>
              <a:pathLst>
                <a:path w="3238741" h="3296428">
                  <a:moveTo>
                    <a:pt x="0" y="0"/>
                  </a:moveTo>
                  <a:lnTo>
                    <a:pt x="3238741" y="0"/>
                  </a:lnTo>
                  <a:lnTo>
                    <a:pt x="3238741" y="3296428"/>
                  </a:lnTo>
                  <a:lnTo>
                    <a:pt x="0" y="3296428"/>
                  </a:lnTo>
                  <a:lnTo>
                    <a:pt x="0" y="0"/>
                  </a:lnTo>
                  <a:close/>
                </a:path>
              </a:pathLst>
            </a:custGeom>
            <a:blipFill>
              <a:blip r:embed="rId3"/>
              <a:stretch>
                <a:fillRect/>
              </a:stretch>
            </a:blipFill>
          </p:spPr>
          <p:txBody>
            <a:bodyPr/>
            <a:lstStyle/>
            <a:p>
              <a:pPr defTabSz="1828800">
                <a:buClr>
                  <a:srgbClr val="000000"/>
                </a:buClr>
              </a:pPr>
              <a:endParaRPr lang="en-US" sz="2800" kern="0">
                <a:solidFill>
                  <a:srgbClr val="000000"/>
                </a:solidFill>
                <a:latin typeface="Arial"/>
                <a:cs typeface="Arial"/>
                <a:sym typeface="Arial"/>
              </a:endParaRPr>
            </a:p>
          </p:txBody>
        </p:sp>
        <p:sp>
          <p:nvSpPr>
            <p:cNvPr id="13" name="TextBox 12">
              <a:extLst>
                <a:ext uri="{FF2B5EF4-FFF2-40B4-BE49-F238E27FC236}">
                  <a16:creationId xmlns:a16="http://schemas.microsoft.com/office/drawing/2014/main" id="{4B21A9B8-FCCB-3CB5-9B74-46284AE1DEE3}"/>
                </a:ext>
              </a:extLst>
            </p:cNvPr>
            <p:cNvSpPr txBox="1"/>
            <p:nvPr/>
          </p:nvSpPr>
          <p:spPr>
            <a:xfrm rot="19208341">
              <a:off x="3884862" y="2702526"/>
              <a:ext cx="1055939" cy="415844"/>
            </a:xfrm>
            <a:prstGeom prst="rect">
              <a:avLst/>
            </a:prstGeom>
            <a:noFill/>
          </p:spPr>
          <p:txBody>
            <a:bodyPr wrap="square" rtlCol="0">
              <a:spAutoFit/>
            </a:bodyPr>
            <a:lstStyle/>
            <a:p>
              <a:pPr algn="ctr" defTabSz="1828800">
                <a:buClr>
                  <a:srgbClr val="000000"/>
                </a:buClr>
              </a:pPr>
              <a:r>
                <a:rPr lang="en-US" sz="4800" b="1" kern="0">
                  <a:solidFill>
                    <a:srgbClr val="EAB225"/>
                  </a:solidFill>
                  <a:latin typeface="Arial"/>
                  <a:cs typeface="Arial"/>
                  <a:sym typeface="Arial"/>
                </a:rPr>
                <a:t>THẢO</a:t>
              </a:r>
            </a:p>
          </p:txBody>
        </p:sp>
        <p:sp>
          <p:nvSpPr>
            <p:cNvPr id="15" name="TextBox 14">
              <a:extLst>
                <a:ext uri="{FF2B5EF4-FFF2-40B4-BE49-F238E27FC236}">
                  <a16:creationId xmlns:a16="http://schemas.microsoft.com/office/drawing/2014/main" id="{35028C9E-F7BB-1B65-9A23-8D6AB28B68B7}"/>
                </a:ext>
              </a:extLst>
            </p:cNvPr>
            <p:cNvSpPr txBox="1"/>
            <p:nvPr/>
          </p:nvSpPr>
          <p:spPr>
            <a:xfrm rot="179522">
              <a:off x="4349682" y="1715027"/>
              <a:ext cx="1055939" cy="415844"/>
            </a:xfrm>
            <a:prstGeom prst="rect">
              <a:avLst/>
            </a:prstGeom>
            <a:noFill/>
          </p:spPr>
          <p:txBody>
            <a:bodyPr wrap="square" rtlCol="0">
              <a:spAutoFit/>
            </a:bodyPr>
            <a:lstStyle/>
            <a:p>
              <a:pPr algn="ctr" defTabSz="1828800">
                <a:buClr>
                  <a:srgbClr val="000000"/>
                </a:buClr>
              </a:pPr>
              <a:r>
                <a:rPr lang="en-US" sz="4800" b="1" kern="0">
                  <a:solidFill>
                    <a:srgbClr val="0331A6"/>
                  </a:solidFill>
                  <a:latin typeface="Arial"/>
                  <a:cs typeface="Arial"/>
                  <a:sym typeface="Arial"/>
                </a:rPr>
                <a:t>LUẬN</a:t>
              </a:r>
            </a:p>
          </p:txBody>
        </p:sp>
        <p:sp>
          <p:nvSpPr>
            <p:cNvPr id="17" name="TextBox 16">
              <a:extLst>
                <a:ext uri="{FF2B5EF4-FFF2-40B4-BE49-F238E27FC236}">
                  <a16:creationId xmlns:a16="http://schemas.microsoft.com/office/drawing/2014/main" id="{B339FD96-7C92-753F-5C59-BC75CDC3ED91}"/>
                </a:ext>
              </a:extLst>
            </p:cNvPr>
            <p:cNvSpPr txBox="1"/>
            <p:nvPr/>
          </p:nvSpPr>
          <p:spPr>
            <a:xfrm>
              <a:off x="6042660" y="1583160"/>
              <a:ext cx="1148559" cy="415844"/>
            </a:xfrm>
            <a:prstGeom prst="rect">
              <a:avLst/>
            </a:prstGeom>
            <a:noFill/>
          </p:spPr>
          <p:txBody>
            <a:bodyPr wrap="square" rtlCol="0">
              <a:spAutoFit/>
            </a:bodyPr>
            <a:lstStyle/>
            <a:p>
              <a:pPr algn="ctr" defTabSz="1828800">
                <a:buClr>
                  <a:srgbClr val="000000"/>
                </a:buClr>
              </a:pPr>
              <a:r>
                <a:rPr lang="en-US" sz="4800" b="1" kern="0">
                  <a:solidFill>
                    <a:srgbClr val="69AB69"/>
                  </a:solidFill>
                  <a:latin typeface="Arial"/>
                  <a:cs typeface="Arial"/>
                  <a:sym typeface="Arial"/>
                </a:rPr>
                <a:t>NHÓM</a:t>
              </a:r>
            </a:p>
          </p:txBody>
        </p:sp>
        <p:sp>
          <p:nvSpPr>
            <p:cNvPr id="18" name="TextBox 17">
              <a:extLst>
                <a:ext uri="{FF2B5EF4-FFF2-40B4-BE49-F238E27FC236}">
                  <a16:creationId xmlns:a16="http://schemas.microsoft.com/office/drawing/2014/main" id="{19244CE4-3D04-BEDA-993B-E34030E035FA}"/>
                </a:ext>
              </a:extLst>
            </p:cNvPr>
            <p:cNvSpPr txBox="1"/>
            <p:nvPr/>
          </p:nvSpPr>
          <p:spPr>
            <a:xfrm rot="343707">
              <a:off x="5219569" y="4179832"/>
              <a:ext cx="929210" cy="415844"/>
            </a:xfrm>
            <a:prstGeom prst="rect">
              <a:avLst/>
            </a:prstGeom>
            <a:noFill/>
          </p:spPr>
          <p:txBody>
            <a:bodyPr wrap="square" rtlCol="0">
              <a:spAutoFit/>
            </a:bodyPr>
            <a:lstStyle/>
            <a:p>
              <a:pPr algn="ctr" defTabSz="1828800">
                <a:buClr>
                  <a:srgbClr val="000000"/>
                </a:buClr>
              </a:pPr>
              <a:r>
                <a:rPr lang="en-US" sz="4800" b="1" kern="0">
                  <a:solidFill>
                    <a:srgbClr val="BC031C"/>
                  </a:solidFill>
                  <a:latin typeface="Arial"/>
                  <a:cs typeface="Arial"/>
                  <a:sym typeface="Arial"/>
                </a:rPr>
                <a:t>LỊCH</a:t>
              </a:r>
            </a:p>
          </p:txBody>
        </p:sp>
        <p:sp>
          <p:nvSpPr>
            <p:cNvPr id="19" name="TextBox 18">
              <a:extLst>
                <a:ext uri="{FF2B5EF4-FFF2-40B4-BE49-F238E27FC236}">
                  <a16:creationId xmlns:a16="http://schemas.microsoft.com/office/drawing/2014/main" id="{396CD0E0-EA9F-F6C3-1D9C-2D6C6562165C}"/>
                </a:ext>
              </a:extLst>
            </p:cNvPr>
            <p:cNvSpPr txBox="1"/>
            <p:nvPr/>
          </p:nvSpPr>
          <p:spPr>
            <a:xfrm rot="21080134">
              <a:off x="6253790" y="4054034"/>
              <a:ext cx="1384830" cy="415844"/>
            </a:xfrm>
            <a:prstGeom prst="rect">
              <a:avLst/>
            </a:prstGeom>
            <a:noFill/>
          </p:spPr>
          <p:txBody>
            <a:bodyPr wrap="square" rtlCol="0">
              <a:spAutoFit/>
            </a:bodyPr>
            <a:lstStyle/>
            <a:p>
              <a:pPr algn="ctr" defTabSz="1828800">
                <a:buClr>
                  <a:srgbClr val="000000"/>
                </a:buClr>
              </a:pPr>
              <a:r>
                <a:rPr lang="en-US" sz="4800" b="1" kern="0">
                  <a:solidFill>
                    <a:srgbClr val="FFAB49"/>
                  </a:solidFill>
                  <a:latin typeface="Arial"/>
                  <a:cs typeface="Arial"/>
                  <a:sym typeface="Arial"/>
                </a:rPr>
                <a:t>SỬ 10</a:t>
              </a:r>
            </a:p>
          </p:txBody>
        </p:sp>
      </p:grpSp>
      <p:sp>
        <p:nvSpPr>
          <p:cNvPr id="20" name="Rectangle: Rounded Corners 19">
            <a:extLst>
              <a:ext uri="{FF2B5EF4-FFF2-40B4-BE49-F238E27FC236}">
                <a16:creationId xmlns:a16="http://schemas.microsoft.com/office/drawing/2014/main" id="{54D97C08-DC53-28B9-54E5-DCA388E9C814}"/>
              </a:ext>
            </a:extLst>
          </p:cNvPr>
          <p:cNvSpPr/>
          <p:nvPr/>
        </p:nvSpPr>
        <p:spPr>
          <a:xfrm>
            <a:off x="13097558" y="4670343"/>
            <a:ext cx="3963665" cy="3902452"/>
          </a:xfrm>
          <a:prstGeom prst="roundRect">
            <a:avLst>
              <a:gd name="adj" fmla="val 7102"/>
            </a:avLst>
          </a:prstGeom>
          <a:solidFill>
            <a:srgbClr val="FFFFFF"/>
          </a:solidFill>
          <a:ln w="25400" cap="flat" cmpd="sng" algn="ctr">
            <a:solidFill>
              <a:srgbClr val="FFC000"/>
            </a:solidFill>
            <a:prstDash val="solid"/>
          </a:ln>
          <a:effectLst/>
        </p:spPr>
        <p:txBody>
          <a:bodyPr rtlCol="0" anchor="ctr"/>
          <a:lstStyle/>
          <a:p>
            <a:pPr lvl="0" algn="ctr">
              <a:lnSpc>
                <a:spcPct val="150000"/>
              </a:lnSpc>
              <a:buClrTx/>
              <a:defRPr/>
            </a:pPr>
            <a:r>
              <a:rPr lang="en-US" sz="4000" b="1" i="1">
                <a:solidFill>
                  <a:srgbClr val="FF0000"/>
                </a:solidFill>
                <a:latin typeface="Arial" panose="020B0604020202020204" pitchFamily="34" charset="0"/>
                <a:ea typeface="Calibri" panose="020F0502020204030204" pitchFamily="34" charset="0"/>
                <a:cs typeface="Arial" panose="020B0604020202020204" pitchFamily="34" charset="0"/>
              </a:rPr>
              <a:t>Nhóm 2: </a:t>
            </a:r>
          </a:p>
          <a:p>
            <a:pPr lvl="0" algn="ctr">
              <a:lnSpc>
                <a:spcPct val="150000"/>
              </a:lnSpc>
              <a:buClrTx/>
              <a:defRPr/>
            </a:pPr>
            <a:r>
              <a:rPr lang="en-US" sz="4000">
                <a:latin typeface="Arial" panose="020B0604020202020204" pitchFamily="34" charset="0"/>
                <a:ea typeface="Calibri" panose="020F0502020204030204" pitchFamily="34" charset="0"/>
                <a:cs typeface="Arial" panose="020B0604020202020204" pitchFamily="34" charset="0"/>
              </a:rPr>
              <a:t>Giai đoạn từ thế kỉ X đến </a:t>
            </a:r>
          </a:p>
          <a:p>
            <a:pPr lvl="0" algn="ctr">
              <a:lnSpc>
                <a:spcPct val="150000"/>
              </a:lnSpc>
              <a:buClrTx/>
              <a:defRPr/>
            </a:pPr>
            <a:r>
              <a:rPr lang="en-US" sz="4000">
                <a:latin typeface="Arial" panose="020B0604020202020204" pitchFamily="34" charset="0"/>
                <a:ea typeface="Calibri" panose="020F0502020204030204" pitchFamily="34" charset="0"/>
                <a:cs typeface="Arial" panose="020B0604020202020204" pitchFamily="34" charset="0"/>
              </a:rPr>
              <a:t>thế kỉ XV.</a:t>
            </a:r>
            <a:endParaRPr lang="vi-VN" sz="4000">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2FF726F-8A97-57C2-A7BD-96F99275B2EB}"/>
              </a:ext>
            </a:extLst>
          </p:cNvPr>
          <p:cNvGrpSpPr/>
          <p:nvPr/>
        </p:nvGrpSpPr>
        <p:grpSpPr>
          <a:xfrm>
            <a:off x="5563026" y="419100"/>
            <a:ext cx="7161948" cy="1927550"/>
            <a:chOff x="5149777" y="233851"/>
            <a:chExt cx="3580974" cy="963775"/>
          </a:xfrm>
        </p:grpSpPr>
        <p:sp>
          <p:nvSpPr>
            <p:cNvPr id="3" name="Rectangle: Diagonal Corners Rounded 2">
              <a:extLst>
                <a:ext uri="{FF2B5EF4-FFF2-40B4-BE49-F238E27FC236}">
                  <a16:creationId xmlns:a16="http://schemas.microsoft.com/office/drawing/2014/main" id="{C44FB619-077F-3233-D04C-B5E0BE78190F}"/>
                </a:ext>
              </a:extLst>
            </p:cNvPr>
            <p:cNvSpPr/>
            <p:nvPr/>
          </p:nvSpPr>
          <p:spPr>
            <a:xfrm>
              <a:off x="5214071" y="447438"/>
              <a:ext cx="3161899" cy="750188"/>
            </a:xfrm>
            <a:prstGeom prst="round2DiagRect">
              <a:avLst/>
            </a:prstGeom>
            <a:noFill/>
            <a:ln w="25400" cap="flat" cmpd="sng" algn="ctr">
              <a:solidFill>
                <a:srgbClr val="D32B2B">
                  <a:lumMod val="25000"/>
                </a:srgbClr>
              </a:solidFill>
              <a:prstDash val="dash"/>
            </a:ln>
            <a:effectLst/>
          </p:spPr>
          <p:txBody>
            <a:bodyPr rtlCol="0" anchor="ctr"/>
            <a:lstStyle/>
            <a:p>
              <a:pPr algn="ctr">
                <a:defRPr/>
              </a:pPr>
              <a:endParaRPr lang="en-US">
                <a:solidFill>
                  <a:prstClr val="white"/>
                </a:solidFill>
                <a:latin typeface="Calibri"/>
                <a:cs typeface="Arial"/>
                <a:sym typeface="Arial"/>
              </a:endParaRPr>
            </a:p>
          </p:txBody>
        </p:sp>
        <p:grpSp>
          <p:nvGrpSpPr>
            <p:cNvPr id="4" name="Group 3">
              <a:extLst>
                <a:ext uri="{FF2B5EF4-FFF2-40B4-BE49-F238E27FC236}">
                  <a16:creationId xmlns:a16="http://schemas.microsoft.com/office/drawing/2014/main" id="{BC09C422-34C6-28A1-AC7F-DFF94CF93846}"/>
                </a:ext>
              </a:extLst>
            </p:cNvPr>
            <p:cNvGrpSpPr/>
            <p:nvPr/>
          </p:nvGrpSpPr>
          <p:grpSpPr>
            <a:xfrm>
              <a:off x="5149777" y="233851"/>
              <a:ext cx="3580974" cy="913863"/>
              <a:chOff x="10921221" y="1138535"/>
              <a:chExt cx="7161947" cy="2790389"/>
            </a:xfrm>
          </p:grpSpPr>
          <p:sp>
            <p:nvSpPr>
              <p:cNvPr id="5" name="Rectangle: Diagonal Corners Rounded 4">
                <a:extLst>
                  <a:ext uri="{FF2B5EF4-FFF2-40B4-BE49-F238E27FC236}">
                    <a16:creationId xmlns:a16="http://schemas.microsoft.com/office/drawing/2014/main" id="{C5BCA11B-B4DC-3304-1561-72A645C08F5D}"/>
                  </a:ext>
                </a:extLst>
              </p:cNvPr>
              <p:cNvSpPr/>
              <p:nvPr/>
            </p:nvSpPr>
            <p:spPr>
              <a:xfrm>
                <a:off x="10921221" y="1638300"/>
                <a:ext cx="6323793" cy="2290624"/>
              </a:xfrm>
              <a:prstGeom prst="round2DiagRect">
                <a:avLst/>
              </a:prstGeom>
              <a:solidFill>
                <a:schemeClr val="accent2">
                  <a:lumMod val="75000"/>
                </a:schemeClr>
              </a:solidFill>
              <a:ln w="25400" cap="flat" cmpd="sng" algn="ctr">
                <a:noFill/>
                <a:prstDash val="solid"/>
              </a:ln>
              <a:effectLst/>
            </p:spPr>
            <p:txBody>
              <a:bodyPr rtlCol="0" anchor="ctr"/>
              <a:lstStyle/>
              <a:p>
                <a:pPr algn="ctr">
                  <a:defRPr/>
                </a:pPr>
                <a:r>
                  <a:rPr lang="en-US" sz="4800" b="1">
                    <a:solidFill>
                      <a:srgbClr val="FFFFFF"/>
                    </a:solidFill>
                    <a:latin typeface="Arial"/>
                    <a:cs typeface="Arial" panose="020B0604020202020204" pitchFamily="34" charset="0"/>
                    <a:sym typeface="Arial"/>
                  </a:rPr>
                  <a:t>a. TK VII – TK X</a:t>
                </a:r>
              </a:p>
            </p:txBody>
          </p:sp>
          <p:sp>
            <p:nvSpPr>
              <p:cNvPr id="6" name="Freeform 4">
                <a:extLst>
                  <a:ext uri="{FF2B5EF4-FFF2-40B4-BE49-F238E27FC236}">
                    <a16:creationId xmlns:a16="http://schemas.microsoft.com/office/drawing/2014/main" id="{59B50D1E-E90C-A65D-C6F7-26018F3C44D0}"/>
                  </a:ext>
                </a:extLst>
              </p:cNvPr>
              <p:cNvSpPr/>
              <p:nvPr/>
            </p:nvSpPr>
            <p:spPr>
              <a:xfrm>
                <a:off x="16664034" y="1138535"/>
                <a:ext cx="1419134" cy="205143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a:defRPr/>
                </a:pPr>
                <a:endParaRPr lang="vi-VN" dirty="0">
                  <a:solidFill>
                    <a:prstClr val="black"/>
                  </a:solidFill>
                  <a:latin typeface="Arial" panose="020B0604020202020204" pitchFamily="34" charset="0"/>
                  <a:cs typeface="Arial"/>
                  <a:sym typeface="Arial"/>
                </a:endParaRPr>
              </a:p>
            </p:txBody>
          </p:sp>
        </p:grpSp>
      </p:grpSp>
      <p:sp>
        <p:nvSpPr>
          <p:cNvPr id="13" name="TextBox 12">
            <a:extLst>
              <a:ext uri="{FF2B5EF4-FFF2-40B4-BE49-F238E27FC236}">
                <a16:creationId xmlns:a16="http://schemas.microsoft.com/office/drawing/2014/main" id="{7C8BA9BF-C1DE-F928-2E34-C8C9B00EB2AC}"/>
              </a:ext>
            </a:extLst>
          </p:cNvPr>
          <p:cNvSpPr txBox="1"/>
          <p:nvPr/>
        </p:nvSpPr>
        <p:spPr>
          <a:xfrm>
            <a:off x="852513" y="3086100"/>
            <a:ext cx="8001000" cy="5518242"/>
          </a:xfrm>
          <a:prstGeom prst="rect">
            <a:avLst/>
          </a:prstGeom>
          <a:noFill/>
        </p:spPr>
        <p:txBody>
          <a:bodyPr wrap="square">
            <a:spAutoFit/>
          </a:bodyPr>
          <a:lstStyle/>
          <a:p>
            <a:pPr marL="571500" indent="-571500" algn="just">
              <a:lnSpc>
                <a:spcPct val="150000"/>
              </a:lnSpc>
              <a:buFontTx/>
              <a:buChar char="-"/>
            </a:pPr>
            <a:r>
              <a:rPr lang="en-US" sz="4000">
                <a:latin typeface="Arial" panose="020B0604020202020204" pitchFamily="34" charset="0"/>
                <a:cs typeface="Arial" panose="020B0604020202020204" pitchFamily="34" charset="0"/>
              </a:rPr>
              <a:t>H</a:t>
            </a:r>
            <a:r>
              <a:rPr lang="vi-VN" sz="4000">
                <a:latin typeface="Arial" panose="020B0604020202020204" pitchFamily="34" charset="0"/>
                <a:cs typeface="Arial" panose="020B0604020202020204" pitchFamily="34" charset="0"/>
              </a:rPr>
              <a:t>ình thành thêm một số quốc gia mới.</a:t>
            </a:r>
            <a:endParaRPr lang="en-US" sz="4000">
              <a:latin typeface="Arial" panose="020B0604020202020204" pitchFamily="34" charset="0"/>
              <a:cs typeface="Arial" panose="020B0604020202020204" pitchFamily="34" charset="0"/>
            </a:endParaRPr>
          </a:p>
          <a:p>
            <a:pPr marL="571500" indent="-571500" algn="just">
              <a:lnSpc>
                <a:spcPct val="150000"/>
              </a:lnSpc>
              <a:buFontTx/>
              <a:buChar char="-"/>
            </a:pPr>
            <a:r>
              <a:rPr lang="vi-VN" sz="4000">
                <a:latin typeface="Arial" panose="020B0604020202020204" pitchFamily="34" charset="0"/>
                <a:cs typeface="Arial" panose="020B0604020202020204" pitchFamily="34" charset="0"/>
              </a:rPr>
              <a:t>Một số quốc gia nhỏ bị thôn tính hoặc hợp nhất lại với nhau thành những nước lớn</a:t>
            </a:r>
            <a:r>
              <a:rPr lang="en-US" sz="4000">
                <a:latin typeface="Arial" panose="020B0604020202020204" pitchFamily="34" charset="0"/>
                <a:cs typeface="Arial" panose="020B0604020202020204" pitchFamily="34" charset="0"/>
              </a:rPr>
              <a:t>.</a:t>
            </a:r>
          </a:p>
          <a:p>
            <a:pPr marL="571500" indent="-571500" algn="just">
              <a:lnSpc>
                <a:spcPct val="150000"/>
              </a:lnSpc>
              <a:buFontTx/>
              <a:buChar char="-"/>
            </a:pPr>
            <a:r>
              <a:rPr lang="en-US" sz="4000">
                <a:latin typeface="Arial" panose="020B0604020202020204" pitchFamily="34" charset="0"/>
                <a:cs typeface="Arial" panose="020B0604020202020204" pitchFamily="34" charset="0"/>
              </a:rPr>
              <a:t>Ti</a:t>
            </a:r>
            <a:r>
              <a:rPr lang="vi-VN" sz="4000">
                <a:latin typeface="Arial" panose="020B0604020202020204" pitchFamily="34" charset="0"/>
                <a:cs typeface="Arial" panose="020B0604020202020204" pitchFamily="34" charset="0"/>
              </a:rPr>
              <a:t>êu biểu</a:t>
            </a:r>
            <a:r>
              <a:rPr lang="en-US"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Ăng-co, Sri Vi-giay-a.</a:t>
            </a:r>
          </a:p>
        </p:txBody>
      </p:sp>
      <p:grpSp>
        <p:nvGrpSpPr>
          <p:cNvPr id="14" name="Group 13">
            <a:extLst>
              <a:ext uri="{FF2B5EF4-FFF2-40B4-BE49-F238E27FC236}">
                <a16:creationId xmlns:a16="http://schemas.microsoft.com/office/drawing/2014/main" id="{E60B0DD9-40A3-E9F2-D989-CF913C5C8E98}"/>
              </a:ext>
            </a:extLst>
          </p:cNvPr>
          <p:cNvGrpSpPr/>
          <p:nvPr/>
        </p:nvGrpSpPr>
        <p:grpSpPr>
          <a:xfrm>
            <a:off x="9448802" y="2688652"/>
            <a:ext cx="8219569" cy="7213089"/>
            <a:chOff x="1215539" y="-1346653"/>
            <a:chExt cx="8219569" cy="7213089"/>
          </a:xfrm>
        </p:grpSpPr>
        <p:sp>
          <p:nvSpPr>
            <p:cNvPr id="15" name="TextBox 14">
              <a:extLst>
                <a:ext uri="{FF2B5EF4-FFF2-40B4-BE49-F238E27FC236}">
                  <a16:creationId xmlns:a16="http://schemas.microsoft.com/office/drawing/2014/main" id="{D0451200-69FF-D9E2-31C8-9673DF17419F}"/>
                </a:ext>
              </a:extLst>
            </p:cNvPr>
            <p:cNvSpPr txBox="1"/>
            <p:nvPr/>
          </p:nvSpPr>
          <p:spPr>
            <a:xfrm>
              <a:off x="1284617" y="4201557"/>
              <a:ext cx="8081411" cy="1664879"/>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Đế quốc Srivijaya vào thời cương vực lãnh thổ lớn nhất, khoảng thế kỷ thứ 8</a:t>
              </a: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FD3B8FFA-4CA7-55AB-8ACD-0971888F1335}"/>
                </a:ext>
              </a:extLst>
            </p:cNvPr>
            <p:cNvPicPr>
              <a:picLocks noChangeAspect="1"/>
            </p:cNvPicPr>
            <p:nvPr/>
          </p:nvPicPr>
          <p:blipFill>
            <a:blip r:embed="rId4" cstate="print">
              <a:extLst>
                <a:ext uri="{28A0092B-C50C-407E-A947-70E740481C1C}">
                  <a14:useLocalDpi xmlns:a14="http://schemas.microsoft.com/office/drawing/2010/main" val="0"/>
                </a:ext>
              </a:extLst>
            </a:blip>
            <a:stretch/>
          </p:blipFill>
          <p:spPr>
            <a:xfrm>
              <a:off x="1215539" y="-1346653"/>
              <a:ext cx="8219569" cy="5548210"/>
            </a:xfrm>
            <a:prstGeom prst="rect">
              <a:avLst/>
            </a:prstGeom>
          </p:spPr>
        </p:pic>
      </p:grpSp>
      <p:pic>
        <p:nvPicPr>
          <p:cNvPr id="7" name="Picture 6">
            <a:extLst>
              <a:ext uri="{FF2B5EF4-FFF2-40B4-BE49-F238E27FC236}">
                <a16:creationId xmlns:a16="http://schemas.microsoft.com/office/drawing/2014/main" id="{76ABC74E-B93B-0D20-5547-A3A31CA5FD09}"/>
              </a:ext>
            </a:extLst>
          </p:cNvPr>
          <p:cNvPicPr>
            <a:picLocks noChangeAspect="1"/>
          </p:cNvPicPr>
          <p:nvPr/>
        </p:nvPicPr>
        <p:blipFill>
          <a:blip r:embed="rId5"/>
          <a:stretch>
            <a:fillRect/>
          </a:stretch>
        </p:blipFill>
        <p:spPr>
          <a:xfrm>
            <a:off x="17206" y="9793266"/>
            <a:ext cx="2164574" cy="471611"/>
          </a:xfrm>
          <a:prstGeom prst="rect">
            <a:avLst/>
          </a:prstGeom>
        </p:spPr>
      </p:pic>
    </p:spTree>
    <p:extLst>
      <p:ext uri="{BB962C8B-B14F-4D97-AF65-F5344CB8AC3E}">
        <p14:creationId xmlns:p14="http://schemas.microsoft.com/office/powerpoint/2010/main" val="40095871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a:extLst>
            <a:ext uri="{FF2B5EF4-FFF2-40B4-BE49-F238E27FC236}">
              <a16:creationId xmlns:a16="http://schemas.microsoft.com/office/drawing/2014/main" id="{8190FDD5-8911-D6EB-84A5-53EDF340AB9B}"/>
            </a:ext>
          </a:extLst>
        </p:cNvPr>
        <p:cNvGrpSpPr/>
        <p:nvPr/>
      </p:nvGrpSpPr>
      <p:grpSpPr>
        <a:xfrm>
          <a:off x="0" y="0"/>
          <a:ext cx="0" cy="0"/>
          <a:chOff x="0" y="0"/>
          <a:chExt cx="0" cy="0"/>
        </a:xfrm>
      </p:grpSpPr>
      <p:sp>
        <p:nvSpPr>
          <p:cNvPr id="10" name="Scroll: Horizontal 9">
            <a:extLst>
              <a:ext uri="{FF2B5EF4-FFF2-40B4-BE49-F238E27FC236}">
                <a16:creationId xmlns:a16="http://schemas.microsoft.com/office/drawing/2014/main" id="{E3C04BA9-AE68-D78F-DFC9-1D5669462C8F}"/>
              </a:ext>
            </a:extLst>
          </p:cNvPr>
          <p:cNvSpPr/>
          <p:nvPr/>
        </p:nvSpPr>
        <p:spPr>
          <a:xfrm>
            <a:off x="3314700" y="7962900"/>
            <a:ext cx="11658600" cy="1905000"/>
          </a:xfrm>
          <a:prstGeom prst="horizontalScroll">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Arial" panose="020B0604020202020204" pitchFamily="34" charset="0"/>
                <a:cs typeface="Arial" panose="020B0604020202020204" pitchFamily="34" charset="0"/>
              </a:rPr>
              <a:t>Vương quốc cổ Ăng-co</a:t>
            </a:r>
          </a:p>
        </p:txBody>
      </p:sp>
    </p:spTree>
    <p:extLst>
      <p:ext uri="{BB962C8B-B14F-4D97-AF65-F5344CB8AC3E}">
        <p14:creationId xmlns:p14="http://schemas.microsoft.com/office/powerpoint/2010/main" val="18518379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BD187-A83D-DEC7-42A1-28F03A0EBF5F}"/>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051F77AA-D83D-6F9E-EDFA-6FB8D509EAF9}"/>
              </a:ext>
            </a:extLst>
          </p:cNvPr>
          <p:cNvGrpSpPr/>
          <p:nvPr/>
        </p:nvGrpSpPr>
        <p:grpSpPr>
          <a:xfrm>
            <a:off x="2133600" y="1104900"/>
            <a:ext cx="7161948" cy="1927550"/>
            <a:chOff x="5149777" y="233851"/>
            <a:chExt cx="3580974" cy="963775"/>
          </a:xfrm>
        </p:grpSpPr>
        <p:sp>
          <p:nvSpPr>
            <p:cNvPr id="3" name="Rectangle: Diagonal Corners Rounded 2">
              <a:extLst>
                <a:ext uri="{FF2B5EF4-FFF2-40B4-BE49-F238E27FC236}">
                  <a16:creationId xmlns:a16="http://schemas.microsoft.com/office/drawing/2014/main" id="{D60A1ADF-C7A7-B105-8816-1B5B2BD9C915}"/>
                </a:ext>
              </a:extLst>
            </p:cNvPr>
            <p:cNvSpPr/>
            <p:nvPr/>
          </p:nvSpPr>
          <p:spPr>
            <a:xfrm>
              <a:off x="5214071" y="447438"/>
              <a:ext cx="3161899" cy="750188"/>
            </a:xfrm>
            <a:prstGeom prst="round2DiagRect">
              <a:avLst/>
            </a:prstGeom>
            <a:noFill/>
            <a:ln w="25400" cap="flat" cmpd="sng" algn="ctr">
              <a:solidFill>
                <a:srgbClr val="D32B2B">
                  <a:lumMod val="25000"/>
                </a:srgbClr>
              </a:solidFill>
              <a:prstDash val="dash"/>
            </a:ln>
            <a:effectLst/>
          </p:spPr>
          <p:txBody>
            <a:bodyPr rtlCol="0" anchor="ctr"/>
            <a:lstStyle/>
            <a:p>
              <a:pPr algn="ctr">
                <a:defRPr/>
              </a:pPr>
              <a:endParaRPr lang="en-US">
                <a:solidFill>
                  <a:prstClr val="white"/>
                </a:solidFill>
                <a:latin typeface="Calibri"/>
                <a:cs typeface="Arial"/>
                <a:sym typeface="Arial"/>
              </a:endParaRPr>
            </a:p>
          </p:txBody>
        </p:sp>
        <p:grpSp>
          <p:nvGrpSpPr>
            <p:cNvPr id="4" name="Group 3">
              <a:extLst>
                <a:ext uri="{FF2B5EF4-FFF2-40B4-BE49-F238E27FC236}">
                  <a16:creationId xmlns:a16="http://schemas.microsoft.com/office/drawing/2014/main" id="{9F2E460A-8FF7-B6AE-5235-1EBA207CD11D}"/>
                </a:ext>
              </a:extLst>
            </p:cNvPr>
            <p:cNvGrpSpPr/>
            <p:nvPr/>
          </p:nvGrpSpPr>
          <p:grpSpPr>
            <a:xfrm>
              <a:off x="5149777" y="233851"/>
              <a:ext cx="3580974" cy="913863"/>
              <a:chOff x="10921221" y="1138535"/>
              <a:chExt cx="7161947" cy="2790389"/>
            </a:xfrm>
          </p:grpSpPr>
          <p:sp>
            <p:nvSpPr>
              <p:cNvPr id="5" name="Rectangle: Diagonal Corners Rounded 4">
                <a:extLst>
                  <a:ext uri="{FF2B5EF4-FFF2-40B4-BE49-F238E27FC236}">
                    <a16:creationId xmlns:a16="http://schemas.microsoft.com/office/drawing/2014/main" id="{B463C447-883D-166E-6C50-1D0FED7B1B8D}"/>
                  </a:ext>
                </a:extLst>
              </p:cNvPr>
              <p:cNvSpPr/>
              <p:nvPr/>
            </p:nvSpPr>
            <p:spPr>
              <a:xfrm>
                <a:off x="10921221" y="1638300"/>
                <a:ext cx="6323793" cy="2290624"/>
              </a:xfrm>
              <a:prstGeom prst="round2DiagRect">
                <a:avLst/>
              </a:prstGeom>
              <a:solidFill>
                <a:srgbClr val="808000"/>
              </a:solidFill>
              <a:ln w="25400" cap="flat" cmpd="sng" algn="ctr">
                <a:noFill/>
                <a:prstDash val="solid"/>
              </a:ln>
              <a:effectLst/>
            </p:spPr>
            <p:txBody>
              <a:bodyPr rtlCol="0" anchor="ctr"/>
              <a:lstStyle/>
              <a:p>
                <a:pPr algn="ctr">
                  <a:defRPr/>
                </a:pPr>
                <a:r>
                  <a:rPr lang="en-US" sz="4800" b="1">
                    <a:solidFill>
                      <a:srgbClr val="FFFFFF"/>
                    </a:solidFill>
                    <a:latin typeface="Arial"/>
                    <a:cs typeface="Arial" panose="020B0604020202020204" pitchFamily="34" charset="0"/>
                    <a:sym typeface="Arial"/>
                  </a:rPr>
                  <a:t>b. TK X – TK XV</a:t>
                </a:r>
              </a:p>
            </p:txBody>
          </p:sp>
          <p:sp>
            <p:nvSpPr>
              <p:cNvPr id="6" name="Freeform 4">
                <a:extLst>
                  <a:ext uri="{FF2B5EF4-FFF2-40B4-BE49-F238E27FC236}">
                    <a16:creationId xmlns:a16="http://schemas.microsoft.com/office/drawing/2014/main" id="{90980651-BBDE-D579-9002-F360D47094DB}"/>
                  </a:ext>
                </a:extLst>
              </p:cNvPr>
              <p:cNvSpPr/>
              <p:nvPr/>
            </p:nvSpPr>
            <p:spPr>
              <a:xfrm>
                <a:off x="16664034" y="1138535"/>
                <a:ext cx="1419134" cy="205143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a:defRPr/>
                </a:pPr>
                <a:endParaRPr lang="vi-VN" dirty="0">
                  <a:solidFill>
                    <a:prstClr val="black"/>
                  </a:solidFill>
                  <a:latin typeface="Arial" panose="020B0604020202020204" pitchFamily="34" charset="0"/>
                  <a:cs typeface="Arial"/>
                  <a:sym typeface="Arial"/>
                </a:endParaRPr>
              </a:p>
            </p:txBody>
          </p:sp>
        </p:grpSp>
      </p:grpSp>
      <p:sp>
        <p:nvSpPr>
          <p:cNvPr id="13" name="TextBox 12">
            <a:extLst>
              <a:ext uri="{FF2B5EF4-FFF2-40B4-BE49-F238E27FC236}">
                <a16:creationId xmlns:a16="http://schemas.microsoft.com/office/drawing/2014/main" id="{50206B35-28AD-1DF3-186E-E1C8F1D6C014}"/>
              </a:ext>
            </a:extLst>
          </p:cNvPr>
          <p:cNvSpPr txBox="1"/>
          <p:nvPr/>
        </p:nvSpPr>
        <p:spPr>
          <a:xfrm>
            <a:off x="699259" y="4000500"/>
            <a:ext cx="8596289" cy="3671583"/>
          </a:xfrm>
          <a:prstGeom prst="rect">
            <a:avLst/>
          </a:prstGeom>
          <a:noFill/>
        </p:spPr>
        <p:txBody>
          <a:bodyPr wrap="square">
            <a:spAutoFit/>
          </a:bodyPr>
          <a:lstStyle/>
          <a:p>
            <a:pPr marL="571500" indent="-571500" algn="just">
              <a:lnSpc>
                <a:spcPct val="150000"/>
              </a:lnSpc>
              <a:buFontTx/>
              <a:buChar char="-"/>
            </a:pPr>
            <a:r>
              <a:rPr lang="vi-VN" sz="4000">
                <a:latin typeface="Arial" panose="020B0604020202020204" pitchFamily="34" charset="0"/>
                <a:cs typeface="Arial" panose="020B0604020202020204" pitchFamily="34" charset="0"/>
              </a:rPr>
              <a:t>Những quốc gia thống nhất và lớn mạnh đã ra đời</a:t>
            </a:r>
            <a:r>
              <a:rPr lang="en-US" sz="4000">
                <a:latin typeface="Arial" panose="020B0604020202020204" pitchFamily="34" charset="0"/>
                <a:cs typeface="Arial" panose="020B0604020202020204" pitchFamily="34" charset="0"/>
              </a:rPr>
              <a:t>.</a:t>
            </a:r>
          </a:p>
          <a:p>
            <a:pPr marL="571500" indent="-571500" algn="just">
              <a:lnSpc>
                <a:spcPct val="150000"/>
              </a:lnSpc>
              <a:buFontTx/>
              <a:buChar char="-"/>
            </a:pPr>
            <a:r>
              <a:rPr lang="en-US" sz="4000">
                <a:latin typeface="Arial" panose="020B0604020202020204" pitchFamily="34" charset="0"/>
                <a:cs typeface="Arial" panose="020B0604020202020204" pitchFamily="34" charset="0"/>
              </a:rPr>
              <a:t>Tiêu biểu: </a:t>
            </a:r>
            <a:r>
              <a:rPr lang="vi-VN" sz="4000">
                <a:latin typeface="Arial" panose="020B0604020202020204" pitchFamily="34" charset="0"/>
                <a:cs typeface="Arial" panose="020B0604020202020204" pitchFamily="34" charset="0"/>
              </a:rPr>
              <a:t>Đại Việt, Ăng-co, Chăm-pa, Lan Xang, Su-khô-thay,...</a:t>
            </a:r>
          </a:p>
        </p:txBody>
      </p:sp>
      <p:pic>
        <p:nvPicPr>
          <p:cNvPr id="16" name="Picture 15">
            <a:extLst>
              <a:ext uri="{FF2B5EF4-FFF2-40B4-BE49-F238E27FC236}">
                <a16:creationId xmlns:a16="http://schemas.microsoft.com/office/drawing/2014/main" id="{9C19AFE0-8611-44A4-3F0B-F54B4C53C5F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862114" y="0"/>
            <a:ext cx="8439617" cy="10287000"/>
          </a:xfrm>
          <a:prstGeom prst="rect">
            <a:avLst/>
          </a:prstGeom>
        </p:spPr>
      </p:pic>
    </p:spTree>
    <p:extLst>
      <p:ext uri="{BB962C8B-B14F-4D97-AF65-F5344CB8AC3E}">
        <p14:creationId xmlns:p14="http://schemas.microsoft.com/office/powerpoint/2010/main" val="28640337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5AB42-0546-59E4-7404-CBACE46A3FAC}"/>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5D137725-B03D-463C-91FE-2A853A9AC2B3}"/>
              </a:ext>
            </a:extLst>
          </p:cNvPr>
          <p:cNvGrpSpPr/>
          <p:nvPr/>
        </p:nvGrpSpPr>
        <p:grpSpPr>
          <a:xfrm>
            <a:off x="462116" y="2435770"/>
            <a:ext cx="12723542" cy="1828800"/>
            <a:chOff x="735980" y="557561"/>
            <a:chExt cx="6361771" cy="914400"/>
          </a:xfrm>
        </p:grpSpPr>
        <p:sp>
          <p:nvSpPr>
            <p:cNvPr id="8" name="Rectangle: Rounded Corners 7">
              <a:extLst>
                <a:ext uri="{FF2B5EF4-FFF2-40B4-BE49-F238E27FC236}">
                  <a16:creationId xmlns:a16="http://schemas.microsoft.com/office/drawing/2014/main" id="{5B2E43F2-39E9-9B42-E439-A080A27FBB27}"/>
                </a:ext>
              </a:extLst>
            </p:cNvPr>
            <p:cNvSpPr/>
            <p:nvPr/>
          </p:nvSpPr>
          <p:spPr>
            <a:xfrm>
              <a:off x="962122" y="557561"/>
              <a:ext cx="6135629" cy="914400"/>
            </a:xfrm>
            <a:prstGeom prst="roundRect">
              <a:avLst>
                <a:gd name="adj" fmla="val 9722"/>
              </a:avLst>
            </a:prstGeom>
            <a:solidFill>
              <a:srgbClr val="FFFFFF"/>
            </a:solidFill>
            <a:ln w="25400" cap="flat" cmpd="sng" algn="ctr">
              <a:solidFill>
                <a:srgbClr val="FF9719"/>
              </a:solidFill>
              <a:prstDash val="solid"/>
            </a:ln>
            <a:effectLst/>
          </p:spPr>
          <p:txBody>
            <a:bodyPr lIns="720000" rtlCol="0" anchor="ctr"/>
            <a:lstStyle/>
            <a:p>
              <a:pPr algn="just" defTabSz="1828800">
                <a:lnSpc>
                  <a:spcPct val="150000"/>
                </a:lnSpc>
                <a:spcBef>
                  <a:spcPts val="200"/>
                </a:spcBef>
                <a:spcAft>
                  <a:spcPts val="200"/>
                </a:spcAft>
                <a:defRPr/>
              </a:pPr>
              <a:r>
                <a:rPr lang="en-US" sz="4000" kern="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Đ</a:t>
              </a:r>
              <a:r>
                <a:rPr lang="vi-VN" sz="4000" kern="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ưa văn minh Đông Nam Á bước vào thời kì phát triển rực rỡ.</a:t>
              </a:r>
            </a:p>
          </p:txBody>
        </p:sp>
        <p:sp>
          <p:nvSpPr>
            <p:cNvPr id="9" name="Oval 8">
              <a:extLst>
                <a:ext uri="{FF2B5EF4-FFF2-40B4-BE49-F238E27FC236}">
                  <a16:creationId xmlns:a16="http://schemas.microsoft.com/office/drawing/2014/main" id="{44F9B2BB-62A7-18B0-045A-1D5961751D8C}"/>
                </a:ext>
              </a:extLst>
            </p:cNvPr>
            <p:cNvSpPr/>
            <p:nvPr/>
          </p:nvSpPr>
          <p:spPr>
            <a:xfrm>
              <a:off x="735980" y="787661"/>
              <a:ext cx="457200" cy="457200"/>
            </a:xfrm>
            <a:prstGeom prst="ellipse">
              <a:avLst/>
            </a:prstGeom>
            <a:solidFill>
              <a:srgbClr val="FF9719"/>
            </a:solidFill>
            <a:ln w="25400" cap="flat" cmpd="sng" algn="ctr">
              <a:noFill/>
              <a:prstDash val="solid"/>
            </a:ln>
            <a:effectLst/>
          </p:spPr>
          <p:txBody>
            <a:bodyPr rtlCol="0" anchor="ctr"/>
            <a:lstStyle/>
            <a:p>
              <a:pPr algn="just" defTabSz="1828800">
                <a:lnSpc>
                  <a:spcPct val="150000"/>
                </a:lnSpc>
                <a:defRPr/>
              </a:pPr>
              <a:endParaRPr lang="en-US" sz="4000" kern="0">
                <a:solidFill>
                  <a:srgbClr val="F2EEE0"/>
                </a:solidFill>
                <a:latin typeface="Arial"/>
                <a:cs typeface="Arial" panose="020B0604020202020204" pitchFamily="34" charset="0"/>
                <a:sym typeface="Arial"/>
              </a:endParaRPr>
            </a:p>
          </p:txBody>
        </p:sp>
      </p:grpSp>
      <p:sp>
        <p:nvSpPr>
          <p:cNvPr id="11" name="Title 2">
            <a:extLst>
              <a:ext uri="{FF2B5EF4-FFF2-40B4-BE49-F238E27FC236}">
                <a16:creationId xmlns:a16="http://schemas.microsoft.com/office/drawing/2014/main" id="{DD2E9567-37D6-CC49-36FD-454826857C33}"/>
              </a:ext>
            </a:extLst>
          </p:cNvPr>
          <p:cNvSpPr txBox="1">
            <a:spLocks/>
          </p:cNvSpPr>
          <p:nvPr/>
        </p:nvSpPr>
        <p:spPr>
          <a:xfrm>
            <a:off x="0" y="453784"/>
            <a:ext cx="18288000" cy="1352185"/>
          </a:xfrm>
          <a:prstGeom prst="rect">
            <a:avLst/>
          </a:prstGeom>
          <a:solidFill>
            <a:srgbClr val="FFF5D5"/>
          </a:solidFill>
          <a:ln>
            <a:noFill/>
          </a:ln>
          <a:effectLst>
            <a:outerShdw blurRad="50800" dist="38100" dir="2700000" algn="tl" rotWithShape="0">
              <a:prstClr val="black">
                <a:alpha val="40000"/>
              </a:prstClr>
            </a:outerShdw>
          </a:effectLst>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Allerta Stencil"/>
              <a:buNone/>
              <a:defRPr sz="3000" b="1" i="0" u="none" strike="noStrike" cap="none">
                <a:solidFill>
                  <a:schemeClr val="dk1"/>
                </a:solidFill>
                <a:latin typeface="Allerta Stencil"/>
                <a:ea typeface="Allerta Stencil"/>
                <a:cs typeface="Allerta Stencil"/>
                <a:sym typeface="Allerta Stencil"/>
              </a:defRPr>
            </a:lvl1pPr>
            <a:lvl2pPr marR="0" lvl="1" algn="ctr" rtl="0">
              <a:lnSpc>
                <a:spcPct val="100000"/>
              </a:lnSpc>
              <a:spcBef>
                <a:spcPts val="0"/>
              </a:spcBef>
              <a:spcAft>
                <a:spcPts val="0"/>
              </a:spcAft>
              <a:buClr>
                <a:schemeClr val="dk1"/>
              </a:buClr>
              <a:buSzPts val="3000"/>
              <a:buFont typeface="Arvo"/>
              <a:buNone/>
              <a:defRPr sz="3000" b="1" i="0" u="none" strike="noStrike" cap="none">
                <a:solidFill>
                  <a:schemeClr val="dk1"/>
                </a:solidFill>
                <a:latin typeface="Arvo"/>
                <a:ea typeface="Arvo"/>
                <a:cs typeface="Arvo"/>
                <a:sym typeface="Arvo"/>
              </a:defRPr>
            </a:lvl2pPr>
            <a:lvl3pPr marR="0" lvl="2" algn="ctr" rtl="0">
              <a:lnSpc>
                <a:spcPct val="100000"/>
              </a:lnSpc>
              <a:spcBef>
                <a:spcPts val="0"/>
              </a:spcBef>
              <a:spcAft>
                <a:spcPts val="0"/>
              </a:spcAft>
              <a:buClr>
                <a:schemeClr val="dk1"/>
              </a:buClr>
              <a:buSzPts val="3000"/>
              <a:buFont typeface="Arvo"/>
              <a:buNone/>
              <a:defRPr sz="3000" b="1" i="0" u="none" strike="noStrike" cap="none">
                <a:solidFill>
                  <a:schemeClr val="dk1"/>
                </a:solidFill>
                <a:latin typeface="Arvo"/>
                <a:ea typeface="Arvo"/>
                <a:cs typeface="Arvo"/>
                <a:sym typeface="Arvo"/>
              </a:defRPr>
            </a:lvl3pPr>
            <a:lvl4pPr marR="0" lvl="3" algn="ctr" rtl="0">
              <a:lnSpc>
                <a:spcPct val="100000"/>
              </a:lnSpc>
              <a:spcBef>
                <a:spcPts val="0"/>
              </a:spcBef>
              <a:spcAft>
                <a:spcPts val="0"/>
              </a:spcAft>
              <a:buClr>
                <a:schemeClr val="dk1"/>
              </a:buClr>
              <a:buSzPts val="3000"/>
              <a:buFont typeface="Arvo"/>
              <a:buNone/>
              <a:defRPr sz="3000" b="1" i="0" u="none" strike="noStrike" cap="none">
                <a:solidFill>
                  <a:schemeClr val="dk1"/>
                </a:solidFill>
                <a:latin typeface="Arvo"/>
                <a:ea typeface="Arvo"/>
                <a:cs typeface="Arvo"/>
                <a:sym typeface="Arvo"/>
              </a:defRPr>
            </a:lvl4pPr>
            <a:lvl5pPr marR="0" lvl="4" algn="ctr" rtl="0">
              <a:lnSpc>
                <a:spcPct val="100000"/>
              </a:lnSpc>
              <a:spcBef>
                <a:spcPts val="0"/>
              </a:spcBef>
              <a:spcAft>
                <a:spcPts val="0"/>
              </a:spcAft>
              <a:buClr>
                <a:schemeClr val="dk1"/>
              </a:buClr>
              <a:buSzPts val="3000"/>
              <a:buFont typeface="Arvo"/>
              <a:buNone/>
              <a:defRPr sz="3000" b="1" i="0" u="none" strike="noStrike" cap="none">
                <a:solidFill>
                  <a:schemeClr val="dk1"/>
                </a:solidFill>
                <a:latin typeface="Arvo"/>
                <a:ea typeface="Arvo"/>
                <a:cs typeface="Arvo"/>
                <a:sym typeface="Arvo"/>
              </a:defRPr>
            </a:lvl5pPr>
            <a:lvl6pPr marR="0" lvl="5" algn="ctr" rtl="0">
              <a:lnSpc>
                <a:spcPct val="100000"/>
              </a:lnSpc>
              <a:spcBef>
                <a:spcPts val="0"/>
              </a:spcBef>
              <a:spcAft>
                <a:spcPts val="0"/>
              </a:spcAft>
              <a:buClr>
                <a:schemeClr val="dk1"/>
              </a:buClr>
              <a:buSzPts val="3000"/>
              <a:buFont typeface="Arvo"/>
              <a:buNone/>
              <a:defRPr sz="3000" b="1" i="0" u="none" strike="noStrike" cap="none">
                <a:solidFill>
                  <a:schemeClr val="dk1"/>
                </a:solidFill>
                <a:latin typeface="Arvo"/>
                <a:ea typeface="Arvo"/>
                <a:cs typeface="Arvo"/>
                <a:sym typeface="Arvo"/>
              </a:defRPr>
            </a:lvl6pPr>
            <a:lvl7pPr marR="0" lvl="6" algn="ctr" rtl="0">
              <a:lnSpc>
                <a:spcPct val="100000"/>
              </a:lnSpc>
              <a:spcBef>
                <a:spcPts val="0"/>
              </a:spcBef>
              <a:spcAft>
                <a:spcPts val="0"/>
              </a:spcAft>
              <a:buClr>
                <a:schemeClr val="dk1"/>
              </a:buClr>
              <a:buSzPts val="3000"/>
              <a:buFont typeface="Arvo"/>
              <a:buNone/>
              <a:defRPr sz="3000" b="1" i="0" u="none" strike="noStrike" cap="none">
                <a:solidFill>
                  <a:schemeClr val="dk1"/>
                </a:solidFill>
                <a:latin typeface="Arvo"/>
                <a:ea typeface="Arvo"/>
                <a:cs typeface="Arvo"/>
                <a:sym typeface="Arvo"/>
              </a:defRPr>
            </a:lvl7pPr>
            <a:lvl8pPr marR="0" lvl="7" algn="ctr" rtl="0">
              <a:lnSpc>
                <a:spcPct val="100000"/>
              </a:lnSpc>
              <a:spcBef>
                <a:spcPts val="0"/>
              </a:spcBef>
              <a:spcAft>
                <a:spcPts val="0"/>
              </a:spcAft>
              <a:buClr>
                <a:schemeClr val="dk1"/>
              </a:buClr>
              <a:buSzPts val="3000"/>
              <a:buFont typeface="Arvo"/>
              <a:buNone/>
              <a:defRPr sz="3000" b="1" i="0" u="none" strike="noStrike" cap="none">
                <a:solidFill>
                  <a:schemeClr val="dk1"/>
                </a:solidFill>
                <a:latin typeface="Arvo"/>
                <a:ea typeface="Arvo"/>
                <a:cs typeface="Arvo"/>
                <a:sym typeface="Arvo"/>
              </a:defRPr>
            </a:lvl8pPr>
            <a:lvl9pPr marR="0" lvl="8" algn="ctr" rtl="0">
              <a:lnSpc>
                <a:spcPct val="100000"/>
              </a:lnSpc>
              <a:spcBef>
                <a:spcPts val="0"/>
              </a:spcBef>
              <a:spcAft>
                <a:spcPts val="0"/>
              </a:spcAft>
              <a:buClr>
                <a:schemeClr val="dk1"/>
              </a:buClr>
              <a:buSzPts val="3000"/>
              <a:buFont typeface="Arvo"/>
              <a:buNone/>
              <a:defRPr sz="3000" b="1" i="0" u="none" strike="noStrike" cap="none">
                <a:solidFill>
                  <a:schemeClr val="dk1"/>
                </a:solidFill>
                <a:latin typeface="Arvo"/>
                <a:ea typeface="Arvo"/>
                <a:cs typeface="Arvo"/>
                <a:sym typeface="Arvo"/>
              </a:defRPr>
            </a:lvl9pPr>
          </a:lstStyle>
          <a:p>
            <a:pPr defTabSz="1828800">
              <a:buClr>
                <a:srgbClr val="381E11"/>
              </a:buClr>
              <a:defRPr/>
            </a:pPr>
            <a:r>
              <a:rPr lang="en-US" sz="4800" kern="0">
                <a:solidFill>
                  <a:srgbClr val="D9252C"/>
                </a:solidFill>
                <a:latin typeface="Arial" panose="020B0604020202020204" pitchFamily="34" charset="0"/>
                <a:cs typeface="Arial" panose="020B0604020202020204" pitchFamily="34" charset="0"/>
              </a:rPr>
              <a:t>d. Ý nghĩa:</a:t>
            </a:r>
            <a:endParaRPr lang="vi-VN" sz="4800" kern="0" dirty="0">
              <a:solidFill>
                <a:srgbClr val="D9252C"/>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73DB2494-CC4D-0441-F3DE-E81DE8BAEC24}"/>
              </a:ext>
            </a:extLst>
          </p:cNvPr>
          <p:cNvGrpSpPr/>
          <p:nvPr/>
        </p:nvGrpSpPr>
        <p:grpSpPr>
          <a:xfrm>
            <a:off x="462116" y="4484977"/>
            <a:ext cx="12723542" cy="2724902"/>
            <a:chOff x="738438" y="1227600"/>
            <a:chExt cx="6361771" cy="1362451"/>
          </a:xfrm>
        </p:grpSpPr>
        <p:sp>
          <p:nvSpPr>
            <p:cNvPr id="17" name="Rectangle: Rounded Corners 16">
              <a:extLst>
                <a:ext uri="{FF2B5EF4-FFF2-40B4-BE49-F238E27FC236}">
                  <a16:creationId xmlns:a16="http://schemas.microsoft.com/office/drawing/2014/main" id="{157835B0-8B4A-CBEB-BE70-B0038971415D}"/>
                </a:ext>
              </a:extLst>
            </p:cNvPr>
            <p:cNvSpPr/>
            <p:nvPr/>
          </p:nvSpPr>
          <p:spPr>
            <a:xfrm>
              <a:off x="964580" y="1227600"/>
              <a:ext cx="6135629" cy="1362451"/>
            </a:xfrm>
            <a:prstGeom prst="roundRect">
              <a:avLst>
                <a:gd name="adj" fmla="val 9722"/>
              </a:avLst>
            </a:prstGeom>
            <a:solidFill>
              <a:srgbClr val="FFFFFF"/>
            </a:solidFill>
            <a:ln w="25400" cap="flat" cmpd="sng" algn="ctr">
              <a:solidFill>
                <a:srgbClr val="FF9719"/>
              </a:solidFill>
              <a:prstDash val="solid"/>
            </a:ln>
            <a:effectLst/>
          </p:spPr>
          <p:txBody>
            <a:bodyPr lIns="720000" rtlCol="0" anchor="ctr"/>
            <a:lstStyle/>
            <a:p>
              <a:pPr algn="just" defTabSz="1828800">
                <a:lnSpc>
                  <a:spcPct val="150000"/>
                </a:lnSpc>
                <a:spcBef>
                  <a:spcPts val="200"/>
                </a:spcBef>
                <a:spcAft>
                  <a:spcPts val="200"/>
                </a:spcAft>
                <a:defRPr/>
              </a:pPr>
              <a:r>
                <a:rPr lang="vi-VN" sz="4000" kern="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Định hình bản sắc với những thành tựu đặc sắc và sáng tạo trên cơ sở tiếp thu có chọn lọc những ảnh hưởng của văn hóa Ấn Độ, Trung Hoa.</a:t>
              </a:r>
            </a:p>
          </p:txBody>
        </p:sp>
        <p:sp>
          <p:nvSpPr>
            <p:cNvPr id="18" name="Oval 17">
              <a:extLst>
                <a:ext uri="{FF2B5EF4-FFF2-40B4-BE49-F238E27FC236}">
                  <a16:creationId xmlns:a16="http://schemas.microsoft.com/office/drawing/2014/main" id="{7AB4E2B8-E654-98AB-6763-B5BEB3A3806F}"/>
                </a:ext>
              </a:extLst>
            </p:cNvPr>
            <p:cNvSpPr/>
            <p:nvPr/>
          </p:nvSpPr>
          <p:spPr>
            <a:xfrm>
              <a:off x="738438" y="1681463"/>
              <a:ext cx="457200" cy="457200"/>
            </a:xfrm>
            <a:prstGeom prst="ellipse">
              <a:avLst/>
            </a:prstGeom>
            <a:solidFill>
              <a:srgbClr val="FF9719"/>
            </a:solidFill>
            <a:ln w="25400" cap="flat" cmpd="sng" algn="ctr">
              <a:solidFill>
                <a:srgbClr val="FF9719"/>
              </a:solidFill>
              <a:prstDash val="solid"/>
            </a:ln>
            <a:effectLst/>
          </p:spPr>
          <p:txBody>
            <a:bodyPr rtlCol="0" anchor="ctr"/>
            <a:lstStyle/>
            <a:p>
              <a:pPr algn="just" defTabSz="1828800">
                <a:lnSpc>
                  <a:spcPct val="150000"/>
                </a:lnSpc>
                <a:defRPr/>
              </a:pPr>
              <a:endParaRPr lang="en-US" sz="4000" kern="0" dirty="0">
                <a:solidFill>
                  <a:srgbClr val="F2EEE0"/>
                </a:solidFill>
                <a:latin typeface="Arial"/>
                <a:cs typeface="Arial" panose="020B0604020202020204" pitchFamily="34" charset="0"/>
                <a:sym typeface="Arial"/>
              </a:endParaRPr>
            </a:p>
          </p:txBody>
        </p:sp>
      </p:grpSp>
      <p:pic>
        <p:nvPicPr>
          <p:cNvPr id="19" name="Picture 18">
            <a:extLst>
              <a:ext uri="{FF2B5EF4-FFF2-40B4-BE49-F238E27FC236}">
                <a16:creationId xmlns:a16="http://schemas.microsoft.com/office/drawing/2014/main" id="{3F6A29AE-BC4F-65A3-1501-2CB240EE035B}"/>
              </a:ext>
            </a:extLst>
          </p:cNvPr>
          <p:cNvPicPr>
            <a:picLocks noChangeAspect="1"/>
          </p:cNvPicPr>
          <p:nvPr/>
        </p:nvPicPr>
        <p:blipFill>
          <a:blip r:embed="rId2"/>
          <a:stretch>
            <a:fillRect/>
          </a:stretch>
        </p:blipFill>
        <p:spPr>
          <a:xfrm>
            <a:off x="28903" y="9901238"/>
            <a:ext cx="2396408" cy="424680"/>
          </a:xfrm>
          <a:prstGeom prst="rect">
            <a:avLst/>
          </a:prstGeom>
        </p:spPr>
      </p:pic>
      <p:grpSp>
        <p:nvGrpSpPr>
          <p:cNvPr id="20" name="Group 19">
            <a:extLst>
              <a:ext uri="{FF2B5EF4-FFF2-40B4-BE49-F238E27FC236}">
                <a16:creationId xmlns:a16="http://schemas.microsoft.com/office/drawing/2014/main" id="{E22D8033-7682-2094-7504-0C50F1C10496}"/>
              </a:ext>
            </a:extLst>
          </p:cNvPr>
          <p:cNvGrpSpPr/>
          <p:nvPr/>
        </p:nvGrpSpPr>
        <p:grpSpPr>
          <a:xfrm>
            <a:off x="457200" y="7430286"/>
            <a:ext cx="12728458" cy="1814918"/>
            <a:chOff x="809722" y="1227600"/>
            <a:chExt cx="6364229" cy="907459"/>
          </a:xfrm>
        </p:grpSpPr>
        <p:sp>
          <p:nvSpPr>
            <p:cNvPr id="21" name="Rectangle: Rounded Corners 20">
              <a:extLst>
                <a:ext uri="{FF2B5EF4-FFF2-40B4-BE49-F238E27FC236}">
                  <a16:creationId xmlns:a16="http://schemas.microsoft.com/office/drawing/2014/main" id="{E0198B1A-424C-865D-3667-3B6AF661DE5C}"/>
                </a:ext>
              </a:extLst>
            </p:cNvPr>
            <p:cNvSpPr/>
            <p:nvPr/>
          </p:nvSpPr>
          <p:spPr>
            <a:xfrm>
              <a:off x="1038322" y="1227600"/>
              <a:ext cx="6135629" cy="907459"/>
            </a:xfrm>
            <a:prstGeom prst="roundRect">
              <a:avLst>
                <a:gd name="adj" fmla="val 9722"/>
              </a:avLst>
            </a:prstGeom>
            <a:solidFill>
              <a:srgbClr val="FFFFFF"/>
            </a:solidFill>
            <a:ln w="25400" cap="flat" cmpd="sng" algn="ctr">
              <a:solidFill>
                <a:srgbClr val="FF9719"/>
              </a:solidFill>
              <a:prstDash val="solid"/>
            </a:ln>
            <a:effectLst/>
          </p:spPr>
          <p:txBody>
            <a:bodyPr lIns="720000" rtlCol="0" anchor="ctr"/>
            <a:lstStyle/>
            <a:p>
              <a:pPr algn="just" defTabSz="1828800">
                <a:lnSpc>
                  <a:spcPct val="150000"/>
                </a:lnSpc>
                <a:spcBef>
                  <a:spcPts val="200"/>
                </a:spcBef>
                <a:spcAft>
                  <a:spcPts val="200"/>
                </a:spcAft>
                <a:defRPr/>
              </a:pPr>
              <a:r>
                <a:rPr lang="en-US" sz="4000" kern="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Sự xâm nhập và lan tỏa của Hồi giáo đã tạo nên những sắc thái mới cho văn minh Đông Nam Á.</a:t>
              </a:r>
              <a:endParaRPr lang="vi-VN" sz="4000" kern="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22" name="Oval 21">
              <a:extLst>
                <a:ext uri="{FF2B5EF4-FFF2-40B4-BE49-F238E27FC236}">
                  <a16:creationId xmlns:a16="http://schemas.microsoft.com/office/drawing/2014/main" id="{E38CAE02-F168-AF57-84C2-7782486C09D6}"/>
                </a:ext>
              </a:extLst>
            </p:cNvPr>
            <p:cNvSpPr/>
            <p:nvPr/>
          </p:nvSpPr>
          <p:spPr>
            <a:xfrm>
              <a:off x="809722" y="1452730"/>
              <a:ext cx="457200" cy="457200"/>
            </a:xfrm>
            <a:prstGeom prst="ellipse">
              <a:avLst/>
            </a:prstGeom>
            <a:solidFill>
              <a:srgbClr val="FF9719"/>
            </a:solidFill>
            <a:ln w="25400" cap="flat" cmpd="sng" algn="ctr">
              <a:solidFill>
                <a:srgbClr val="FF9719"/>
              </a:solidFill>
              <a:prstDash val="solid"/>
            </a:ln>
            <a:effectLst/>
          </p:spPr>
          <p:txBody>
            <a:bodyPr rtlCol="0" anchor="ctr"/>
            <a:lstStyle/>
            <a:p>
              <a:pPr algn="just" defTabSz="1828800">
                <a:lnSpc>
                  <a:spcPct val="150000"/>
                </a:lnSpc>
                <a:defRPr/>
              </a:pPr>
              <a:endParaRPr lang="en-US" sz="4000" kern="0" dirty="0">
                <a:solidFill>
                  <a:srgbClr val="F2EEE0"/>
                </a:solidFill>
                <a:latin typeface="Arial"/>
                <a:cs typeface="Arial" panose="020B0604020202020204" pitchFamily="34" charset="0"/>
                <a:sym typeface="Arial"/>
              </a:endParaRPr>
            </a:p>
          </p:txBody>
        </p:sp>
      </p:grpSp>
      <p:pic>
        <p:nvPicPr>
          <p:cNvPr id="29" name="Picture 28" descr="A stone with writing on it&#10;&#10;AI-generated content may be incorrect.">
            <a:extLst>
              <a:ext uri="{FF2B5EF4-FFF2-40B4-BE49-F238E27FC236}">
                <a16:creationId xmlns:a16="http://schemas.microsoft.com/office/drawing/2014/main" id="{85B51A63-8698-5926-F4BE-23C0DA7408B3}"/>
              </a:ext>
            </a:extLst>
          </p:cNvPr>
          <p:cNvPicPr>
            <a:picLocks noChangeAspect="1"/>
          </p:cNvPicPr>
          <p:nvPr/>
        </p:nvPicPr>
        <p:blipFill>
          <a:blip r:embed="rId3">
            <a:extLst>
              <a:ext uri="{28A0092B-C50C-407E-A947-70E740481C1C}">
                <a14:useLocalDpi xmlns:a14="http://schemas.microsoft.com/office/drawing/2010/main" val="0"/>
              </a:ext>
            </a:extLst>
          </a:blip>
          <a:srcRect l="16879" r="9510"/>
          <a:stretch/>
        </p:blipFill>
        <p:spPr>
          <a:xfrm>
            <a:off x="13487400" y="2200336"/>
            <a:ext cx="4214981" cy="7632880"/>
          </a:xfrm>
          <a:prstGeom prst="rect">
            <a:avLst/>
          </a:prstGeom>
        </p:spPr>
      </p:pic>
    </p:spTree>
    <p:extLst>
      <p:ext uri="{BB962C8B-B14F-4D97-AF65-F5344CB8AC3E}">
        <p14:creationId xmlns:p14="http://schemas.microsoft.com/office/powerpoint/2010/main" val="34864824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randombar(horizontal)">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13D05-B4E3-E57D-1CA8-ACA9FD3A08BB}"/>
            </a:ext>
          </a:extLst>
        </p:cNvPr>
        <p:cNvGrpSpPr/>
        <p:nvPr/>
      </p:nvGrpSpPr>
      <p:grpSpPr>
        <a:xfrm>
          <a:off x="0" y="0"/>
          <a:ext cx="0" cy="0"/>
          <a:chOff x="0" y="0"/>
          <a:chExt cx="0" cy="0"/>
        </a:xfrm>
      </p:grpSpPr>
      <p:pic>
        <p:nvPicPr>
          <p:cNvPr id="14" name="Picture 13" descr="A stone with writing on it&#10;&#10;AI-generated content may be incorrect.">
            <a:extLst>
              <a:ext uri="{FF2B5EF4-FFF2-40B4-BE49-F238E27FC236}">
                <a16:creationId xmlns:a16="http://schemas.microsoft.com/office/drawing/2014/main" id="{F802E57B-8211-AF37-2403-2CE92F970A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717134" cy="10287000"/>
          </a:xfrm>
          <a:prstGeom prst="rect">
            <a:avLst/>
          </a:prstGeom>
        </p:spPr>
      </p:pic>
      <p:sp>
        <p:nvSpPr>
          <p:cNvPr id="15" name="TextBox 14">
            <a:extLst>
              <a:ext uri="{FF2B5EF4-FFF2-40B4-BE49-F238E27FC236}">
                <a16:creationId xmlns:a16="http://schemas.microsoft.com/office/drawing/2014/main" id="{F2513E9D-F5D3-10DB-12E6-F4F634EB8715}"/>
              </a:ext>
            </a:extLst>
          </p:cNvPr>
          <p:cNvSpPr txBox="1"/>
          <p:nvPr/>
        </p:nvSpPr>
        <p:spPr>
          <a:xfrm>
            <a:off x="8153400" y="876300"/>
            <a:ext cx="965835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ED404D"/>
                </a:solidFill>
                <a:effectLst/>
                <a:uLnTx/>
                <a:uFillTx/>
                <a:latin typeface="1FTV Akira Expanded" panose="02000800000000000000" pitchFamily="50" charset="0"/>
                <a:ea typeface="Calibri" panose="020F0502020204030204" pitchFamily="34" charset="0"/>
                <a:cs typeface="Times New Roman" panose="02020603050405020304" pitchFamily="18" charset="0"/>
              </a:rPr>
              <a:t>BIA RAM KHĂM-HÈNG</a:t>
            </a:r>
            <a:endParaRPr kumimoji="0" lang="en-US" sz="4800" b="0" i="0" u="none" strike="noStrike" kern="1200" cap="none" spc="0" normalizeH="0" baseline="0" noProof="0">
              <a:ln>
                <a:noFill/>
              </a:ln>
              <a:solidFill>
                <a:srgbClr val="ED404D"/>
              </a:solidFill>
              <a:effectLst/>
              <a:uLnTx/>
              <a:uFillTx/>
              <a:latin typeface="1FTV Akira Expanded" panose="02000800000000000000" pitchFamily="50" charset="0"/>
              <a:ea typeface="+mn-ea"/>
              <a:cs typeface="+mn-cs"/>
            </a:endParaRPr>
          </a:p>
        </p:txBody>
      </p:sp>
      <p:sp>
        <p:nvSpPr>
          <p:cNvPr id="16" name="TextBox 15">
            <a:extLst>
              <a:ext uri="{FF2B5EF4-FFF2-40B4-BE49-F238E27FC236}">
                <a16:creationId xmlns:a16="http://schemas.microsoft.com/office/drawing/2014/main" id="{7F604DA8-2313-FB2C-5E07-21481B300C4C}"/>
              </a:ext>
            </a:extLst>
          </p:cNvPr>
          <p:cNvSpPr txBox="1"/>
          <p:nvPr/>
        </p:nvSpPr>
        <p:spPr>
          <a:xfrm>
            <a:off x="8216796" y="2045799"/>
            <a:ext cx="9277350" cy="7364901"/>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Quốc gia: Thái Lan.</a:t>
            </a:r>
          </a:p>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Được UNESCO ghi danh là Di sản Tư liệu Thế giới.</a:t>
            </a:r>
          </a:p>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Là tấm bia sớm nhất được soạn bằng Chữ Thái cổ.</a:t>
            </a:r>
          </a:p>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Nội dung: Giới thiệu về nhà vua Ram Khăm-hèng và sự thịnh vượng của Vương quốc Su-khô-thay ở TK XIII.</a:t>
            </a:r>
          </a:p>
        </p:txBody>
      </p:sp>
    </p:spTree>
    <p:extLst>
      <p:ext uri="{BB962C8B-B14F-4D97-AF65-F5344CB8AC3E}">
        <p14:creationId xmlns:p14="http://schemas.microsoft.com/office/powerpoint/2010/main" val="37831563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D53E4-CF5C-37B9-45C9-4B3A18FDF18F}"/>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465BA808-37F6-11A7-4E27-E560AA3D0A2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19327" y="2933700"/>
            <a:ext cx="7717134" cy="4668866"/>
          </a:xfrm>
          <a:prstGeom prst="rect">
            <a:avLst/>
          </a:prstGeom>
        </p:spPr>
      </p:pic>
      <p:sp>
        <p:nvSpPr>
          <p:cNvPr id="15" name="TextBox 14">
            <a:extLst>
              <a:ext uri="{FF2B5EF4-FFF2-40B4-BE49-F238E27FC236}">
                <a16:creationId xmlns:a16="http://schemas.microsoft.com/office/drawing/2014/main" id="{E26A9C82-33E9-A0DB-E22F-D112689B9370}"/>
              </a:ext>
            </a:extLst>
          </p:cNvPr>
          <p:cNvSpPr txBox="1"/>
          <p:nvPr/>
        </p:nvSpPr>
        <p:spPr>
          <a:xfrm>
            <a:off x="2562225" y="723900"/>
            <a:ext cx="1316355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808000"/>
                </a:solidFill>
                <a:effectLst/>
                <a:uLnTx/>
                <a:uFillTx/>
                <a:latin typeface="1FTV Akira Expanded" panose="02000800000000000000" pitchFamily="50" charset="0"/>
                <a:ea typeface="Calibri" panose="020F0502020204030204" pitchFamily="34" charset="0"/>
                <a:cs typeface="Times New Roman" panose="02020603050405020304" pitchFamily="18" charset="0"/>
              </a:rPr>
              <a:t>Vương</a:t>
            </a:r>
            <a:r>
              <a:rPr kumimoji="0" lang="en-US" sz="4800" b="0" i="0" u="none" strike="noStrike" kern="1200" cap="none" spc="0" normalizeH="0" noProof="0">
                <a:ln>
                  <a:noFill/>
                </a:ln>
                <a:solidFill>
                  <a:srgbClr val="808000"/>
                </a:solidFill>
                <a:effectLst/>
                <a:uLnTx/>
                <a:uFillTx/>
                <a:latin typeface="1FTV Akira Expanded" panose="02000800000000000000" pitchFamily="50" charset="0"/>
                <a:ea typeface="Calibri" panose="020F0502020204030204" pitchFamily="34" charset="0"/>
                <a:cs typeface="Times New Roman" panose="02020603050405020304" pitchFamily="18" charset="0"/>
              </a:rPr>
              <a:t> quốc cổ pa-gan</a:t>
            </a:r>
            <a:endParaRPr kumimoji="0" lang="en-US" sz="4800" b="0" i="0" u="none" strike="noStrike" kern="1200" cap="none" spc="0" normalizeH="0" baseline="0" noProof="0">
              <a:ln>
                <a:noFill/>
              </a:ln>
              <a:solidFill>
                <a:srgbClr val="808000"/>
              </a:solidFill>
              <a:effectLst/>
              <a:uLnTx/>
              <a:uFillTx/>
              <a:latin typeface="1FTV Akira Expanded" panose="02000800000000000000" pitchFamily="50" charset="0"/>
            </a:endParaRPr>
          </a:p>
        </p:txBody>
      </p:sp>
      <p:sp>
        <p:nvSpPr>
          <p:cNvPr id="16" name="TextBox 15">
            <a:extLst>
              <a:ext uri="{FF2B5EF4-FFF2-40B4-BE49-F238E27FC236}">
                <a16:creationId xmlns:a16="http://schemas.microsoft.com/office/drawing/2014/main" id="{B5CC7660-B2B8-54DE-DE9C-1AF0B0C99206}"/>
              </a:ext>
            </a:extLst>
          </p:cNvPr>
          <p:cNvSpPr txBox="1"/>
          <p:nvPr/>
        </p:nvSpPr>
        <p:spPr>
          <a:xfrm>
            <a:off x="8720538" y="1541378"/>
            <a:ext cx="9067800" cy="8288231"/>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Quốc gia: Mi-an-ma.</a:t>
            </a:r>
          </a:p>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Được UNESCO ghi danh là Di sản Thế giới.</a:t>
            </a:r>
          </a:p>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Có khoảng 2500 ngôi tháp Phật giáo có niên đại từ TK XI đến TK XIII.</a:t>
            </a:r>
          </a:p>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Các công trình được xây dựng bởi nhiều tầng lớp xã hội phản ánh sự sùng Phật và vai trò của Phật giáo trong đời sống của người Miến.</a:t>
            </a:r>
          </a:p>
        </p:txBody>
      </p:sp>
    </p:spTree>
    <p:extLst>
      <p:ext uri="{BB962C8B-B14F-4D97-AF65-F5344CB8AC3E}">
        <p14:creationId xmlns:p14="http://schemas.microsoft.com/office/powerpoint/2010/main" val="6532184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BF59E72F-DD53-1811-A293-ABE60F6E097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684158" y="8874546"/>
            <a:ext cx="6252580" cy="1555329"/>
          </a:xfrm>
          <a:prstGeom prst="rect">
            <a:avLst/>
          </a:prstGeom>
        </p:spPr>
      </p:pic>
      <p:pic>
        <p:nvPicPr>
          <p:cNvPr id="7" name="Picture 25">
            <a:extLst>
              <a:ext uri="{FF2B5EF4-FFF2-40B4-BE49-F238E27FC236}">
                <a16:creationId xmlns:a16="http://schemas.microsoft.com/office/drawing/2014/main" id="{A4AC5762-A262-398E-26B6-434AA500BF3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17239"/>
          <a:stretch>
            <a:fillRect/>
          </a:stretch>
        </p:blipFill>
        <p:spPr>
          <a:xfrm>
            <a:off x="0" y="8625335"/>
            <a:ext cx="7179716" cy="1680837"/>
          </a:xfrm>
          <a:prstGeom prst="rect">
            <a:avLst/>
          </a:prstGeom>
        </p:spPr>
      </p:pic>
      <p:pic>
        <p:nvPicPr>
          <p:cNvPr id="8" name="Picture 26">
            <a:extLst>
              <a:ext uri="{FF2B5EF4-FFF2-40B4-BE49-F238E27FC236}">
                <a16:creationId xmlns:a16="http://schemas.microsoft.com/office/drawing/2014/main" id="{69F65002-09F7-6073-6510-B5C144A2D42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32603"/>
          <a:stretch>
            <a:fillRect/>
          </a:stretch>
        </p:blipFill>
        <p:spPr>
          <a:xfrm>
            <a:off x="12441180" y="8749038"/>
            <a:ext cx="5846820" cy="1680837"/>
          </a:xfrm>
          <a:prstGeom prst="rect">
            <a:avLst/>
          </a:prstGeom>
        </p:spPr>
      </p:pic>
      <p:pic>
        <p:nvPicPr>
          <p:cNvPr id="12" name="Picture 11" descr="A map of asia with different countries/regions&#10;&#10;AI-generated content may be incorrect.">
            <a:extLst>
              <a:ext uri="{FF2B5EF4-FFF2-40B4-BE49-F238E27FC236}">
                <a16:creationId xmlns:a16="http://schemas.microsoft.com/office/drawing/2014/main" id="{89ABEE75-16A2-9D0D-6081-AC3C960E5A9C}"/>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b="11765"/>
          <a:stretch/>
        </p:blipFill>
        <p:spPr>
          <a:xfrm>
            <a:off x="1981200" y="571500"/>
            <a:ext cx="12954000" cy="9144000"/>
          </a:xfrm>
          <a:prstGeom prst="rect">
            <a:avLst/>
          </a:prstGeom>
        </p:spPr>
      </p:pic>
      <p:sp>
        <p:nvSpPr>
          <p:cNvPr id="2" name="Rectangle 1">
            <a:hlinkClick r:id="rId8" action="ppaction://hlinksldjump"/>
            <a:extLst>
              <a:ext uri="{FF2B5EF4-FFF2-40B4-BE49-F238E27FC236}">
                <a16:creationId xmlns:a16="http://schemas.microsoft.com/office/drawing/2014/main" id="{9B5F21DF-65F1-AE99-C341-CF6C686325FF}"/>
              </a:ext>
            </a:extLst>
          </p:cNvPr>
          <p:cNvSpPr/>
          <p:nvPr/>
        </p:nvSpPr>
        <p:spPr>
          <a:xfrm>
            <a:off x="1066800" y="571500"/>
            <a:ext cx="8077200" cy="4572000"/>
          </a:xfrm>
          <a:prstGeom prst="rect">
            <a:avLst/>
          </a:prstGeom>
          <a:solidFill>
            <a:schemeClr val="accent6"/>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400" b="0" i="0" u="none" strike="noStrike" kern="1200" cap="none" spc="0" normalizeH="0" baseline="0" noProof="0">
                <a:ln>
                  <a:noFill/>
                </a:ln>
                <a:solidFill>
                  <a:prstClr val="white"/>
                </a:solidFill>
                <a:effectLst/>
                <a:uLnTx/>
                <a:uFillTx/>
                <a:latin typeface="Berlin Sans FB Demi" panose="020E0802020502020306" pitchFamily="34" charset="0"/>
                <a:ea typeface="+mn-ea"/>
                <a:cs typeface="+mn-cs"/>
              </a:rPr>
              <a:t>1</a:t>
            </a:r>
          </a:p>
        </p:txBody>
      </p:sp>
      <p:sp>
        <p:nvSpPr>
          <p:cNvPr id="3" name="Rectangle 2">
            <a:hlinkClick r:id="rId9" action="ppaction://hlinksldjump"/>
            <a:extLst>
              <a:ext uri="{FF2B5EF4-FFF2-40B4-BE49-F238E27FC236}">
                <a16:creationId xmlns:a16="http://schemas.microsoft.com/office/drawing/2014/main" id="{E2EDCF83-87CE-84F5-C920-163A0C10B9C8}"/>
              </a:ext>
            </a:extLst>
          </p:cNvPr>
          <p:cNvSpPr/>
          <p:nvPr/>
        </p:nvSpPr>
        <p:spPr>
          <a:xfrm>
            <a:off x="1066800" y="5143500"/>
            <a:ext cx="8077200" cy="4572000"/>
          </a:xfrm>
          <a:prstGeom prst="rect">
            <a:avLst/>
          </a:prstGeom>
          <a:solidFill>
            <a:schemeClr val="accent2"/>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400" b="0" i="0" u="none" strike="noStrike" kern="1200" cap="none" spc="0" normalizeH="0" baseline="0" noProof="0">
                <a:ln>
                  <a:noFill/>
                </a:ln>
                <a:solidFill>
                  <a:prstClr val="white"/>
                </a:solidFill>
                <a:effectLst/>
                <a:uLnTx/>
                <a:uFillTx/>
                <a:latin typeface="Berlin Sans FB Demi" panose="020E0802020502020306" pitchFamily="34" charset="0"/>
                <a:ea typeface="+mn-ea"/>
                <a:cs typeface="+mn-cs"/>
              </a:rPr>
              <a:t>3</a:t>
            </a:r>
          </a:p>
        </p:txBody>
      </p:sp>
      <p:sp>
        <p:nvSpPr>
          <p:cNvPr id="4" name="Rectangle 3">
            <a:hlinkClick r:id="rId10" action="ppaction://hlinksldjump"/>
            <a:extLst>
              <a:ext uri="{FF2B5EF4-FFF2-40B4-BE49-F238E27FC236}">
                <a16:creationId xmlns:a16="http://schemas.microsoft.com/office/drawing/2014/main" id="{2E830ABF-DEB3-8892-B9BC-AA4823C654A7}"/>
              </a:ext>
            </a:extLst>
          </p:cNvPr>
          <p:cNvSpPr/>
          <p:nvPr/>
        </p:nvSpPr>
        <p:spPr>
          <a:xfrm>
            <a:off x="9144000" y="571500"/>
            <a:ext cx="8077200" cy="4572000"/>
          </a:xfrm>
          <a:prstGeom prst="rect">
            <a:avLst/>
          </a:prstGeom>
          <a:solidFill>
            <a:schemeClr val="accent5"/>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400" b="0" i="0" u="none" strike="noStrike" kern="1200" cap="none" spc="0" normalizeH="0" baseline="0" noProof="0">
                <a:ln>
                  <a:noFill/>
                </a:ln>
                <a:solidFill>
                  <a:prstClr val="white"/>
                </a:solidFill>
                <a:effectLst/>
                <a:uLnTx/>
                <a:uFillTx/>
                <a:latin typeface="Berlin Sans FB Demi" panose="020E0802020502020306" pitchFamily="34" charset="0"/>
                <a:ea typeface="+mn-ea"/>
                <a:cs typeface="+mn-cs"/>
              </a:rPr>
              <a:t>2</a:t>
            </a:r>
          </a:p>
        </p:txBody>
      </p:sp>
      <p:sp>
        <p:nvSpPr>
          <p:cNvPr id="5" name="Rectangle 4">
            <a:hlinkClick r:id="rId11" action="ppaction://hlinksldjump"/>
            <a:extLst>
              <a:ext uri="{FF2B5EF4-FFF2-40B4-BE49-F238E27FC236}">
                <a16:creationId xmlns:a16="http://schemas.microsoft.com/office/drawing/2014/main" id="{2519C666-B35A-0A60-0890-381888F2056F}"/>
              </a:ext>
            </a:extLst>
          </p:cNvPr>
          <p:cNvSpPr/>
          <p:nvPr/>
        </p:nvSpPr>
        <p:spPr>
          <a:xfrm>
            <a:off x="9144000" y="5143500"/>
            <a:ext cx="8077200" cy="4572000"/>
          </a:xfrm>
          <a:prstGeom prst="rect">
            <a:avLst/>
          </a:prstGeom>
          <a:solidFill>
            <a:srgbClr val="FF1493"/>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400" b="0" i="0" u="none" strike="noStrike" kern="1200" cap="none" spc="0" normalizeH="0" baseline="0" noProof="0">
                <a:ln>
                  <a:noFill/>
                </a:ln>
                <a:solidFill>
                  <a:prstClr val="white"/>
                </a:solidFill>
                <a:effectLst/>
                <a:uLnTx/>
                <a:uFillTx/>
                <a:latin typeface="Berlin Sans FB Demi" panose="020E0802020502020306" pitchFamily="34" charset="0"/>
                <a:ea typeface="+mn-ea"/>
                <a:cs typeface="+mn-cs"/>
              </a:rPr>
              <a:t>4</a:t>
            </a:r>
          </a:p>
        </p:txBody>
      </p:sp>
      <p:sp>
        <p:nvSpPr>
          <p:cNvPr id="13" name="Multiplication Sign 12">
            <a:hlinkClick r:id="rId12" action="ppaction://hlinksldjump"/>
            <a:extLst>
              <a:ext uri="{FF2B5EF4-FFF2-40B4-BE49-F238E27FC236}">
                <a16:creationId xmlns:a16="http://schemas.microsoft.com/office/drawing/2014/main" id="{8D944994-3506-BF95-97B7-D1C1BF069569}"/>
              </a:ext>
            </a:extLst>
          </p:cNvPr>
          <p:cNvSpPr/>
          <p:nvPr/>
        </p:nvSpPr>
        <p:spPr>
          <a:xfrm>
            <a:off x="17402629" y="9486900"/>
            <a:ext cx="914400" cy="914400"/>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07006598"/>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4" presetClass="exit" presetSubtype="10" fill="hold" grpId="0" nodeType="clickEffect">
                                  <p:stCondLst>
                                    <p:cond delay="0"/>
                                  </p:stCondLst>
                                  <p:childTnLst>
                                    <p:animEffect transition="out" filter="randombar(horizontal)">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14" presetClass="exit" presetSubtype="10" fill="hold" grpId="0" nodeType="clickEffect">
                                  <p:stCondLst>
                                    <p:cond delay="0"/>
                                  </p:stCondLst>
                                  <p:childTnLst>
                                    <p:animEffect transition="out" filter="randombar(horizontal)">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4" presetClass="exit" presetSubtype="10" fill="hold" grpId="0" nodeType="clickEffect">
                                  <p:stCondLst>
                                    <p:cond delay="0"/>
                                  </p:stCondLst>
                                  <p:childTnLst>
                                    <p:animEffect transition="out" filter="randombar(horizontal)">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2" grpId="0" animBg="1"/>
      <p:bldP spid="3" grpId="0" animBg="1"/>
      <p:bldP spid="4" grpId="0" animBg="1"/>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7DE318C-67FC-92C4-833E-4C86C4AC795B}"/>
              </a:ext>
            </a:extLst>
          </p:cNvPr>
          <p:cNvGrpSpPr/>
          <p:nvPr/>
        </p:nvGrpSpPr>
        <p:grpSpPr>
          <a:xfrm>
            <a:off x="695299" y="2171700"/>
            <a:ext cx="8361797" cy="7570164"/>
            <a:chOff x="533400" y="318591"/>
            <a:chExt cx="8361797" cy="7570164"/>
          </a:xfrm>
        </p:grpSpPr>
        <p:pic>
          <p:nvPicPr>
            <p:cNvPr id="3" name="Picture 2">
              <a:extLst>
                <a:ext uri="{FF2B5EF4-FFF2-40B4-BE49-F238E27FC236}">
                  <a16:creationId xmlns:a16="http://schemas.microsoft.com/office/drawing/2014/main" id="{80AC29C3-109F-BCE8-2D49-F271004FA37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33400" y="318591"/>
              <a:ext cx="8361797" cy="5881746"/>
            </a:xfrm>
            <a:prstGeom prst="rect">
              <a:avLst/>
            </a:prstGeom>
          </p:spPr>
        </p:pic>
        <p:sp>
          <p:nvSpPr>
            <p:cNvPr id="4" name="TextBox 3">
              <a:extLst>
                <a:ext uri="{FF2B5EF4-FFF2-40B4-BE49-F238E27FC236}">
                  <a16:creationId xmlns:a16="http://schemas.microsoft.com/office/drawing/2014/main" id="{628DDCEF-2209-1DC5-B245-5851C3F21046}"/>
                </a:ext>
              </a:extLst>
            </p:cNvPr>
            <p:cNvSpPr txBox="1"/>
            <p:nvPr/>
          </p:nvSpPr>
          <p:spPr>
            <a:xfrm>
              <a:off x="1574569" y="6219387"/>
              <a:ext cx="6279458" cy="1669368"/>
            </a:xfrm>
            <a:prstGeom prst="rect">
              <a:avLst/>
            </a:prstGeom>
            <a:noFill/>
          </p:spPr>
          <p:txBody>
            <a:bodyPr wrap="square">
              <a:spAutoFit/>
            </a:bodyPr>
            <a:lstStyle/>
            <a:p>
              <a:pPr algn="ctr">
                <a:lnSpc>
                  <a:spcPct val="150000"/>
                </a:lnSpc>
              </a:pPr>
              <a:r>
                <a:rPr lang="vi-VN" sz="3600">
                  <a:latin typeface="Arial" panose="020B0604020202020204" pitchFamily="34" charset="0"/>
                  <a:cs typeface="Arial" panose="020B0604020202020204" pitchFamily="34" charset="0"/>
                </a:rPr>
                <a:t>Vương quốc Cam-pu-chia thời kì Ăng-co</a:t>
              </a:r>
              <a:endParaRPr lang="en-US" sz="3600"/>
            </a:p>
          </p:txBody>
        </p:sp>
      </p:grpSp>
      <p:grpSp>
        <p:nvGrpSpPr>
          <p:cNvPr id="5" name="Group 4">
            <a:extLst>
              <a:ext uri="{FF2B5EF4-FFF2-40B4-BE49-F238E27FC236}">
                <a16:creationId xmlns:a16="http://schemas.microsoft.com/office/drawing/2014/main" id="{EA1574A3-4EDA-4828-8A21-C21DB6FB1FD0}"/>
              </a:ext>
            </a:extLst>
          </p:cNvPr>
          <p:cNvGrpSpPr/>
          <p:nvPr/>
        </p:nvGrpSpPr>
        <p:grpSpPr>
          <a:xfrm>
            <a:off x="9392805" y="2171700"/>
            <a:ext cx="8329518" cy="7570164"/>
            <a:chOff x="685800" y="647700"/>
            <a:chExt cx="8329518" cy="7570164"/>
          </a:xfrm>
        </p:grpSpPr>
        <p:pic>
          <p:nvPicPr>
            <p:cNvPr id="6" name="Picture 5" descr="A picture containing outdoor, sky, background, distance&#10;&#10;Description automatically generated">
              <a:extLst>
                <a:ext uri="{FF2B5EF4-FFF2-40B4-BE49-F238E27FC236}">
                  <a16:creationId xmlns:a16="http://schemas.microsoft.com/office/drawing/2014/main" id="{953C0EF3-0853-6BB0-D115-244DC3D3F2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647700"/>
              <a:ext cx="8329518" cy="5881746"/>
            </a:xfrm>
            <a:prstGeom prst="rect">
              <a:avLst/>
            </a:prstGeom>
          </p:spPr>
        </p:pic>
        <p:sp>
          <p:nvSpPr>
            <p:cNvPr id="7" name="TextBox 6">
              <a:extLst>
                <a:ext uri="{FF2B5EF4-FFF2-40B4-BE49-F238E27FC236}">
                  <a16:creationId xmlns:a16="http://schemas.microsoft.com/office/drawing/2014/main" id="{F01C7E0C-0844-F8FA-CC0C-317FB0DE62CD}"/>
                </a:ext>
              </a:extLst>
            </p:cNvPr>
            <p:cNvSpPr txBox="1"/>
            <p:nvPr/>
          </p:nvSpPr>
          <p:spPr>
            <a:xfrm>
              <a:off x="1002459" y="6548496"/>
              <a:ext cx="7696200" cy="1669368"/>
            </a:xfrm>
            <a:prstGeom prst="rect">
              <a:avLst/>
            </a:prstGeom>
            <a:noFill/>
          </p:spPr>
          <p:txBody>
            <a:bodyPr wrap="square">
              <a:spAutoFit/>
            </a:bodyPr>
            <a:lstStyle/>
            <a:p>
              <a:pPr algn="ctr">
                <a:lnSpc>
                  <a:spcPct val="150000"/>
                </a:lnSpc>
              </a:pPr>
              <a:r>
                <a:rPr lang="vi-VN" sz="3600">
                  <a:latin typeface="Arial" panose="020B0604020202020204" pitchFamily="34" charset="0"/>
                  <a:cs typeface="Arial" panose="020B0604020202020204" pitchFamily="34" charset="0"/>
                </a:rPr>
                <a:t>Vương quốc Pa-gan của người Miến ở lưu vực sông I-ra-oa-đi</a:t>
              </a:r>
              <a:endParaRPr lang="en-US" sz="3600"/>
            </a:p>
          </p:txBody>
        </p:sp>
      </p:grpSp>
      <p:sp>
        <p:nvSpPr>
          <p:cNvPr id="8" name="Rectangle: Diagonal Corners Rounded 7">
            <a:extLst>
              <a:ext uri="{FF2B5EF4-FFF2-40B4-BE49-F238E27FC236}">
                <a16:creationId xmlns:a16="http://schemas.microsoft.com/office/drawing/2014/main" id="{3E6E8E3A-2855-0956-A24D-0CE51717DDF3}"/>
              </a:ext>
            </a:extLst>
          </p:cNvPr>
          <p:cNvSpPr/>
          <p:nvPr/>
        </p:nvSpPr>
        <p:spPr>
          <a:xfrm>
            <a:off x="4076700" y="495300"/>
            <a:ext cx="10134600" cy="1447800"/>
          </a:xfrm>
          <a:prstGeom prst="round2DiagRect">
            <a:avLst/>
          </a:prstGeom>
          <a:solidFill>
            <a:srgbClr val="996633"/>
          </a:solidFill>
          <a:ln>
            <a:solidFill>
              <a:srgbClr val="9966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en-US" sz="4800" b="1">
                <a:solidFill>
                  <a:schemeClr val="bg1"/>
                </a:solidFill>
                <a:latin typeface="Arial" panose="020B0604020202020204" pitchFamily="34" charset="0"/>
                <a:ea typeface="Calibri" panose="020F0502020204030204" pitchFamily="34" charset="0"/>
                <a:cs typeface="Arial" panose="020B0604020202020204" pitchFamily="34" charset="0"/>
              </a:rPr>
              <a:t>Một số vương quốc nổi bật:</a:t>
            </a:r>
            <a:endParaRPr lang="en-US" sz="48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E03CAA4-FFCA-2A39-4BEC-8C263EE371B2}"/>
              </a:ext>
            </a:extLst>
          </p:cNvPr>
          <p:cNvPicPr>
            <a:picLocks noChangeAspect="1"/>
          </p:cNvPicPr>
          <p:nvPr/>
        </p:nvPicPr>
        <p:blipFill>
          <a:blip r:embed="rId4"/>
          <a:stretch>
            <a:fillRect/>
          </a:stretch>
        </p:blipFill>
        <p:spPr>
          <a:xfrm>
            <a:off x="17206" y="9793266"/>
            <a:ext cx="2164574" cy="471611"/>
          </a:xfrm>
          <a:prstGeom prst="rect">
            <a:avLst/>
          </a:prstGeom>
        </p:spPr>
      </p:pic>
    </p:spTree>
    <p:extLst>
      <p:ext uri="{BB962C8B-B14F-4D97-AF65-F5344CB8AC3E}">
        <p14:creationId xmlns:p14="http://schemas.microsoft.com/office/powerpoint/2010/main" val="20813088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6">
            <a:extLst>
              <a:ext uri="{FF2B5EF4-FFF2-40B4-BE49-F238E27FC236}">
                <a16:creationId xmlns:a16="http://schemas.microsoft.com/office/drawing/2014/main" id="{7B635665-5AE5-49EF-76C7-579B7AC5646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b="14234"/>
          <a:stretch>
            <a:fillRect/>
          </a:stretch>
        </p:blipFill>
        <p:spPr>
          <a:xfrm>
            <a:off x="1848227" y="7918819"/>
            <a:ext cx="3238970" cy="2368181"/>
          </a:xfrm>
          <a:prstGeom prst="rect">
            <a:avLst/>
          </a:prstGeom>
        </p:spPr>
      </p:pic>
      <p:pic>
        <p:nvPicPr>
          <p:cNvPr id="8" name="Picture 27">
            <a:extLst>
              <a:ext uri="{FF2B5EF4-FFF2-40B4-BE49-F238E27FC236}">
                <a16:creationId xmlns:a16="http://schemas.microsoft.com/office/drawing/2014/main" id="{DD6D2C6E-5031-2D38-05FD-849BC4A0C38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88477">
            <a:off x="-1382429" y="6628011"/>
            <a:ext cx="3504377" cy="1594492"/>
          </a:xfrm>
          <a:prstGeom prst="rect">
            <a:avLst/>
          </a:prstGeom>
        </p:spPr>
      </p:pic>
      <p:pic>
        <p:nvPicPr>
          <p:cNvPr id="9" name="Picture 25">
            <a:extLst>
              <a:ext uri="{FF2B5EF4-FFF2-40B4-BE49-F238E27FC236}">
                <a16:creationId xmlns:a16="http://schemas.microsoft.com/office/drawing/2014/main" id="{9EA6CDB2-1DFB-2B8D-4854-ED59F676D6E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b="13178"/>
          <a:stretch>
            <a:fillRect/>
          </a:stretch>
        </p:blipFill>
        <p:spPr>
          <a:xfrm>
            <a:off x="0" y="7696006"/>
            <a:ext cx="2715145" cy="2583374"/>
          </a:xfrm>
          <a:prstGeom prst="rect">
            <a:avLst/>
          </a:prstGeom>
        </p:spPr>
      </p:pic>
      <p:grpSp>
        <p:nvGrpSpPr>
          <p:cNvPr id="4" name="Group 3">
            <a:extLst>
              <a:ext uri="{FF2B5EF4-FFF2-40B4-BE49-F238E27FC236}">
                <a16:creationId xmlns:a16="http://schemas.microsoft.com/office/drawing/2014/main" id="{E69A78F4-0820-95C3-4E75-279547F1AE2C}"/>
              </a:ext>
            </a:extLst>
          </p:cNvPr>
          <p:cNvGrpSpPr/>
          <p:nvPr/>
        </p:nvGrpSpPr>
        <p:grpSpPr>
          <a:xfrm>
            <a:off x="6553200" y="419100"/>
            <a:ext cx="5181600" cy="1813560"/>
            <a:chOff x="6553200" y="419100"/>
            <a:chExt cx="5181600" cy="1813560"/>
          </a:xfrm>
        </p:grpSpPr>
        <p:pic>
          <p:nvPicPr>
            <p:cNvPr id="2" name="Picture 22">
              <a:extLst>
                <a:ext uri="{FF2B5EF4-FFF2-40B4-BE49-F238E27FC236}">
                  <a16:creationId xmlns:a16="http://schemas.microsoft.com/office/drawing/2014/main" id="{5232CC1F-9C11-D653-082D-966E3684C18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553200" y="419100"/>
              <a:ext cx="5181600" cy="1813560"/>
            </a:xfrm>
            <a:prstGeom prst="rect">
              <a:avLst/>
            </a:prstGeom>
          </p:spPr>
        </p:pic>
        <p:sp>
          <p:nvSpPr>
            <p:cNvPr id="3" name="TextBox 2">
              <a:extLst>
                <a:ext uri="{FF2B5EF4-FFF2-40B4-BE49-F238E27FC236}">
                  <a16:creationId xmlns:a16="http://schemas.microsoft.com/office/drawing/2014/main" id="{6B956BFF-D619-CEF2-3A05-DEF40AC57FE4}"/>
                </a:ext>
              </a:extLst>
            </p:cNvPr>
            <p:cNvSpPr txBox="1"/>
            <p:nvPr/>
          </p:nvSpPr>
          <p:spPr>
            <a:xfrm>
              <a:off x="7934303" y="1181100"/>
              <a:ext cx="3406702" cy="1015663"/>
            </a:xfrm>
            <a:prstGeom prst="rect">
              <a:avLst/>
            </a:prstGeom>
            <a:noFill/>
          </p:spPr>
          <p:txBody>
            <a:bodyPr wrap="none" rtlCol="0">
              <a:spAutoFit/>
            </a:bodyPr>
            <a:lstStyle/>
            <a:p>
              <a:pPr algn="ctr"/>
              <a:r>
                <a:rPr lang="en-US" sz="6000">
                  <a:solidFill>
                    <a:srgbClr val="FF0000"/>
                  </a:solidFill>
                  <a:latin typeface="1FTV Huxley Max ExtBlk" pitchFamily="50" charset="0"/>
                </a:rPr>
                <a:t>MỞ RỘNG</a:t>
              </a:r>
            </a:p>
          </p:txBody>
        </p:sp>
      </p:grpSp>
      <p:pic>
        <p:nvPicPr>
          <p:cNvPr id="10" name="Picture 15">
            <a:extLst>
              <a:ext uri="{FF2B5EF4-FFF2-40B4-BE49-F238E27FC236}">
                <a16:creationId xmlns:a16="http://schemas.microsoft.com/office/drawing/2014/main" id="{FEA0166F-C758-7F7C-983F-02C9D38CFD5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611600" y="3121063"/>
            <a:ext cx="2337887" cy="7165937"/>
          </a:xfrm>
          <a:prstGeom prst="rect">
            <a:avLst/>
          </a:prstGeom>
        </p:spPr>
      </p:pic>
      <p:sp>
        <p:nvSpPr>
          <p:cNvPr id="6" name="TextBox 5">
            <a:extLst>
              <a:ext uri="{FF2B5EF4-FFF2-40B4-BE49-F238E27FC236}">
                <a16:creationId xmlns:a16="http://schemas.microsoft.com/office/drawing/2014/main" id="{BD78F424-40A2-7ECF-C276-F2EA7AD6D949}"/>
              </a:ext>
            </a:extLst>
          </p:cNvPr>
          <p:cNvSpPr txBox="1"/>
          <p:nvPr/>
        </p:nvSpPr>
        <p:spPr>
          <a:xfrm>
            <a:off x="952500" y="2552700"/>
            <a:ext cx="16383000" cy="5518242"/>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a:latin typeface="Arial" panose="020B0604020202020204" pitchFamily="34" charset="0"/>
                <a:cs typeface="Arial" panose="020B0604020202020204" pitchFamily="34" charset="0"/>
              </a:rPr>
              <a:t>Từ </a:t>
            </a:r>
            <a:r>
              <a:rPr lang="en-US" sz="4000">
                <a:latin typeface="Arial" panose="020B0604020202020204" pitchFamily="34" charset="0"/>
                <a:cs typeface="Arial" panose="020B0604020202020204" pitchFamily="34" charset="0"/>
              </a:rPr>
              <a:t>TK </a:t>
            </a:r>
            <a:r>
              <a:rPr lang="vi-VN" sz="4000">
                <a:latin typeface="Arial" panose="020B0604020202020204" pitchFamily="34" charset="0"/>
                <a:cs typeface="Arial" panose="020B0604020202020204" pitchFamily="34" charset="0"/>
              </a:rPr>
              <a:t>XIII</a:t>
            </a:r>
            <a:r>
              <a:rPr lang="en-US" sz="4000">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hoạt động thương mại ở Đông Nam Á ngày càng được mở rộng, thương nhân từ Ả Rập, Ấn Độ, Trung </a:t>
            </a:r>
            <a:r>
              <a:rPr lang="en-US" sz="4000">
                <a:latin typeface="Arial" panose="020B0604020202020204" pitchFamily="34" charset="0"/>
                <a:cs typeface="Arial" panose="020B0604020202020204" pitchFamily="34" charset="0"/>
              </a:rPr>
              <a:t>Q</a:t>
            </a:r>
            <a:r>
              <a:rPr lang="vi-VN" sz="4000">
                <a:latin typeface="Arial" panose="020B0604020202020204" pitchFamily="34" charset="0"/>
                <a:cs typeface="Arial" panose="020B0604020202020204" pitchFamily="34" charset="0"/>
              </a:rPr>
              <a:t>uốc, Ba Tư đã mang đến Đông Nam Á một tôn giáo mới là Hồi giáo. </a:t>
            </a:r>
            <a:endParaRPr lang="en-US" sz="400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4000">
                <a:latin typeface="Arial" panose="020B0604020202020204" pitchFamily="34" charset="0"/>
                <a:cs typeface="Arial" panose="020B0604020202020204" pitchFamily="34" charset="0"/>
              </a:rPr>
              <a:t>Hệ quả</a:t>
            </a:r>
            <a:r>
              <a:rPr lang="en-US"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hình thành những Hồi quốc, đồng thời là những trung tâm thương mại quan trọng trong khu vực</a:t>
            </a:r>
            <a:r>
              <a:rPr lang="en-US" sz="400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Tiêu biểu: </a:t>
            </a:r>
            <a:r>
              <a:rPr lang="vi-VN" sz="4000">
                <a:latin typeface="Arial" panose="020B0604020202020204" pitchFamily="34" charset="0"/>
                <a:cs typeface="Arial" panose="020B0604020202020204" pitchFamily="34" charset="0"/>
              </a:rPr>
              <a:t>Ma-lắc-ca (1400), A-chê (1514), Ban-tam (1526),...</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78075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68AC68A-72B1-FD6A-4D9D-39BED6C25968}"/>
              </a:ext>
            </a:extLst>
          </p:cNvPr>
          <p:cNvGrpSpPr/>
          <p:nvPr/>
        </p:nvGrpSpPr>
        <p:grpSpPr>
          <a:xfrm>
            <a:off x="533400" y="647700"/>
            <a:ext cx="8323868" cy="6454361"/>
            <a:chOff x="865505" y="3763803"/>
            <a:chExt cx="8323868" cy="6454361"/>
          </a:xfrm>
        </p:grpSpPr>
        <p:pic>
          <p:nvPicPr>
            <p:cNvPr id="3" name="Picture 2">
              <a:extLst>
                <a:ext uri="{FF2B5EF4-FFF2-40B4-BE49-F238E27FC236}">
                  <a16:creationId xmlns:a16="http://schemas.microsoft.com/office/drawing/2014/main" id="{C3B64B8F-CCCF-CE98-79CA-11D1830C48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505" y="3763803"/>
              <a:ext cx="8323868" cy="5792053"/>
            </a:xfrm>
            <a:prstGeom prst="rect">
              <a:avLst/>
            </a:prstGeom>
          </p:spPr>
        </p:pic>
        <p:sp>
          <p:nvSpPr>
            <p:cNvPr id="4" name="TextBox 3">
              <a:extLst>
                <a:ext uri="{FF2B5EF4-FFF2-40B4-BE49-F238E27FC236}">
                  <a16:creationId xmlns:a16="http://schemas.microsoft.com/office/drawing/2014/main" id="{A0796617-F34C-6970-97C0-FBCCE3405CC2}"/>
                </a:ext>
              </a:extLst>
            </p:cNvPr>
            <p:cNvSpPr txBox="1"/>
            <p:nvPr/>
          </p:nvSpPr>
          <p:spPr>
            <a:xfrm>
              <a:off x="1674639" y="9571833"/>
              <a:ext cx="6705600" cy="646331"/>
            </a:xfrm>
            <a:prstGeom prst="rect">
              <a:avLst/>
            </a:prstGeom>
            <a:noFill/>
          </p:spPr>
          <p:txBody>
            <a:bodyPr wrap="square" rtlCol="0">
              <a:spAutoFit/>
            </a:bodyPr>
            <a:lstStyle/>
            <a:p>
              <a:pPr algn="ctr"/>
              <a:r>
                <a:rPr lang="en-US" sz="3600">
                  <a:latin typeface="Arial" panose="020B0604020202020204" pitchFamily="34" charset="0"/>
                  <a:cs typeface="Arial" panose="020B0604020202020204" pitchFamily="34" charset="0"/>
                </a:rPr>
                <a:t>Một góc thành phố Ma-lắc-ca</a:t>
              </a:r>
            </a:p>
          </p:txBody>
        </p:sp>
      </p:grpSp>
      <p:grpSp>
        <p:nvGrpSpPr>
          <p:cNvPr id="5" name="Group 4">
            <a:extLst>
              <a:ext uri="{FF2B5EF4-FFF2-40B4-BE49-F238E27FC236}">
                <a16:creationId xmlns:a16="http://schemas.microsoft.com/office/drawing/2014/main" id="{FB8D8DA4-2AD0-7833-26B4-2AF19592E153}"/>
              </a:ext>
            </a:extLst>
          </p:cNvPr>
          <p:cNvGrpSpPr/>
          <p:nvPr/>
        </p:nvGrpSpPr>
        <p:grpSpPr>
          <a:xfrm>
            <a:off x="9144000" y="1104900"/>
            <a:ext cx="8733932" cy="8725568"/>
            <a:chOff x="660473" y="3357177"/>
            <a:chExt cx="8733932" cy="8725568"/>
          </a:xfrm>
        </p:grpSpPr>
        <p:pic>
          <p:nvPicPr>
            <p:cNvPr id="6" name="Picture 5">
              <a:extLst>
                <a:ext uri="{FF2B5EF4-FFF2-40B4-BE49-F238E27FC236}">
                  <a16:creationId xmlns:a16="http://schemas.microsoft.com/office/drawing/2014/main" id="{FD4F0C38-04A8-9DC9-AD0E-65E322E9B7A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65503" y="3357177"/>
              <a:ext cx="8323868" cy="6242901"/>
            </a:xfrm>
            <a:prstGeom prst="rect">
              <a:avLst/>
            </a:prstGeom>
          </p:spPr>
        </p:pic>
        <p:sp>
          <p:nvSpPr>
            <p:cNvPr id="7" name="TextBox 6">
              <a:extLst>
                <a:ext uri="{FF2B5EF4-FFF2-40B4-BE49-F238E27FC236}">
                  <a16:creationId xmlns:a16="http://schemas.microsoft.com/office/drawing/2014/main" id="{EF71ABA6-9B79-2E29-BBEA-20A905FA9037}"/>
                </a:ext>
              </a:extLst>
            </p:cNvPr>
            <p:cNvSpPr txBox="1"/>
            <p:nvPr/>
          </p:nvSpPr>
          <p:spPr>
            <a:xfrm>
              <a:off x="660473" y="9600078"/>
              <a:ext cx="8733932" cy="2482667"/>
            </a:xfrm>
            <a:prstGeom prst="rect">
              <a:avLst/>
            </a:prstGeom>
            <a:noFill/>
          </p:spPr>
          <p:txBody>
            <a:bodyPr wrap="square" rtlCol="0">
              <a:spAutoFit/>
            </a:bodyPr>
            <a:lstStyle/>
            <a:p>
              <a:pPr algn="ctr">
                <a:lnSpc>
                  <a:spcPct val="150000"/>
                </a:lnSpc>
              </a:pPr>
              <a:r>
                <a:rPr lang="en-US" sz="3600">
                  <a:latin typeface="Arial" panose="020B0604020202020204" pitchFamily="34" charset="0"/>
                  <a:cs typeface="Arial" panose="020B0604020202020204" pitchFamily="34" charset="0"/>
                </a:rPr>
                <a:t>Nhà thờ Hồi giáo lớn Baiturrahman ở Banda Aceh , Aceh. Sự truyền bá của Hồi giáo ở Indonesia bắt đầu trong khu vực.</a:t>
              </a:r>
            </a:p>
          </p:txBody>
        </p:sp>
      </p:grpSp>
    </p:spTree>
    <p:extLst>
      <p:ext uri="{BB962C8B-B14F-4D97-AF65-F5344CB8AC3E}">
        <p14:creationId xmlns:p14="http://schemas.microsoft.com/office/powerpoint/2010/main" val="7274524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7D5B653-2C0E-753B-75F6-380C152898D9}"/>
              </a:ext>
            </a:extLst>
          </p:cNvPr>
          <p:cNvSpPr/>
          <p:nvPr/>
        </p:nvSpPr>
        <p:spPr>
          <a:xfrm>
            <a:off x="1371600" y="1257300"/>
            <a:ext cx="15657957" cy="7772400"/>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4">
            <a:extLst>
              <a:ext uri="{FF2B5EF4-FFF2-40B4-BE49-F238E27FC236}">
                <a16:creationId xmlns:a16="http://schemas.microsoft.com/office/drawing/2014/main" id="{3EAA8291-3670-AEA9-5F80-62884D9ED676}"/>
              </a:ext>
            </a:extLst>
          </p:cNvPr>
          <p:cNvSpPr txBox="1"/>
          <p:nvPr/>
        </p:nvSpPr>
        <p:spPr>
          <a:xfrm>
            <a:off x="1600200" y="5583024"/>
            <a:ext cx="15657957" cy="1335237"/>
          </a:xfrm>
          <a:prstGeom prst="rect">
            <a:avLst/>
          </a:prstGeom>
        </p:spPr>
        <p:txBody>
          <a:bodyPr wrap="square" lIns="0" tIns="0" rIns="0" bIns="0" rtlCol="0" anchor="t">
            <a:spAutoFit/>
          </a:bodyPr>
          <a:lstStyle/>
          <a:p>
            <a:pPr algn="ctr">
              <a:lnSpc>
                <a:spcPct val="150000"/>
              </a:lnSpc>
            </a:pPr>
            <a:r>
              <a:rPr lang="en-US" sz="6600" b="1">
                <a:latin typeface="Arial" panose="020B0604020202020204" pitchFamily="34" charset="0"/>
                <a:cs typeface="Arial" panose="020B0604020202020204" pitchFamily="34" charset="0"/>
              </a:rPr>
              <a:t>TỪ THẾ KỈ XVI ĐẾN THẾ KỈ XIX</a:t>
            </a:r>
            <a:endParaRPr lang="vi-VN" sz="6600" b="1">
              <a:cs typeface="Arial" panose="020B0604020202020204" pitchFamily="34" charset="0"/>
            </a:endParaRPr>
          </a:p>
        </p:txBody>
      </p:sp>
      <p:grpSp>
        <p:nvGrpSpPr>
          <p:cNvPr id="4" name="Group 3">
            <a:extLst>
              <a:ext uri="{FF2B5EF4-FFF2-40B4-BE49-F238E27FC236}">
                <a16:creationId xmlns:a16="http://schemas.microsoft.com/office/drawing/2014/main" id="{A5FBDAD3-14B5-E778-FEAC-142643E44CAC}"/>
              </a:ext>
            </a:extLst>
          </p:cNvPr>
          <p:cNvGrpSpPr/>
          <p:nvPr/>
        </p:nvGrpSpPr>
        <p:grpSpPr>
          <a:xfrm>
            <a:off x="5994400" y="2857500"/>
            <a:ext cx="6299200" cy="2362200"/>
            <a:chOff x="3020848" y="1447800"/>
            <a:chExt cx="6299200" cy="2362200"/>
          </a:xfrm>
        </p:grpSpPr>
        <p:pic>
          <p:nvPicPr>
            <p:cNvPr id="5" name="Picture 5">
              <a:extLst>
                <a:ext uri="{FF2B5EF4-FFF2-40B4-BE49-F238E27FC236}">
                  <a16:creationId xmlns:a16="http://schemas.microsoft.com/office/drawing/2014/main" id="{5CDB0E1B-F9FF-DEB1-8992-62089FD9C98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20848" y="1447800"/>
              <a:ext cx="6299200" cy="2362200"/>
            </a:xfrm>
            <a:prstGeom prst="rect">
              <a:avLst/>
            </a:prstGeom>
          </p:spPr>
        </p:pic>
        <p:sp>
          <p:nvSpPr>
            <p:cNvPr id="6" name="TextBox 5">
              <a:extLst>
                <a:ext uri="{FF2B5EF4-FFF2-40B4-BE49-F238E27FC236}">
                  <a16:creationId xmlns:a16="http://schemas.microsoft.com/office/drawing/2014/main" id="{9DE726A4-F669-53C2-C3A0-532211B634D0}"/>
                </a:ext>
              </a:extLst>
            </p:cNvPr>
            <p:cNvSpPr txBox="1"/>
            <p:nvPr/>
          </p:nvSpPr>
          <p:spPr>
            <a:xfrm>
              <a:off x="3666771" y="1752600"/>
              <a:ext cx="5054252" cy="1769715"/>
            </a:xfrm>
            <a:prstGeom prst="rect">
              <a:avLst/>
            </a:prstGeom>
          </p:spPr>
          <p:txBody>
            <a:bodyPr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11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3</a:t>
              </a:r>
              <a:endParaRPr kumimoji="0" lang="en-US" sz="11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1185245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21" name="Picture 7">
            <a:extLst>
              <a:ext uri="{FF2B5EF4-FFF2-40B4-BE49-F238E27FC236}">
                <a16:creationId xmlns:a16="http://schemas.microsoft.com/office/drawing/2014/main" id="{14AEA8F2-502F-CF10-5837-2C4A2FA5DB5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3201650" y="8770831"/>
            <a:ext cx="6059844" cy="1658882"/>
          </a:xfrm>
          <a:prstGeom prst="rect">
            <a:avLst/>
          </a:prstGeom>
        </p:spPr>
      </p:pic>
      <p:pic>
        <p:nvPicPr>
          <p:cNvPr id="22" name="Picture 8">
            <a:extLst>
              <a:ext uri="{FF2B5EF4-FFF2-40B4-BE49-F238E27FC236}">
                <a16:creationId xmlns:a16="http://schemas.microsoft.com/office/drawing/2014/main" id="{960F4EED-2C18-C7AD-DBF4-89458E1A185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r="39055"/>
          <a:stretch>
            <a:fillRect/>
          </a:stretch>
        </p:blipFill>
        <p:spPr>
          <a:xfrm>
            <a:off x="14896827" y="6937138"/>
            <a:ext cx="3391173" cy="1898839"/>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r="39055"/>
          <a:stretch>
            <a:fillRect/>
          </a:stretch>
        </p:blipFill>
        <p:spPr>
          <a:xfrm flipH="1">
            <a:off x="0" y="8388161"/>
            <a:ext cx="3391173" cy="1898839"/>
          </a:xfrm>
          <a:prstGeom prst="rect">
            <a:avLst/>
          </a:prstGeom>
        </p:spPr>
      </p:pic>
      <p:grpSp>
        <p:nvGrpSpPr>
          <p:cNvPr id="7" name="Group 6">
            <a:extLst>
              <a:ext uri="{FF2B5EF4-FFF2-40B4-BE49-F238E27FC236}">
                <a16:creationId xmlns:a16="http://schemas.microsoft.com/office/drawing/2014/main" id="{DD2BD714-A228-0878-37D6-81A79C342B19}"/>
              </a:ext>
            </a:extLst>
          </p:cNvPr>
          <p:cNvGrpSpPr/>
          <p:nvPr/>
        </p:nvGrpSpPr>
        <p:grpSpPr>
          <a:xfrm>
            <a:off x="1692638" y="979293"/>
            <a:ext cx="9144000" cy="8328413"/>
            <a:chOff x="1600200" y="1194064"/>
            <a:chExt cx="9144000" cy="8328413"/>
          </a:xfrm>
        </p:grpSpPr>
        <p:sp>
          <p:nvSpPr>
            <p:cNvPr id="10" name="Speech Bubble: Rectangle with Corners Rounded 9">
              <a:extLst>
                <a:ext uri="{FF2B5EF4-FFF2-40B4-BE49-F238E27FC236}">
                  <a16:creationId xmlns:a16="http://schemas.microsoft.com/office/drawing/2014/main" id="{7208335D-66A6-44BA-DCD4-04F2B151562E}"/>
                </a:ext>
              </a:extLst>
            </p:cNvPr>
            <p:cNvSpPr/>
            <p:nvPr/>
          </p:nvSpPr>
          <p:spPr>
            <a:xfrm>
              <a:off x="1600200" y="3751588"/>
              <a:ext cx="9144000" cy="5770889"/>
            </a:xfrm>
            <a:prstGeom prst="wedgeRoundRectCallout">
              <a:avLst>
                <a:gd name="adj1" fmla="val -9703"/>
                <a:gd name="adj2" fmla="val -61831"/>
                <a:gd name="adj3" fmla="val 1666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b="1" i="1">
                  <a:solidFill>
                    <a:srgbClr val="FF0000"/>
                  </a:solidFill>
                  <a:latin typeface="Arial" panose="020B0604020202020204" pitchFamily="34" charset="0"/>
                  <a:ea typeface="Calibri" panose="020F0502020204030204" pitchFamily="34" charset="0"/>
                  <a:cs typeface="Arial" panose="020B0604020202020204" pitchFamily="34" charset="0"/>
                </a:rPr>
                <a:t>Em hãy đ</a:t>
              </a:r>
              <a:r>
                <a:rPr lang="vi-VN" sz="4000" b="1" i="1">
                  <a:solidFill>
                    <a:srgbClr val="FF0000"/>
                  </a:solidFill>
                  <a:effectLst/>
                  <a:latin typeface="Arial" panose="020B0604020202020204" pitchFamily="34" charset="0"/>
                  <a:ea typeface="Calibri" panose="020F0502020204030204" pitchFamily="34" charset="0"/>
                  <a:cs typeface="Arial" panose="020B0604020202020204" pitchFamily="34" charset="0"/>
                </a:rPr>
                <a:t>ọc thông tin mục 3, quan sát Hình 4 SGK tr.48 để thực hiện nhiệm vụ: </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Trình bày những yếu tố văn hóa mới du nhập vào Đông Nam Á từ thế kỉ XVI đến thế kỉ XIX.</a:t>
              </a:r>
            </a:p>
          </p:txBody>
        </p:sp>
        <p:sp>
          <p:nvSpPr>
            <p:cNvPr id="11" name="Freeform 11">
              <a:extLst>
                <a:ext uri="{FF2B5EF4-FFF2-40B4-BE49-F238E27FC236}">
                  <a16:creationId xmlns:a16="http://schemas.microsoft.com/office/drawing/2014/main" id="{CC19A7BA-59DB-958A-8AE5-A4554DD64ACF}"/>
                </a:ext>
              </a:extLst>
            </p:cNvPr>
            <p:cNvSpPr/>
            <p:nvPr/>
          </p:nvSpPr>
          <p:spPr>
            <a:xfrm>
              <a:off x="3810000" y="1194064"/>
              <a:ext cx="2821017" cy="2109885"/>
            </a:xfrm>
            <a:custGeom>
              <a:avLst/>
              <a:gdLst/>
              <a:ahLst/>
              <a:cxnLst/>
              <a:rect l="l" t="t" r="r" b="b"/>
              <a:pathLst>
                <a:path w="2821017" h="2109885">
                  <a:moveTo>
                    <a:pt x="0" y="0"/>
                  </a:moveTo>
                  <a:lnTo>
                    <a:pt x="2821017" y="0"/>
                  </a:lnTo>
                  <a:lnTo>
                    <a:pt x="2821017" y="2109885"/>
                  </a:lnTo>
                  <a:lnTo>
                    <a:pt x="0" y="2109885"/>
                  </a:lnTo>
                  <a:lnTo>
                    <a:pt x="0" y="0"/>
                  </a:lnTo>
                  <a:close/>
                </a:path>
              </a:pathLst>
            </a:custGeom>
            <a:blipFill>
              <a:blip r:embed="rId6"/>
              <a:stretch>
                <a:fillRect/>
              </a:stretch>
            </a:blipFill>
          </p:spPr>
          <p:txBody>
            <a:bodyPr/>
            <a:lstStyle/>
            <a:p>
              <a:endParaRPr lang="en-US"/>
            </a:p>
          </p:txBody>
        </p:sp>
      </p:grpSp>
      <p:sp>
        <p:nvSpPr>
          <p:cNvPr id="15" name="Freeform 6">
            <a:extLst>
              <a:ext uri="{FF2B5EF4-FFF2-40B4-BE49-F238E27FC236}">
                <a16:creationId xmlns:a16="http://schemas.microsoft.com/office/drawing/2014/main" id="{E78551B9-7FAB-D5F9-6073-2F90EE63DC68}"/>
              </a:ext>
            </a:extLst>
          </p:cNvPr>
          <p:cNvSpPr/>
          <p:nvPr/>
        </p:nvSpPr>
        <p:spPr>
          <a:xfrm>
            <a:off x="11126068" y="6192811"/>
            <a:ext cx="5846962" cy="4114800"/>
          </a:xfrm>
          <a:custGeom>
            <a:avLst/>
            <a:gdLst/>
            <a:ahLst/>
            <a:cxnLst/>
            <a:rect l="l" t="t" r="r" b="b"/>
            <a:pathLst>
              <a:path w="2923481" h="2057400">
                <a:moveTo>
                  <a:pt x="0" y="0"/>
                </a:moveTo>
                <a:lnTo>
                  <a:pt x="2923481" y="0"/>
                </a:lnTo>
                <a:lnTo>
                  <a:pt x="2923481" y="2057400"/>
                </a:lnTo>
                <a:lnTo>
                  <a:pt x="0" y="20574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1828800">
              <a:buClr>
                <a:srgbClr val="000000"/>
              </a:buClr>
              <a:defRPr/>
            </a:pPr>
            <a:endParaRPr lang="en-US" sz="2800" kern="0">
              <a:solidFill>
                <a:srgbClr val="000000"/>
              </a:solidFill>
              <a:latin typeface="Arial"/>
              <a:cs typeface="Arial"/>
              <a:sym typeface="Arial"/>
            </a:endParaRPr>
          </a:p>
        </p:txBody>
      </p:sp>
      <p:grpSp>
        <p:nvGrpSpPr>
          <p:cNvPr id="16" name="Group 15">
            <a:extLst>
              <a:ext uri="{FF2B5EF4-FFF2-40B4-BE49-F238E27FC236}">
                <a16:creationId xmlns:a16="http://schemas.microsoft.com/office/drawing/2014/main" id="{40AA4A42-988E-497D-E191-6774D5BA1465}"/>
              </a:ext>
            </a:extLst>
          </p:cNvPr>
          <p:cNvGrpSpPr/>
          <p:nvPr/>
        </p:nvGrpSpPr>
        <p:grpSpPr>
          <a:xfrm>
            <a:off x="11049000" y="1554170"/>
            <a:ext cx="6001098" cy="4288972"/>
            <a:chOff x="5602341" y="621812"/>
            <a:chExt cx="3000549" cy="2144486"/>
          </a:xfrm>
        </p:grpSpPr>
        <p:sp>
          <p:nvSpPr>
            <p:cNvPr id="17" name="Speech Bubble: Oval 16">
              <a:extLst>
                <a:ext uri="{FF2B5EF4-FFF2-40B4-BE49-F238E27FC236}">
                  <a16:creationId xmlns:a16="http://schemas.microsoft.com/office/drawing/2014/main" id="{6F8FE79C-37E2-5205-44CD-06E7F34B4E81}"/>
                </a:ext>
              </a:extLst>
            </p:cNvPr>
            <p:cNvSpPr/>
            <p:nvPr/>
          </p:nvSpPr>
          <p:spPr>
            <a:xfrm>
              <a:off x="5602341" y="621812"/>
              <a:ext cx="3000549" cy="2144486"/>
            </a:xfrm>
            <a:prstGeom prst="wedgeEllipseCallout">
              <a:avLst>
                <a:gd name="adj1" fmla="val 17888"/>
                <a:gd name="adj2" fmla="val 61485"/>
              </a:avLst>
            </a:prstGeom>
            <a:solidFill>
              <a:srgbClr val="182F6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828800">
                <a:buClr>
                  <a:srgbClr val="000000"/>
                </a:buClr>
                <a:defRPr/>
              </a:pPr>
              <a:endParaRPr lang="en-US" sz="2800" kern="0">
                <a:solidFill>
                  <a:srgbClr val="F8FAF1"/>
                </a:solidFill>
                <a:latin typeface="Arial"/>
                <a:sym typeface="Arial"/>
              </a:endParaRPr>
            </a:p>
          </p:txBody>
        </p:sp>
        <p:sp>
          <p:nvSpPr>
            <p:cNvPr id="19" name="TextBox 18">
              <a:extLst>
                <a:ext uri="{FF2B5EF4-FFF2-40B4-BE49-F238E27FC236}">
                  <a16:creationId xmlns:a16="http://schemas.microsoft.com/office/drawing/2014/main" id="{DD2982EC-6AE8-480E-F834-F31DF331EF4D}"/>
                </a:ext>
              </a:extLst>
            </p:cNvPr>
            <p:cNvSpPr txBox="1"/>
            <p:nvPr/>
          </p:nvSpPr>
          <p:spPr>
            <a:xfrm>
              <a:off x="5946017" y="1064572"/>
              <a:ext cx="2313197" cy="1258967"/>
            </a:xfrm>
            <a:prstGeom prst="rect">
              <a:avLst/>
            </a:prstGeom>
            <a:noFill/>
          </p:spPr>
          <p:txBody>
            <a:bodyPr wrap="square">
              <a:spAutoFit/>
            </a:bodyPr>
            <a:lstStyle/>
            <a:p>
              <a:pPr algn="ctr" defTabSz="1828800">
                <a:lnSpc>
                  <a:spcPct val="150000"/>
                </a:lnSpc>
                <a:buClr>
                  <a:srgbClr val="000000"/>
                </a:buClr>
                <a:defRPr/>
              </a:pPr>
              <a:r>
                <a:rPr lang="en-US" sz="5600" b="1" kern="0">
                  <a:solidFill>
                    <a:srgbClr val="FFFFFF"/>
                  </a:solidFill>
                  <a:latin typeface="Arial"/>
                  <a:cs typeface="Arial"/>
                  <a:sym typeface="Arial"/>
                </a:rPr>
                <a:t>THẢO LUẬN NHÓM ĐÔI</a:t>
              </a:r>
            </a:p>
          </p:txBody>
        </p:sp>
      </p:grpSp>
      <p:pic>
        <p:nvPicPr>
          <p:cNvPr id="20" name="Picture 19">
            <a:extLst>
              <a:ext uri="{FF2B5EF4-FFF2-40B4-BE49-F238E27FC236}">
                <a16:creationId xmlns:a16="http://schemas.microsoft.com/office/drawing/2014/main" id="{5D48A51D-E362-A562-7D66-E30B0568B211}"/>
              </a:ext>
            </a:extLst>
          </p:cNvPr>
          <p:cNvPicPr>
            <a:picLocks noChangeAspect="1"/>
          </p:cNvPicPr>
          <p:nvPr/>
        </p:nvPicPr>
        <p:blipFill>
          <a:blip r:embed="rId9"/>
          <a:stretch>
            <a:fillRect/>
          </a:stretch>
        </p:blipFill>
        <p:spPr>
          <a:xfrm>
            <a:off x="17206" y="9793266"/>
            <a:ext cx="2164574" cy="47161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26" name="Picture 2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b="14234"/>
          <a:stretch>
            <a:fillRect/>
          </a:stretch>
        </p:blipFill>
        <p:spPr>
          <a:xfrm>
            <a:off x="15312341" y="7918819"/>
            <a:ext cx="3238970" cy="2368181"/>
          </a:xfrm>
          <a:prstGeom prst="rect">
            <a:avLst/>
          </a:prstGeom>
        </p:spPr>
      </p:pic>
      <p:pic>
        <p:nvPicPr>
          <p:cNvPr id="27" name="Picture 2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88477">
            <a:off x="-1382429" y="6628011"/>
            <a:ext cx="3504377" cy="1594492"/>
          </a:xfrm>
          <a:prstGeom prst="rect">
            <a:avLst/>
          </a:prstGeom>
        </p:spPr>
      </p:pic>
      <p:pic>
        <p:nvPicPr>
          <p:cNvPr id="28" name="Picture 2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774114">
            <a:off x="17411178" y="-105867"/>
            <a:ext cx="1006692" cy="1344497"/>
          </a:xfrm>
          <a:prstGeom prst="rect">
            <a:avLst/>
          </a:prstGeom>
        </p:spPr>
      </p:pic>
      <p:grpSp>
        <p:nvGrpSpPr>
          <p:cNvPr id="2" name="Group 1">
            <a:extLst>
              <a:ext uri="{FF2B5EF4-FFF2-40B4-BE49-F238E27FC236}">
                <a16:creationId xmlns:a16="http://schemas.microsoft.com/office/drawing/2014/main" id="{31A91C71-C985-6C20-EA24-397B27926EF7}"/>
              </a:ext>
            </a:extLst>
          </p:cNvPr>
          <p:cNvGrpSpPr/>
          <p:nvPr/>
        </p:nvGrpSpPr>
        <p:grpSpPr>
          <a:xfrm>
            <a:off x="5168049" y="566381"/>
            <a:ext cx="7951902" cy="1521108"/>
            <a:chOff x="631900" y="1522330"/>
            <a:chExt cx="3975951" cy="760554"/>
          </a:xfrm>
        </p:grpSpPr>
        <p:grpSp>
          <p:nvGrpSpPr>
            <p:cNvPr id="3" name="Group 2">
              <a:extLst>
                <a:ext uri="{FF2B5EF4-FFF2-40B4-BE49-F238E27FC236}">
                  <a16:creationId xmlns:a16="http://schemas.microsoft.com/office/drawing/2014/main" id="{1AADC23F-55E4-83E9-BA8C-E10ADCBB41CB}"/>
                </a:ext>
              </a:extLst>
            </p:cNvPr>
            <p:cNvGrpSpPr/>
            <p:nvPr/>
          </p:nvGrpSpPr>
          <p:grpSpPr>
            <a:xfrm>
              <a:off x="631900" y="1522330"/>
              <a:ext cx="3975951" cy="760554"/>
              <a:chOff x="475783" y="1440555"/>
              <a:chExt cx="3975951" cy="760554"/>
            </a:xfrm>
          </p:grpSpPr>
          <p:sp>
            <p:nvSpPr>
              <p:cNvPr id="6" name="Rectangle: Top Corners Rounded 5">
                <a:extLst>
                  <a:ext uri="{FF2B5EF4-FFF2-40B4-BE49-F238E27FC236}">
                    <a16:creationId xmlns:a16="http://schemas.microsoft.com/office/drawing/2014/main" id="{85F8E9EB-7500-A973-215B-A52FA2FAB4B4}"/>
                  </a:ext>
                </a:extLst>
              </p:cNvPr>
              <p:cNvSpPr/>
              <p:nvPr/>
            </p:nvSpPr>
            <p:spPr>
              <a:xfrm>
                <a:off x="475786" y="1440555"/>
                <a:ext cx="422118" cy="98314"/>
              </a:xfrm>
              <a:prstGeom prst="round2SameRect">
                <a:avLst/>
              </a:prstGeom>
              <a:gradFill flip="none" rotWithShape="1">
                <a:gsLst>
                  <a:gs pos="0">
                    <a:srgbClr val="3A1603">
                      <a:lumMod val="75000"/>
                      <a:shade val="30000"/>
                      <a:satMod val="115000"/>
                    </a:srgbClr>
                  </a:gs>
                  <a:gs pos="50000">
                    <a:srgbClr val="3A1603">
                      <a:lumMod val="75000"/>
                      <a:shade val="67500"/>
                      <a:satMod val="115000"/>
                    </a:srgbClr>
                  </a:gs>
                  <a:gs pos="100000">
                    <a:srgbClr val="3A1603">
                      <a:lumMod val="75000"/>
                      <a:shade val="100000"/>
                      <a:satMod val="115000"/>
                    </a:srgbClr>
                  </a:gs>
                </a:gsLst>
                <a:lin ang="5400000" scaled="1"/>
                <a:tileRect/>
              </a:gradFill>
              <a:ln w="25400" cap="flat" cmpd="sng" algn="ctr">
                <a:noFill/>
                <a:prstDash val="solid"/>
              </a:ln>
              <a:effectLst/>
            </p:spPr>
            <p:txBody>
              <a:bodyPr rtlCol="0" anchor="ctr"/>
              <a:lstStyle/>
              <a:p>
                <a:pPr algn="ctr" defTabSz="1828800">
                  <a:defRPr/>
                </a:pPr>
                <a:endParaRPr lang="vi-VN" sz="3600" kern="0">
                  <a:solidFill>
                    <a:srgbClr val="F6EDE6"/>
                  </a:solidFill>
                  <a:latin typeface="Arial" panose="020B0604020202020204" pitchFamily="34" charset="0"/>
                  <a:cs typeface="Arial"/>
                  <a:sym typeface="Arial"/>
                </a:endParaRPr>
              </a:p>
            </p:txBody>
          </p:sp>
          <p:sp>
            <p:nvSpPr>
              <p:cNvPr id="10" name="Rectangle: Single Corner Rounded 9">
                <a:extLst>
                  <a:ext uri="{FF2B5EF4-FFF2-40B4-BE49-F238E27FC236}">
                    <a16:creationId xmlns:a16="http://schemas.microsoft.com/office/drawing/2014/main" id="{0B5A8B76-62AC-CE2F-FBC3-9090B11C3FA0}"/>
                  </a:ext>
                </a:extLst>
              </p:cNvPr>
              <p:cNvSpPr/>
              <p:nvPr/>
            </p:nvSpPr>
            <p:spPr>
              <a:xfrm>
                <a:off x="475783" y="1538869"/>
                <a:ext cx="3975951" cy="662240"/>
              </a:xfrm>
              <a:prstGeom prst="round1Rect">
                <a:avLst>
                  <a:gd name="adj" fmla="val 25224"/>
                </a:avLst>
              </a:prstGeom>
              <a:solidFill>
                <a:srgbClr val="3A1603">
                  <a:lumMod val="40000"/>
                  <a:lumOff val="60000"/>
                </a:srgbClr>
              </a:solidFill>
              <a:ln w="25400" cap="flat" cmpd="sng" algn="ctr">
                <a:noFill/>
                <a:prstDash val="solid"/>
              </a:ln>
              <a:effectLst/>
            </p:spPr>
            <p:txBody>
              <a:bodyPr rtlCol="0" anchor="ctr"/>
              <a:lstStyle/>
              <a:p>
                <a:pPr algn="ctr" defTabSz="1828800">
                  <a:defRPr/>
                </a:pPr>
                <a:endParaRPr lang="vi-VN" sz="3600" kern="0">
                  <a:solidFill>
                    <a:srgbClr val="F6EDE6"/>
                  </a:solidFill>
                  <a:latin typeface="Arial" panose="020B0604020202020204" pitchFamily="34" charset="0"/>
                  <a:cs typeface="Arial"/>
                  <a:sym typeface="Arial"/>
                </a:endParaRPr>
              </a:p>
            </p:txBody>
          </p:sp>
          <p:sp>
            <p:nvSpPr>
              <p:cNvPr id="11" name="Arrow: Pentagon 10">
                <a:extLst>
                  <a:ext uri="{FF2B5EF4-FFF2-40B4-BE49-F238E27FC236}">
                    <a16:creationId xmlns:a16="http://schemas.microsoft.com/office/drawing/2014/main" id="{36168D5A-842F-529D-055F-B17F2908D160}"/>
                  </a:ext>
                </a:extLst>
              </p:cNvPr>
              <p:cNvSpPr/>
              <p:nvPr/>
            </p:nvSpPr>
            <p:spPr>
              <a:xfrm rot="5400000">
                <a:off x="446498" y="1545485"/>
                <a:ext cx="563439" cy="353582"/>
              </a:xfrm>
              <a:prstGeom prst="homePlate">
                <a:avLst>
                  <a:gd name="adj" fmla="val 29488"/>
                </a:avLst>
              </a:prstGeom>
              <a:solidFill>
                <a:srgbClr val="3A1603"/>
              </a:solidFill>
              <a:ln w="25400" cap="flat" cmpd="sng" algn="ctr">
                <a:noFill/>
                <a:prstDash val="solid"/>
              </a:ln>
              <a:effectLst>
                <a:outerShdw blurRad="50800" dist="38100" dir="8100000" algn="tr" rotWithShape="0">
                  <a:prstClr val="black">
                    <a:alpha val="40000"/>
                  </a:prstClr>
                </a:outerShdw>
              </a:effectLst>
            </p:spPr>
            <p:txBody>
              <a:bodyPr rtlCol="0" anchor="ctr"/>
              <a:lstStyle/>
              <a:p>
                <a:pPr algn="ctr" defTabSz="1828800">
                  <a:defRPr/>
                </a:pPr>
                <a:endParaRPr lang="vi-VN" sz="3600" kern="0">
                  <a:solidFill>
                    <a:srgbClr val="F6EDE6"/>
                  </a:solidFill>
                  <a:latin typeface="Arial" panose="020B0604020202020204" pitchFamily="34" charset="0"/>
                  <a:cs typeface="Arial"/>
                  <a:sym typeface="Arial"/>
                </a:endParaRPr>
              </a:p>
            </p:txBody>
          </p:sp>
        </p:grpSp>
        <p:sp>
          <p:nvSpPr>
            <p:cNvPr id="4" name="TextBox 3">
              <a:extLst>
                <a:ext uri="{FF2B5EF4-FFF2-40B4-BE49-F238E27FC236}">
                  <a16:creationId xmlns:a16="http://schemas.microsoft.com/office/drawing/2014/main" id="{50374671-BAB6-A356-69C4-820BC433AA12}"/>
                </a:ext>
              </a:extLst>
            </p:cNvPr>
            <p:cNvSpPr txBox="1"/>
            <p:nvPr/>
          </p:nvSpPr>
          <p:spPr>
            <a:xfrm>
              <a:off x="1061127" y="1728753"/>
              <a:ext cx="3437868" cy="384721"/>
            </a:xfrm>
            <a:prstGeom prst="rect">
              <a:avLst/>
            </a:prstGeom>
            <a:noFill/>
          </p:spPr>
          <p:txBody>
            <a:bodyPr wrap="square" rtlCol="0">
              <a:spAutoFit/>
            </a:bodyPr>
            <a:lstStyle/>
            <a:p>
              <a:pPr algn="ctr" defTabSz="1828800">
                <a:defRPr/>
              </a:pPr>
              <a:r>
                <a:rPr lang="en-US" sz="4400" b="1" kern="0">
                  <a:solidFill>
                    <a:srgbClr val="FFFFFF"/>
                  </a:solidFill>
                  <a:latin typeface="Arial" panose="020B0604020202020204" pitchFamily="34" charset="0"/>
                  <a:ea typeface="Calibri" panose="020F0502020204030204" pitchFamily="34" charset="0"/>
                  <a:cs typeface="Arial" panose="020B0604020202020204" pitchFamily="34" charset="0"/>
                  <a:sym typeface="Arial"/>
                </a:rPr>
                <a:t>Hướng dẫn thảo luận:</a:t>
              </a:r>
              <a:endParaRPr lang="vi-VN" sz="4400" b="1" kern="0" dirty="0">
                <a:solidFill>
                  <a:srgbClr val="FFFFFF"/>
                </a:solidFill>
                <a:latin typeface="Arial" panose="020B0604020202020204" pitchFamily="34" charset="0"/>
                <a:cs typeface="Arial" panose="020B0604020202020204" pitchFamily="34" charset="0"/>
                <a:sym typeface="Arial"/>
              </a:endParaRPr>
            </a:p>
          </p:txBody>
        </p:sp>
      </p:grpSp>
      <p:sp>
        <p:nvSpPr>
          <p:cNvPr id="12" name="TextBox 11">
            <a:extLst>
              <a:ext uri="{FF2B5EF4-FFF2-40B4-BE49-F238E27FC236}">
                <a16:creationId xmlns:a16="http://schemas.microsoft.com/office/drawing/2014/main" id="{CC12F0F8-D03F-5865-ABE6-9B16D4002A13}"/>
              </a:ext>
            </a:extLst>
          </p:cNvPr>
          <p:cNvSpPr txBox="1"/>
          <p:nvPr/>
        </p:nvSpPr>
        <p:spPr>
          <a:xfrm>
            <a:off x="685800" y="2381429"/>
            <a:ext cx="9601200" cy="7364901"/>
          </a:xfrm>
          <a:prstGeom prst="rect">
            <a:avLst/>
          </a:prstGeom>
          <a:noFill/>
        </p:spPr>
        <p:txBody>
          <a:bodyPr wrap="square">
            <a:spAutoFit/>
          </a:bodyPr>
          <a:lstStyle/>
          <a:p>
            <a:pPr algn="just" defTabSz="1828800">
              <a:lnSpc>
                <a:spcPct val="150000"/>
              </a:lnSpc>
              <a:buClr>
                <a:srgbClr val="000000"/>
              </a:buClr>
            </a:pPr>
            <a:r>
              <a:rPr lang="en-US" sz="4000" kern="0">
                <a:solidFill>
                  <a:srgbClr val="000000"/>
                </a:solidFill>
                <a:latin typeface="Arial"/>
                <a:cs typeface="Arial"/>
                <a:sym typeface="Arial"/>
              </a:rPr>
              <a:t>K</a:t>
            </a:r>
            <a:r>
              <a:rPr lang="vi-VN" sz="4000" kern="0">
                <a:solidFill>
                  <a:srgbClr val="000000"/>
                </a:solidFill>
                <a:latin typeface="Arial"/>
                <a:cs typeface="Arial"/>
                <a:sym typeface="Arial"/>
              </a:rPr>
              <a:t>hai thác Hình 4 kết hợp mục Em có biết, </a:t>
            </a:r>
            <a:r>
              <a:rPr lang="vi-VN" sz="4000" b="1" i="1" kern="0">
                <a:solidFill>
                  <a:srgbClr val="000000"/>
                </a:solidFill>
                <a:latin typeface="Arial"/>
                <a:cs typeface="Arial"/>
                <a:sym typeface="Arial"/>
              </a:rPr>
              <a:t>Góc khám phá </a:t>
            </a:r>
            <a:r>
              <a:rPr lang="vi-VN" sz="4000" kern="0">
                <a:solidFill>
                  <a:srgbClr val="000000"/>
                </a:solidFill>
                <a:latin typeface="Arial"/>
                <a:cs typeface="Arial"/>
                <a:sym typeface="Arial"/>
              </a:rPr>
              <a:t>SGK tr.48: </a:t>
            </a:r>
            <a:r>
              <a:rPr lang="vi-VN" sz="4000" i="1" kern="0">
                <a:solidFill>
                  <a:srgbClr val="000000"/>
                </a:solidFill>
                <a:latin typeface="Arial"/>
                <a:cs typeface="Arial"/>
                <a:sym typeface="Arial"/>
              </a:rPr>
              <a:t>để thấy được văn minh phương Tây đã được du nhập vào Đông Nam Á trong thế kỉ XVI – XIX trên nhiều lĩnh vực như tôn giáo, ngôn ngữ, chữ viết, các loại hình văn hóa vật chất,... dẫn tới những chuyển biến quan trọng của văn minh Đông Nam Á.</a:t>
            </a:r>
          </a:p>
        </p:txBody>
      </p:sp>
      <p:pic>
        <p:nvPicPr>
          <p:cNvPr id="14" name="Picture 13" descr="A painting of people praying&#10;&#10;AI-generated content may be incorrect.">
            <a:extLst>
              <a:ext uri="{FF2B5EF4-FFF2-40B4-BE49-F238E27FC236}">
                <a16:creationId xmlns:a16="http://schemas.microsoft.com/office/drawing/2014/main" id="{B3DD951A-EB5E-DD51-B8A7-CFEE481E12E2}"/>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555612" y="3567016"/>
            <a:ext cx="7057001" cy="499372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05483E38-3819-FE71-12D2-C536EA28BC79}"/>
              </a:ext>
            </a:extLst>
          </p:cNvPr>
          <p:cNvSpPr/>
          <p:nvPr/>
        </p:nvSpPr>
        <p:spPr>
          <a:xfrm>
            <a:off x="0" y="1108782"/>
            <a:ext cx="914400" cy="597114"/>
          </a:xfrm>
          <a:prstGeom prst="homePlate">
            <a:avLst/>
          </a:prstGeom>
          <a:solidFill>
            <a:srgbClr val="E91D28"/>
          </a:solidFill>
          <a:ln w="25400" cap="flat" cmpd="sng" algn="ctr">
            <a:noFill/>
            <a:prstDash val="solid"/>
          </a:ln>
          <a:effectLst/>
        </p:spPr>
        <p:txBody>
          <a:bodyPr rtlCol="0" anchor="ctr"/>
          <a:lstStyle/>
          <a:p>
            <a:pPr algn="ctr" defTabSz="1828800">
              <a:defRPr/>
            </a:pPr>
            <a:endParaRPr lang="en-US" sz="3600" kern="0">
              <a:solidFill>
                <a:srgbClr val="E91D28"/>
              </a:solidFill>
              <a:latin typeface="Arial"/>
              <a:cs typeface="Arial"/>
              <a:sym typeface="Arial"/>
            </a:endParaRPr>
          </a:p>
        </p:txBody>
      </p:sp>
      <p:sp>
        <p:nvSpPr>
          <p:cNvPr id="3" name="TextBox 2">
            <a:extLst>
              <a:ext uri="{FF2B5EF4-FFF2-40B4-BE49-F238E27FC236}">
                <a16:creationId xmlns:a16="http://schemas.microsoft.com/office/drawing/2014/main" id="{8A13C127-ED1F-B4C8-0003-C4CB89AB2F50}"/>
              </a:ext>
            </a:extLst>
          </p:cNvPr>
          <p:cNvSpPr txBox="1"/>
          <p:nvPr/>
        </p:nvSpPr>
        <p:spPr>
          <a:xfrm>
            <a:off x="1292844" y="976449"/>
            <a:ext cx="10365756" cy="769441"/>
          </a:xfrm>
          <a:prstGeom prst="rect">
            <a:avLst/>
          </a:prstGeom>
          <a:noFill/>
        </p:spPr>
        <p:txBody>
          <a:bodyPr wrap="square" rtlCol="0">
            <a:spAutoFit/>
          </a:bodyPr>
          <a:lstStyle/>
          <a:p>
            <a:pPr defTabSz="1828800">
              <a:defRPr/>
            </a:pPr>
            <a:r>
              <a:rPr lang="en-US" sz="4400" b="1" kern="0">
                <a:solidFill>
                  <a:srgbClr val="E91D28"/>
                </a:solidFill>
                <a:latin typeface="Arial" panose="020B0604020202020204" pitchFamily="34" charset="0"/>
                <a:cs typeface="Arial" panose="020B0604020202020204" pitchFamily="34" charset="0"/>
                <a:sym typeface="Arial"/>
              </a:rPr>
              <a:t>Thời gian: </a:t>
            </a:r>
            <a:r>
              <a:rPr lang="en-US" sz="4000" kern="0">
                <a:solidFill>
                  <a:srgbClr val="000000"/>
                </a:solidFill>
                <a:latin typeface="Arial" panose="020B0604020202020204" pitchFamily="34" charset="0"/>
                <a:cs typeface="Arial" panose="020B0604020202020204" pitchFamily="34" charset="0"/>
                <a:sym typeface="Arial"/>
              </a:rPr>
              <a:t>TK XVI - TK XIX.</a:t>
            </a:r>
            <a:endParaRPr lang="en-US" sz="4400" kern="0">
              <a:solidFill>
                <a:srgbClr val="000000"/>
              </a:solidFill>
              <a:latin typeface="Arial" panose="020B0604020202020204" pitchFamily="34" charset="0"/>
              <a:cs typeface="Arial" panose="020B0604020202020204" pitchFamily="34" charset="0"/>
              <a:sym typeface="Arial"/>
            </a:endParaRPr>
          </a:p>
        </p:txBody>
      </p:sp>
      <p:sp>
        <p:nvSpPr>
          <p:cNvPr id="4" name="Arrow: Pentagon 3">
            <a:extLst>
              <a:ext uri="{FF2B5EF4-FFF2-40B4-BE49-F238E27FC236}">
                <a16:creationId xmlns:a16="http://schemas.microsoft.com/office/drawing/2014/main" id="{0408AFE2-62A3-1E3C-9A8C-31E5B9A74344}"/>
              </a:ext>
            </a:extLst>
          </p:cNvPr>
          <p:cNvSpPr/>
          <p:nvPr/>
        </p:nvSpPr>
        <p:spPr>
          <a:xfrm>
            <a:off x="0" y="2117930"/>
            <a:ext cx="914400" cy="597114"/>
          </a:xfrm>
          <a:prstGeom prst="homePlate">
            <a:avLst/>
          </a:prstGeom>
          <a:solidFill>
            <a:srgbClr val="3333FF"/>
          </a:solidFill>
          <a:ln w="25400" cap="flat" cmpd="sng" algn="ctr">
            <a:noFill/>
            <a:prstDash val="solid"/>
          </a:ln>
          <a:effectLst/>
        </p:spPr>
        <p:txBody>
          <a:bodyPr rtlCol="0" anchor="ctr"/>
          <a:lstStyle/>
          <a:p>
            <a:pPr algn="ctr" defTabSz="1828800">
              <a:defRPr/>
            </a:pPr>
            <a:endParaRPr lang="en-US" sz="3600" kern="0">
              <a:solidFill>
                <a:srgbClr val="E91D28"/>
              </a:solidFill>
              <a:latin typeface="Arial"/>
              <a:cs typeface="Arial"/>
              <a:sym typeface="Arial"/>
            </a:endParaRPr>
          </a:p>
        </p:txBody>
      </p:sp>
      <p:sp>
        <p:nvSpPr>
          <p:cNvPr id="5" name="TextBox 4">
            <a:extLst>
              <a:ext uri="{FF2B5EF4-FFF2-40B4-BE49-F238E27FC236}">
                <a16:creationId xmlns:a16="http://schemas.microsoft.com/office/drawing/2014/main" id="{A66AC76E-5888-761F-61A1-3EBB36872504}"/>
              </a:ext>
            </a:extLst>
          </p:cNvPr>
          <p:cNvSpPr txBox="1"/>
          <p:nvPr/>
        </p:nvSpPr>
        <p:spPr>
          <a:xfrm>
            <a:off x="1268263" y="2031767"/>
            <a:ext cx="3512796" cy="769441"/>
          </a:xfrm>
          <a:prstGeom prst="rect">
            <a:avLst/>
          </a:prstGeom>
          <a:noFill/>
        </p:spPr>
        <p:txBody>
          <a:bodyPr wrap="square" rtlCol="0">
            <a:spAutoFit/>
          </a:bodyPr>
          <a:lstStyle/>
          <a:p>
            <a:pPr defTabSz="1828800">
              <a:defRPr/>
            </a:pPr>
            <a:r>
              <a:rPr lang="en-US" sz="4400" b="1" kern="0">
                <a:solidFill>
                  <a:srgbClr val="3333FF"/>
                </a:solidFill>
                <a:latin typeface="Arial" panose="020B0604020202020204" pitchFamily="34" charset="0"/>
                <a:cs typeface="Arial" panose="020B0604020202020204" pitchFamily="34" charset="0"/>
                <a:sym typeface="Arial"/>
              </a:rPr>
              <a:t>Đặc điểm:</a:t>
            </a:r>
            <a:endParaRPr lang="en-US" sz="4400" b="1" kern="0" dirty="0">
              <a:solidFill>
                <a:srgbClr val="3333FF"/>
              </a:solidFill>
              <a:latin typeface="Arial" panose="020B0604020202020204" pitchFamily="34" charset="0"/>
              <a:cs typeface="Arial" panose="020B0604020202020204" pitchFamily="34" charset="0"/>
              <a:sym typeface="Arial"/>
            </a:endParaRPr>
          </a:p>
        </p:txBody>
      </p:sp>
      <p:sp>
        <p:nvSpPr>
          <p:cNvPr id="6" name="Rectangle: Rounded Corners 5">
            <a:extLst>
              <a:ext uri="{FF2B5EF4-FFF2-40B4-BE49-F238E27FC236}">
                <a16:creationId xmlns:a16="http://schemas.microsoft.com/office/drawing/2014/main" id="{3A82FF92-66D3-DD64-ACCC-4B241960243C}"/>
              </a:ext>
            </a:extLst>
          </p:cNvPr>
          <p:cNvSpPr/>
          <p:nvPr/>
        </p:nvSpPr>
        <p:spPr>
          <a:xfrm>
            <a:off x="1388647" y="3022972"/>
            <a:ext cx="7641597" cy="1899273"/>
          </a:xfrm>
          <a:prstGeom prst="roundRect">
            <a:avLst>
              <a:gd name="adj" fmla="val 8824"/>
            </a:avLst>
          </a:prstGeom>
          <a:solidFill>
            <a:srgbClr val="FFFFFF"/>
          </a:solidFill>
          <a:ln w="25400" cap="flat" cmpd="sng" algn="ctr">
            <a:solidFill>
              <a:srgbClr val="3333FF"/>
            </a:solidFill>
            <a:prstDash val="solid"/>
          </a:ln>
          <a:effectLst>
            <a:outerShdw blurRad="50800" dist="38100" dir="2700000" algn="tl" rotWithShape="0">
              <a:prstClr val="black">
                <a:alpha val="40000"/>
              </a:prstClr>
            </a:outerShdw>
          </a:effectLst>
        </p:spPr>
        <p:txBody>
          <a:bodyPr rtlCol="0" anchor="ctr"/>
          <a:lstStyle/>
          <a:p>
            <a:pPr algn="just" defTabSz="1828800">
              <a:lnSpc>
                <a:spcPct val="150000"/>
              </a:lnSpc>
              <a:defRPr/>
            </a:pPr>
            <a:r>
              <a:rPr lang="en-US" sz="4000" kern="0">
                <a:solidFill>
                  <a:srgbClr val="000000"/>
                </a:solidFill>
                <a:latin typeface="Arial" panose="020B0604020202020204" pitchFamily="34" charset="0"/>
                <a:cs typeface="Arial" panose="020B0604020202020204" pitchFamily="34" charset="0"/>
                <a:sym typeface="Arial"/>
              </a:rPr>
              <a:t>Là thời kì khủng hoảng và suy vong của nhiều quốc gia.</a:t>
            </a:r>
          </a:p>
        </p:txBody>
      </p:sp>
      <p:sp>
        <p:nvSpPr>
          <p:cNvPr id="7" name="Rectangle: Rounded Corners 6">
            <a:extLst>
              <a:ext uri="{FF2B5EF4-FFF2-40B4-BE49-F238E27FC236}">
                <a16:creationId xmlns:a16="http://schemas.microsoft.com/office/drawing/2014/main" id="{44B00AE3-A870-E15D-DB7C-A7A6A48B24E3}"/>
              </a:ext>
            </a:extLst>
          </p:cNvPr>
          <p:cNvSpPr/>
          <p:nvPr/>
        </p:nvSpPr>
        <p:spPr>
          <a:xfrm>
            <a:off x="1388647" y="5121335"/>
            <a:ext cx="7641597" cy="1899273"/>
          </a:xfrm>
          <a:prstGeom prst="roundRect">
            <a:avLst>
              <a:gd name="adj" fmla="val 8824"/>
            </a:avLst>
          </a:prstGeom>
          <a:solidFill>
            <a:srgbClr val="FFFFFF"/>
          </a:solidFill>
          <a:ln w="25400" cap="flat" cmpd="sng" algn="ctr">
            <a:solidFill>
              <a:srgbClr val="3333FF"/>
            </a:solidFill>
            <a:prstDash val="solid"/>
          </a:ln>
          <a:effectLst>
            <a:outerShdw blurRad="50800" dist="38100" dir="2700000" algn="tl" rotWithShape="0">
              <a:prstClr val="black">
                <a:alpha val="40000"/>
              </a:prstClr>
            </a:outerShdw>
          </a:effectLst>
        </p:spPr>
        <p:txBody>
          <a:bodyPr rtlCol="0" anchor="ctr"/>
          <a:lstStyle/>
          <a:p>
            <a:pPr algn="just" defTabSz="1828800">
              <a:lnSpc>
                <a:spcPct val="150000"/>
              </a:lnSpc>
              <a:defRPr/>
            </a:pPr>
            <a:r>
              <a:rPr lang="en-US" sz="4000" kern="0">
                <a:solidFill>
                  <a:srgbClr val="000000"/>
                </a:solidFill>
                <a:latin typeface="Arial" panose="020B0604020202020204" pitchFamily="34" charset="0"/>
                <a:cs typeface="Arial" panose="020B0604020202020204" pitchFamily="34" charset="0"/>
                <a:sym typeface="Arial"/>
              </a:rPr>
              <a:t>G</a:t>
            </a:r>
            <a:r>
              <a:rPr lang="vi-VN" sz="4000" kern="0">
                <a:solidFill>
                  <a:srgbClr val="000000"/>
                </a:solidFill>
                <a:latin typeface="Arial" panose="020B0604020202020204" pitchFamily="34" charset="0"/>
                <a:cs typeface="Arial" panose="020B0604020202020204" pitchFamily="34" charset="0"/>
                <a:sym typeface="Arial"/>
              </a:rPr>
              <a:t>ắn liền với quá trình xâm nhập của các nước phương Tây</a:t>
            </a:r>
            <a:r>
              <a:rPr lang="en-US" sz="4000" kern="0">
                <a:solidFill>
                  <a:srgbClr val="000000"/>
                </a:solidFill>
                <a:latin typeface="Arial" panose="020B0604020202020204" pitchFamily="34" charset="0"/>
                <a:cs typeface="Arial" panose="020B0604020202020204" pitchFamily="34" charset="0"/>
                <a:sym typeface="Arial"/>
              </a:rPr>
              <a:t>.</a:t>
            </a:r>
          </a:p>
        </p:txBody>
      </p:sp>
      <p:sp>
        <p:nvSpPr>
          <p:cNvPr id="8" name="Rectangle: Rounded Corners 7">
            <a:extLst>
              <a:ext uri="{FF2B5EF4-FFF2-40B4-BE49-F238E27FC236}">
                <a16:creationId xmlns:a16="http://schemas.microsoft.com/office/drawing/2014/main" id="{9FCE54DE-D538-A650-E109-B191016224B4}"/>
              </a:ext>
            </a:extLst>
          </p:cNvPr>
          <p:cNvSpPr/>
          <p:nvPr/>
        </p:nvSpPr>
        <p:spPr>
          <a:xfrm>
            <a:off x="1388647" y="7238748"/>
            <a:ext cx="7641597" cy="1899273"/>
          </a:xfrm>
          <a:prstGeom prst="roundRect">
            <a:avLst>
              <a:gd name="adj" fmla="val 8824"/>
            </a:avLst>
          </a:prstGeom>
          <a:solidFill>
            <a:srgbClr val="FFFFFF"/>
          </a:solidFill>
          <a:ln w="25400" cap="flat" cmpd="sng" algn="ctr">
            <a:solidFill>
              <a:srgbClr val="3333FF"/>
            </a:solidFill>
            <a:prstDash val="solid"/>
          </a:ln>
          <a:effectLst>
            <a:outerShdw blurRad="50800" dist="38100" dir="2700000" algn="tl" rotWithShape="0">
              <a:prstClr val="black">
                <a:alpha val="40000"/>
              </a:prstClr>
            </a:outerShdw>
          </a:effectLst>
        </p:spPr>
        <p:txBody>
          <a:bodyPr rtlCol="0" anchor="ctr"/>
          <a:lstStyle/>
          <a:p>
            <a:pPr algn="just" defTabSz="1828800">
              <a:lnSpc>
                <a:spcPct val="150000"/>
              </a:lnSpc>
              <a:defRPr/>
            </a:pPr>
            <a:r>
              <a:rPr lang="en-US" sz="4000" kern="0">
                <a:solidFill>
                  <a:srgbClr val="000000"/>
                </a:solidFill>
                <a:latin typeface="Arial" panose="020B0604020202020204" pitchFamily="34" charset="0"/>
                <a:cs typeface="Arial" panose="020B0604020202020204" pitchFamily="34" charset="0"/>
                <a:sym typeface="Arial"/>
              </a:rPr>
              <a:t>Sự kiện khởi đầu: Bồ Đào Nha đánh chiếm Ma-lắc-ca (1511).</a:t>
            </a:r>
          </a:p>
        </p:txBody>
      </p:sp>
      <p:grpSp>
        <p:nvGrpSpPr>
          <p:cNvPr id="9" name="Group 8">
            <a:extLst>
              <a:ext uri="{FF2B5EF4-FFF2-40B4-BE49-F238E27FC236}">
                <a16:creationId xmlns:a16="http://schemas.microsoft.com/office/drawing/2014/main" id="{9A6F5252-C11D-9086-B14A-AA580B6723C7}"/>
              </a:ext>
            </a:extLst>
          </p:cNvPr>
          <p:cNvGrpSpPr/>
          <p:nvPr/>
        </p:nvGrpSpPr>
        <p:grpSpPr>
          <a:xfrm>
            <a:off x="10058400" y="313253"/>
            <a:ext cx="7577404" cy="9659452"/>
            <a:chOff x="9981676" y="-326203"/>
            <a:chExt cx="7577404" cy="9659452"/>
          </a:xfrm>
        </p:grpSpPr>
        <p:pic>
          <p:nvPicPr>
            <p:cNvPr id="10" name="Picture 9">
              <a:extLst>
                <a:ext uri="{FF2B5EF4-FFF2-40B4-BE49-F238E27FC236}">
                  <a16:creationId xmlns:a16="http://schemas.microsoft.com/office/drawing/2014/main" id="{08935DA3-D1EA-378E-2EDC-11C67526B44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829161" y="-326203"/>
              <a:ext cx="5358863" cy="8028184"/>
            </a:xfrm>
            <a:prstGeom prst="rect">
              <a:avLst/>
            </a:prstGeom>
          </p:spPr>
        </p:pic>
        <p:sp>
          <p:nvSpPr>
            <p:cNvPr id="11" name="TextBox 10">
              <a:extLst>
                <a:ext uri="{FF2B5EF4-FFF2-40B4-BE49-F238E27FC236}">
                  <a16:creationId xmlns:a16="http://schemas.microsoft.com/office/drawing/2014/main" id="{306E4EE5-481E-40E0-620F-DC6F7A7763CD}"/>
                </a:ext>
              </a:extLst>
            </p:cNvPr>
            <p:cNvSpPr txBox="1"/>
            <p:nvPr/>
          </p:nvSpPr>
          <p:spPr>
            <a:xfrm>
              <a:off x="9981676" y="7663881"/>
              <a:ext cx="7577404" cy="166936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"Cuộc chinh phục Malacca, 1511" của Ernesto Condeixa (1858–1933).</a:t>
              </a:r>
              <a:endParaRPr kumimoji="0" lang="en-US" sz="36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pic>
        <p:nvPicPr>
          <p:cNvPr id="12" name="Picture 11">
            <a:extLst>
              <a:ext uri="{FF2B5EF4-FFF2-40B4-BE49-F238E27FC236}">
                <a16:creationId xmlns:a16="http://schemas.microsoft.com/office/drawing/2014/main" id="{E681A0D6-07F0-A3E1-40D3-955448C99DE4}"/>
              </a:ext>
            </a:extLst>
          </p:cNvPr>
          <p:cNvPicPr>
            <a:picLocks noChangeAspect="1"/>
          </p:cNvPicPr>
          <p:nvPr/>
        </p:nvPicPr>
        <p:blipFill>
          <a:blip r:embed="rId3"/>
          <a:stretch>
            <a:fillRect/>
          </a:stretch>
        </p:blipFill>
        <p:spPr>
          <a:xfrm>
            <a:off x="17206" y="9793266"/>
            <a:ext cx="2164574" cy="471611"/>
          </a:xfrm>
          <a:prstGeom prst="rect">
            <a:avLst/>
          </a:prstGeom>
        </p:spPr>
      </p:pic>
    </p:spTree>
    <p:extLst>
      <p:ext uri="{BB962C8B-B14F-4D97-AF65-F5344CB8AC3E}">
        <p14:creationId xmlns:p14="http://schemas.microsoft.com/office/powerpoint/2010/main" val="37504387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par>
                          <p:cTn id="21" fill="hold">
                            <p:stCondLst>
                              <p:cond delay="1000"/>
                            </p:stCondLst>
                            <p:childTnLst>
                              <p:par>
                                <p:cTn id="22" presetID="14" presetClass="entr" presetSubtype="1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randombar(horizont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randombar(horizontal)">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randombar(horizontal)">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p:bldP spid="6" grpId="0" animBg="1"/>
      <p:bldP spid="7"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C4F2D1-A5EE-CB9B-A8FB-C185109A15CA}"/>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CB4805FC-7695-31C4-F3AF-73E001382F6F}"/>
              </a:ext>
            </a:extLst>
          </p:cNvPr>
          <p:cNvGrpSpPr/>
          <p:nvPr/>
        </p:nvGrpSpPr>
        <p:grpSpPr>
          <a:xfrm>
            <a:off x="442528" y="571500"/>
            <a:ext cx="8293659" cy="7183679"/>
            <a:chOff x="442528" y="571500"/>
            <a:chExt cx="8293659" cy="7183679"/>
          </a:xfrm>
        </p:grpSpPr>
        <p:sp>
          <p:nvSpPr>
            <p:cNvPr id="7" name="TextBox 6">
              <a:extLst>
                <a:ext uri="{FF2B5EF4-FFF2-40B4-BE49-F238E27FC236}">
                  <a16:creationId xmlns:a16="http://schemas.microsoft.com/office/drawing/2014/main" id="{A2C092B9-859B-BF07-A9F1-662707FB379F}"/>
                </a:ext>
              </a:extLst>
            </p:cNvPr>
            <p:cNvSpPr txBox="1"/>
            <p:nvPr/>
          </p:nvSpPr>
          <p:spPr>
            <a:xfrm>
              <a:off x="649728" y="6265027"/>
              <a:ext cx="7879258" cy="14901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Quân Bồ Đào Nha đổ bộ vào thành phố. Ma-lắc-ca thất thủ</a:t>
              </a: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52EDEA3E-B8A4-6B25-9D00-17B2717D346F}"/>
                </a:ext>
              </a:extLst>
            </p:cNvPr>
            <p:cNvPicPr>
              <a:picLocks noChangeAspect="1"/>
            </p:cNvPicPr>
            <p:nvPr/>
          </p:nvPicPr>
          <p:blipFill>
            <a:blip r:embed="rId2">
              <a:extLst>
                <a:ext uri="{28A0092B-C50C-407E-A947-70E740481C1C}">
                  <a14:useLocalDpi xmlns:a14="http://schemas.microsoft.com/office/drawing/2010/main" val="0"/>
                </a:ext>
              </a:extLst>
            </a:blip>
            <a:srcRect t="1367" b="34847"/>
            <a:stretch/>
          </p:blipFill>
          <p:spPr>
            <a:xfrm>
              <a:off x="442528" y="571500"/>
              <a:ext cx="8293659" cy="5693527"/>
            </a:xfrm>
            <a:prstGeom prst="roundRect">
              <a:avLst>
                <a:gd name="adj" fmla="val 5891"/>
              </a:avLst>
            </a:prstGeom>
          </p:spPr>
        </p:pic>
      </p:grpSp>
      <p:grpSp>
        <p:nvGrpSpPr>
          <p:cNvPr id="10" name="Group 9">
            <a:extLst>
              <a:ext uri="{FF2B5EF4-FFF2-40B4-BE49-F238E27FC236}">
                <a16:creationId xmlns:a16="http://schemas.microsoft.com/office/drawing/2014/main" id="{36495A2D-6087-C720-2032-B14CA90D752A}"/>
              </a:ext>
            </a:extLst>
          </p:cNvPr>
          <p:cNvGrpSpPr/>
          <p:nvPr/>
        </p:nvGrpSpPr>
        <p:grpSpPr>
          <a:xfrm>
            <a:off x="9187713" y="2728211"/>
            <a:ext cx="8571189" cy="7025389"/>
            <a:chOff x="9239872" y="3497408"/>
            <a:chExt cx="8571189" cy="7025389"/>
          </a:xfrm>
        </p:grpSpPr>
        <p:pic>
          <p:nvPicPr>
            <p:cNvPr id="11" name="Picture 10">
              <a:extLst>
                <a:ext uri="{FF2B5EF4-FFF2-40B4-BE49-F238E27FC236}">
                  <a16:creationId xmlns:a16="http://schemas.microsoft.com/office/drawing/2014/main" id="{27C6B5BE-B2FC-02CE-1121-32674501AB63}"/>
                </a:ext>
              </a:extLst>
            </p:cNvPr>
            <p:cNvPicPr>
              <a:picLocks noChangeAspect="1"/>
            </p:cNvPicPr>
            <p:nvPr/>
          </p:nvPicPr>
          <p:blipFill>
            <a:blip r:embed="rId3">
              <a:extLst>
                <a:ext uri="{28A0092B-C50C-407E-A947-70E740481C1C}">
                  <a14:useLocalDpi xmlns:a14="http://schemas.microsoft.com/office/drawing/2010/main" val="0"/>
                </a:ext>
              </a:extLst>
            </a:blip>
            <a:srcRect t="1565" b="1565"/>
            <a:stretch/>
          </p:blipFill>
          <p:spPr>
            <a:xfrm>
              <a:off x="9239872" y="3497408"/>
              <a:ext cx="8571189" cy="5535237"/>
            </a:xfrm>
            <a:prstGeom prst="roundRect">
              <a:avLst>
                <a:gd name="adj" fmla="val 5095"/>
              </a:avLst>
            </a:prstGeom>
          </p:spPr>
        </p:pic>
        <p:sp>
          <p:nvSpPr>
            <p:cNvPr id="12" name="TextBox 11">
              <a:extLst>
                <a:ext uri="{FF2B5EF4-FFF2-40B4-BE49-F238E27FC236}">
                  <a16:creationId xmlns:a16="http://schemas.microsoft.com/office/drawing/2014/main" id="{0EB39642-4A64-5C58-427E-960F2A4BEECB}"/>
                </a:ext>
              </a:extLst>
            </p:cNvPr>
            <p:cNvSpPr txBox="1"/>
            <p:nvPr/>
          </p:nvSpPr>
          <p:spPr>
            <a:xfrm>
              <a:off x="10293784" y="9032645"/>
              <a:ext cx="6463364" cy="14901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Bồ Đào Nha xây dựng pháo đài chiếm giữ Ma-lắc-ca</a:t>
              </a: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166154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9C2B2-2532-83A9-D1C8-E0F207337F6A}"/>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2A213431-7075-D07C-5D4F-5D09110E8335}"/>
              </a:ext>
            </a:extLst>
          </p:cNvPr>
          <p:cNvGrpSpPr/>
          <p:nvPr/>
        </p:nvGrpSpPr>
        <p:grpSpPr>
          <a:xfrm>
            <a:off x="442528" y="571500"/>
            <a:ext cx="8293659" cy="7183679"/>
            <a:chOff x="442528" y="571500"/>
            <a:chExt cx="8293659" cy="7183679"/>
          </a:xfrm>
        </p:grpSpPr>
        <p:sp>
          <p:nvSpPr>
            <p:cNvPr id="7" name="TextBox 6">
              <a:extLst>
                <a:ext uri="{FF2B5EF4-FFF2-40B4-BE49-F238E27FC236}">
                  <a16:creationId xmlns:a16="http://schemas.microsoft.com/office/drawing/2014/main" id="{EF1BB2BF-97CA-7999-0F89-3E0AE2848A8A}"/>
                </a:ext>
              </a:extLst>
            </p:cNvPr>
            <p:cNvSpPr txBox="1"/>
            <p:nvPr/>
          </p:nvSpPr>
          <p:spPr>
            <a:xfrm>
              <a:off x="649728" y="6265027"/>
              <a:ext cx="7879258" cy="14901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Các viên chức Pháp trước vua Norodom I của Campuchia vào ngày 3/6/1864</a:t>
              </a: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6F26700A-6D47-864E-6258-8B6732C032CB}"/>
                </a:ext>
              </a:extLst>
            </p:cNvPr>
            <p:cNvPicPr>
              <a:picLocks noChangeAspect="1"/>
            </p:cNvPicPr>
            <p:nvPr/>
          </p:nvPicPr>
          <p:blipFill>
            <a:blip r:embed="rId2" cstate="print">
              <a:extLst>
                <a:ext uri="{28A0092B-C50C-407E-A947-70E740481C1C}">
                  <a14:useLocalDpi xmlns:a14="http://schemas.microsoft.com/office/drawing/2010/main" val="0"/>
                </a:ext>
              </a:extLst>
            </a:blip>
            <a:srcRect t="1852" b="1852"/>
            <a:stretch/>
          </p:blipFill>
          <p:spPr>
            <a:xfrm>
              <a:off x="442528" y="571500"/>
              <a:ext cx="8293659" cy="5693527"/>
            </a:xfrm>
            <a:prstGeom prst="roundRect">
              <a:avLst>
                <a:gd name="adj" fmla="val 5891"/>
              </a:avLst>
            </a:prstGeom>
          </p:spPr>
        </p:pic>
      </p:grpSp>
      <p:grpSp>
        <p:nvGrpSpPr>
          <p:cNvPr id="10" name="Group 9">
            <a:extLst>
              <a:ext uri="{FF2B5EF4-FFF2-40B4-BE49-F238E27FC236}">
                <a16:creationId xmlns:a16="http://schemas.microsoft.com/office/drawing/2014/main" id="{6DCDB08E-C81D-C746-8386-66E49C25FEF6}"/>
              </a:ext>
            </a:extLst>
          </p:cNvPr>
          <p:cNvGrpSpPr/>
          <p:nvPr/>
        </p:nvGrpSpPr>
        <p:grpSpPr>
          <a:xfrm>
            <a:off x="8548036" y="2728211"/>
            <a:ext cx="9448800" cy="7073631"/>
            <a:chOff x="8600195" y="3497408"/>
            <a:chExt cx="9448800" cy="7073631"/>
          </a:xfrm>
        </p:grpSpPr>
        <p:pic>
          <p:nvPicPr>
            <p:cNvPr id="11" name="Picture 10">
              <a:extLst>
                <a:ext uri="{FF2B5EF4-FFF2-40B4-BE49-F238E27FC236}">
                  <a16:creationId xmlns:a16="http://schemas.microsoft.com/office/drawing/2014/main" id="{C670E7A4-A277-6243-5880-20F15C591BCD}"/>
                </a:ext>
              </a:extLst>
            </p:cNvPr>
            <p:cNvPicPr>
              <a:picLocks noChangeAspect="1"/>
            </p:cNvPicPr>
            <p:nvPr/>
          </p:nvPicPr>
          <p:blipFill>
            <a:blip r:embed="rId3">
              <a:extLst>
                <a:ext uri="{28A0092B-C50C-407E-A947-70E740481C1C}">
                  <a14:useLocalDpi xmlns:a14="http://schemas.microsoft.com/office/drawing/2010/main" val="0"/>
                </a:ext>
              </a:extLst>
            </a:blip>
            <a:srcRect t="5868" b="5868"/>
            <a:stretch/>
          </p:blipFill>
          <p:spPr>
            <a:xfrm>
              <a:off x="9239872" y="3497408"/>
              <a:ext cx="8571189" cy="5535237"/>
            </a:xfrm>
            <a:prstGeom prst="roundRect">
              <a:avLst>
                <a:gd name="adj" fmla="val 5095"/>
              </a:avLst>
            </a:prstGeom>
          </p:spPr>
        </p:pic>
        <p:sp>
          <p:nvSpPr>
            <p:cNvPr id="12" name="TextBox 11">
              <a:extLst>
                <a:ext uri="{FF2B5EF4-FFF2-40B4-BE49-F238E27FC236}">
                  <a16:creationId xmlns:a16="http://schemas.microsoft.com/office/drawing/2014/main" id="{994764A4-D6BE-E197-F0EC-F1CE79E17404}"/>
                </a:ext>
              </a:extLst>
            </p:cNvPr>
            <p:cNvSpPr txBox="1"/>
            <p:nvPr/>
          </p:nvSpPr>
          <p:spPr>
            <a:xfrm>
              <a:off x="8600195" y="9080887"/>
              <a:ext cx="9448800" cy="14901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Trận chiến giữa Chăm-pa và Đại Việt vào TK XV dẫn đến sự sụp đổ của Vương quốc Chăm-pa</a:t>
              </a: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2193236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E80B3-5605-E961-4BE3-44571A327035}"/>
            </a:ext>
          </a:extLst>
        </p:cNvPr>
        <p:cNvGrpSpPr/>
        <p:nvPr/>
      </p:nvGrpSpPr>
      <p:grpSpPr>
        <a:xfrm>
          <a:off x="0" y="0"/>
          <a:ext cx="0" cy="0"/>
          <a:chOff x="0" y="0"/>
          <a:chExt cx="0" cy="0"/>
        </a:xfrm>
      </p:grpSpPr>
      <p:sp>
        <p:nvSpPr>
          <p:cNvPr id="11" name="Title 2">
            <a:extLst>
              <a:ext uri="{FF2B5EF4-FFF2-40B4-BE49-F238E27FC236}">
                <a16:creationId xmlns:a16="http://schemas.microsoft.com/office/drawing/2014/main" id="{CF4DEF9F-260D-FFF7-0CF1-E4DB4A0535DA}"/>
              </a:ext>
            </a:extLst>
          </p:cNvPr>
          <p:cNvSpPr txBox="1">
            <a:spLocks/>
          </p:cNvSpPr>
          <p:nvPr/>
        </p:nvSpPr>
        <p:spPr>
          <a:xfrm>
            <a:off x="0" y="1028700"/>
            <a:ext cx="10591801" cy="1352185"/>
          </a:xfrm>
          <a:prstGeom prst="rect">
            <a:avLst/>
          </a:prstGeom>
          <a:solidFill>
            <a:srgbClr val="FFF5D5"/>
          </a:solidFill>
          <a:ln>
            <a:noFill/>
          </a:ln>
          <a:effectLst>
            <a:outerShdw blurRad="50800" dist="38100" dir="2700000" algn="tl" rotWithShape="0">
              <a:prstClr val="black">
                <a:alpha val="40000"/>
              </a:prstClr>
            </a:outerShdw>
          </a:effectLst>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Allerta Stencil"/>
              <a:buNone/>
              <a:defRPr sz="3000" b="1" i="0" u="none" strike="noStrike" cap="none">
                <a:solidFill>
                  <a:schemeClr val="dk1"/>
                </a:solidFill>
                <a:latin typeface="Allerta Stencil"/>
                <a:ea typeface="Allerta Stencil"/>
                <a:cs typeface="Allerta Stencil"/>
                <a:sym typeface="Allerta Stencil"/>
              </a:defRPr>
            </a:lvl1pPr>
            <a:lvl2pPr marR="0" lvl="1" algn="ctr" rtl="0">
              <a:lnSpc>
                <a:spcPct val="100000"/>
              </a:lnSpc>
              <a:spcBef>
                <a:spcPts val="0"/>
              </a:spcBef>
              <a:spcAft>
                <a:spcPts val="0"/>
              </a:spcAft>
              <a:buClr>
                <a:schemeClr val="dk1"/>
              </a:buClr>
              <a:buSzPts val="3000"/>
              <a:buFont typeface="Arvo"/>
              <a:buNone/>
              <a:defRPr sz="3000" b="1" i="0" u="none" strike="noStrike" cap="none">
                <a:solidFill>
                  <a:schemeClr val="dk1"/>
                </a:solidFill>
                <a:latin typeface="Arvo"/>
                <a:ea typeface="Arvo"/>
                <a:cs typeface="Arvo"/>
                <a:sym typeface="Arvo"/>
              </a:defRPr>
            </a:lvl2pPr>
            <a:lvl3pPr marR="0" lvl="2" algn="ctr" rtl="0">
              <a:lnSpc>
                <a:spcPct val="100000"/>
              </a:lnSpc>
              <a:spcBef>
                <a:spcPts val="0"/>
              </a:spcBef>
              <a:spcAft>
                <a:spcPts val="0"/>
              </a:spcAft>
              <a:buClr>
                <a:schemeClr val="dk1"/>
              </a:buClr>
              <a:buSzPts val="3000"/>
              <a:buFont typeface="Arvo"/>
              <a:buNone/>
              <a:defRPr sz="3000" b="1" i="0" u="none" strike="noStrike" cap="none">
                <a:solidFill>
                  <a:schemeClr val="dk1"/>
                </a:solidFill>
                <a:latin typeface="Arvo"/>
                <a:ea typeface="Arvo"/>
                <a:cs typeface="Arvo"/>
                <a:sym typeface="Arvo"/>
              </a:defRPr>
            </a:lvl3pPr>
            <a:lvl4pPr marR="0" lvl="3" algn="ctr" rtl="0">
              <a:lnSpc>
                <a:spcPct val="100000"/>
              </a:lnSpc>
              <a:spcBef>
                <a:spcPts val="0"/>
              </a:spcBef>
              <a:spcAft>
                <a:spcPts val="0"/>
              </a:spcAft>
              <a:buClr>
                <a:schemeClr val="dk1"/>
              </a:buClr>
              <a:buSzPts val="3000"/>
              <a:buFont typeface="Arvo"/>
              <a:buNone/>
              <a:defRPr sz="3000" b="1" i="0" u="none" strike="noStrike" cap="none">
                <a:solidFill>
                  <a:schemeClr val="dk1"/>
                </a:solidFill>
                <a:latin typeface="Arvo"/>
                <a:ea typeface="Arvo"/>
                <a:cs typeface="Arvo"/>
                <a:sym typeface="Arvo"/>
              </a:defRPr>
            </a:lvl4pPr>
            <a:lvl5pPr marR="0" lvl="4" algn="ctr" rtl="0">
              <a:lnSpc>
                <a:spcPct val="100000"/>
              </a:lnSpc>
              <a:spcBef>
                <a:spcPts val="0"/>
              </a:spcBef>
              <a:spcAft>
                <a:spcPts val="0"/>
              </a:spcAft>
              <a:buClr>
                <a:schemeClr val="dk1"/>
              </a:buClr>
              <a:buSzPts val="3000"/>
              <a:buFont typeface="Arvo"/>
              <a:buNone/>
              <a:defRPr sz="3000" b="1" i="0" u="none" strike="noStrike" cap="none">
                <a:solidFill>
                  <a:schemeClr val="dk1"/>
                </a:solidFill>
                <a:latin typeface="Arvo"/>
                <a:ea typeface="Arvo"/>
                <a:cs typeface="Arvo"/>
                <a:sym typeface="Arvo"/>
              </a:defRPr>
            </a:lvl5pPr>
            <a:lvl6pPr marR="0" lvl="5" algn="ctr" rtl="0">
              <a:lnSpc>
                <a:spcPct val="100000"/>
              </a:lnSpc>
              <a:spcBef>
                <a:spcPts val="0"/>
              </a:spcBef>
              <a:spcAft>
                <a:spcPts val="0"/>
              </a:spcAft>
              <a:buClr>
                <a:schemeClr val="dk1"/>
              </a:buClr>
              <a:buSzPts val="3000"/>
              <a:buFont typeface="Arvo"/>
              <a:buNone/>
              <a:defRPr sz="3000" b="1" i="0" u="none" strike="noStrike" cap="none">
                <a:solidFill>
                  <a:schemeClr val="dk1"/>
                </a:solidFill>
                <a:latin typeface="Arvo"/>
                <a:ea typeface="Arvo"/>
                <a:cs typeface="Arvo"/>
                <a:sym typeface="Arvo"/>
              </a:defRPr>
            </a:lvl6pPr>
            <a:lvl7pPr marR="0" lvl="6" algn="ctr" rtl="0">
              <a:lnSpc>
                <a:spcPct val="100000"/>
              </a:lnSpc>
              <a:spcBef>
                <a:spcPts val="0"/>
              </a:spcBef>
              <a:spcAft>
                <a:spcPts val="0"/>
              </a:spcAft>
              <a:buClr>
                <a:schemeClr val="dk1"/>
              </a:buClr>
              <a:buSzPts val="3000"/>
              <a:buFont typeface="Arvo"/>
              <a:buNone/>
              <a:defRPr sz="3000" b="1" i="0" u="none" strike="noStrike" cap="none">
                <a:solidFill>
                  <a:schemeClr val="dk1"/>
                </a:solidFill>
                <a:latin typeface="Arvo"/>
                <a:ea typeface="Arvo"/>
                <a:cs typeface="Arvo"/>
                <a:sym typeface="Arvo"/>
              </a:defRPr>
            </a:lvl7pPr>
            <a:lvl8pPr marR="0" lvl="7" algn="ctr" rtl="0">
              <a:lnSpc>
                <a:spcPct val="100000"/>
              </a:lnSpc>
              <a:spcBef>
                <a:spcPts val="0"/>
              </a:spcBef>
              <a:spcAft>
                <a:spcPts val="0"/>
              </a:spcAft>
              <a:buClr>
                <a:schemeClr val="dk1"/>
              </a:buClr>
              <a:buSzPts val="3000"/>
              <a:buFont typeface="Arvo"/>
              <a:buNone/>
              <a:defRPr sz="3000" b="1" i="0" u="none" strike="noStrike" cap="none">
                <a:solidFill>
                  <a:schemeClr val="dk1"/>
                </a:solidFill>
                <a:latin typeface="Arvo"/>
                <a:ea typeface="Arvo"/>
                <a:cs typeface="Arvo"/>
                <a:sym typeface="Arvo"/>
              </a:defRPr>
            </a:lvl8pPr>
            <a:lvl9pPr marR="0" lvl="8" algn="ctr" rtl="0">
              <a:lnSpc>
                <a:spcPct val="100000"/>
              </a:lnSpc>
              <a:spcBef>
                <a:spcPts val="0"/>
              </a:spcBef>
              <a:spcAft>
                <a:spcPts val="0"/>
              </a:spcAft>
              <a:buClr>
                <a:schemeClr val="dk1"/>
              </a:buClr>
              <a:buSzPts val="3000"/>
              <a:buFont typeface="Arvo"/>
              <a:buNone/>
              <a:defRPr sz="3000" b="1" i="0" u="none" strike="noStrike" cap="none">
                <a:solidFill>
                  <a:schemeClr val="dk1"/>
                </a:solidFill>
                <a:latin typeface="Arvo"/>
                <a:ea typeface="Arvo"/>
                <a:cs typeface="Arvo"/>
                <a:sym typeface="Arvo"/>
              </a:defRPr>
            </a:lvl9pPr>
          </a:lstStyle>
          <a:p>
            <a:pPr defTabSz="1828800">
              <a:buClr>
                <a:srgbClr val="381E11"/>
              </a:buClr>
              <a:defRPr/>
            </a:pPr>
            <a:r>
              <a:rPr lang="en-US" sz="4800" kern="0">
                <a:solidFill>
                  <a:srgbClr val="D9252C"/>
                </a:solidFill>
                <a:latin typeface="Arial" panose="020B0604020202020204" pitchFamily="34" charset="0"/>
                <a:cs typeface="Arial" panose="020B0604020202020204" pitchFamily="34" charset="0"/>
              </a:rPr>
              <a:t>Ý nghĩa:</a:t>
            </a:r>
            <a:endParaRPr lang="vi-VN" sz="4800" kern="0" dirty="0">
              <a:solidFill>
                <a:srgbClr val="D9252C"/>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D7682C59-2F2D-4C72-4B66-DDECA8C8FD40}"/>
              </a:ext>
            </a:extLst>
          </p:cNvPr>
          <p:cNvGrpSpPr/>
          <p:nvPr/>
        </p:nvGrpSpPr>
        <p:grpSpPr>
          <a:xfrm>
            <a:off x="766916" y="3198437"/>
            <a:ext cx="9215284" cy="2724902"/>
            <a:chOff x="738438" y="1227600"/>
            <a:chExt cx="4607642" cy="1362451"/>
          </a:xfrm>
        </p:grpSpPr>
        <p:sp>
          <p:nvSpPr>
            <p:cNvPr id="17" name="Rectangle: Rounded Corners 16">
              <a:extLst>
                <a:ext uri="{FF2B5EF4-FFF2-40B4-BE49-F238E27FC236}">
                  <a16:creationId xmlns:a16="http://schemas.microsoft.com/office/drawing/2014/main" id="{3539AA34-6765-35BE-6FF3-401B4C72B54F}"/>
                </a:ext>
              </a:extLst>
            </p:cNvPr>
            <p:cNvSpPr/>
            <p:nvPr/>
          </p:nvSpPr>
          <p:spPr>
            <a:xfrm>
              <a:off x="964580" y="1227600"/>
              <a:ext cx="4381500" cy="1362451"/>
            </a:xfrm>
            <a:prstGeom prst="roundRect">
              <a:avLst>
                <a:gd name="adj" fmla="val 9722"/>
              </a:avLst>
            </a:prstGeom>
            <a:solidFill>
              <a:srgbClr val="FFFFFF"/>
            </a:solidFill>
            <a:ln w="25400" cap="flat" cmpd="sng" algn="ctr">
              <a:solidFill>
                <a:srgbClr val="FF9719"/>
              </a:solidFill>
              <a:prstDash val="solid"/>
            </a:ln>
            <a:effectLst/>
          </p:spPr>
          <p:txBody>
            <a:bodyPr lIns="720000" rtlCol="0" anchor="ctr"/>
            <a:lstStyle/>
            <a:p>
              <a:pPr algn="just" defTabSz="1828800">
                <a:lnSpc>
                  <a:spcPct val="150000"/>
                </a:lnSpc>
                <a:spcBef>
                  <a:spcPts val="200"/>
                </a:spcBef>
                <a:spcAft>
                  <a:spcPts val="200"/>
                </a:spcAft>
                <a:defRPr/>
              </a:pPr>
              <a:r>
                <a:rPr lang="en-US" sz="4000" kern="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Đ</a:t>
              </a:r>
              <a:r>
                <a:rPr lang="vi-VN" sz="4000" kern="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em đến nhiều yếu tố văn hóa mới như tôn giáo, ngôn ngữ, các hình thức văn hóa vật chất,... </a:t>
              </a:r>
            </a:p>
          </p:txBody>
        </p:sp>
        <p:sp>
          <p:nvSpPr>
            <p:cNvPr id="18" name="Oval 17">
              <a:extLst>
                <a:ext uri="{FF2B5EF4-FFF2-40B4-BE49-F238E27FC236}">
                  <a16:creationId xmlns:a16="http://schemas.microsoft.com/office/drawing/2014/main" id="{14E2B463-6001-73FF-4DC0-F5C42810468B}"/>
                </a:ext>
              </a:extLst>
            </p:cNvPr>
            <p:cNvSpPr/>
            <p:nvPr/>
          </p:nvSpPr>
          <p:spPr>
            <a:xfrm>
              <a:off x="738438" y="1681463"/>
              <a:ext cx="457200" cy="457200"/>
            </a:xfrm>
            <a:prstGeom prst="ellipse">
              <a:avLst/>
            </a:prstGeom>
            <a:solidFill>
              <a:srgbClr val="FF9719"/>
            </a:solidFill>
            <a:ln w="25400" cap="flat" cmpd="sng" algn="ctr">
              <a:solidFill>
                <a:srgbClr val="FF9719"/>
              </a:solidFill>
              <a:prstDash val="solid"/>
            </a:ln>
            <a:effectLst/>
          </p:spPr>
          <p:txBody>
            <a:bodyPr rtlCol="0" anchor="ctr"/>
            <a:lstStyle/>
            <a:p>
              <a:pPr algn="just" defTabSz="1828800">
                <a:lnSpc>
                  <a:spcPct val="150000"/>
                </a:lnSpc>
                <a:defRPr/>
              </a:pPr>
              <a:endParaRPr lang="en-US" sz="4000" kern="0" dirty="0">
                <a:solidFill>
                  <a:srgbClr val="F2EEE0"/>
                </a:solidFill>
                <a:latin typeface="Arial"/>
                <a:cs typeface="Arial" panose="020B0604020202020204" pitchFamily="34" charset="0"/>
                <a:sym typeface="Arial"/>
              </a:endParaRPr>
            </a:p>
          </p:txBody>
        </p:sp>
      </p:grpSp>
      <p:pic>
        <p:nvPicPr>
          <p:cNvPr id="19" name="Picture 18">
            <a:extLst>
              <a:ext uri="{FF2B5EF4-FFF2-40B4-BE49-F238E27FC236}">
                <a16:creationId xmlns:a16="http://schemas.microsoft.com/office/drawing/2014/main" id="{CB35CA06-2984-5B09-3145-72924FDE950B}"/>
              </a:ext>
            </a:extLst>
          </p:cNvPr>
          <p:cNvPicPr>
            <a:picLocks noChangeAspect="1"/>
          </p:cNvPicPr>
          <p:nvPr/>
        </p:nvPicPr>
        <p:blipFill>
          <a:blip r:embed="rId2"/>
          <a:stretch>
            <a:fillRect/>
          </a:stretch>
        </p:blipFill>
        <p:spPr>
          <a:xfrm>
            <a:off x="28903" y="9901238"/>
            <a:ext cx="2396408" cy="424680"/>
          </a:xfrm>
          <a:prstGeom prst="rect">
            <a:avLst/>
          </a:prstGeom>
        </p:spPr>
      </p:pic>
      <p:grpSp>
        <p:nvGrpSpPr>
          <p:cNvPr id="20" name="Group 19">
            <a:extLst>
              <a:ext uri="{FF2B5EF4-FFF2-40B4-BE49-F238E27FC236}">
                <a16:creationId xmlns:a16="http://schemas.microsoft.com/office/drawing/2014/main" id="{1BF784D6-B4C1-2A21-3E85-B059209AD235}"/>
              </a:ext>
            </a:extLst>
          </p:cNvPr>
          <p:cNvGrpSpPr/>
          <p:nvPr/>
        </p:nvGrpSpPr>
        <p:grpSpPr>
          <a:xfrm>
            <a:off x="762000" y="6143746"/>
            <a:ext cx="9220200" cy="2724902"/>
            <a:chOff x="809722" y="1227600"/>
            <a:chExt cx="4610100" cy="1362451"/>
          </a:xfrm>
        </p:grpSpPr>
        <p:sp>
          <p:nvSpPr>
            <p:cNvPr id="21" name="Rectangle: Rounded Corners 20">
              <a:extLst>
                <a:ext uri="{FF2B5EF4-FFF2-40B4-BE49-F238E27FC236}">
                  <a16:creationId xmlns:a16="http://schemas.microsoft.com/office/drawing/2014/main" id="{1F5759BE-15AB-F2AA-FA5A-5B5AF4A8D52B}"/>
                </a:ext>
              </a:extLst>
            </p:cNvPr>
            <p:cNvSpPr/>
            <p:nvPr/>
          </p:nvSpPr>
          <p:spPr>
            <a:xfrm>
              <a:off x="1038322" y="1227600"/>
              <a:ext cx="4381500" cy="1362451"/>
            </a:xfrm>
            <a:prstGeom prst="roundRect">
              <a:avLst>
                <a:gd name="adj" fmla="val 9722"/>
              </a:avLst>
            </a:prstGeom>
            <a:solidFill>
              <a:srgbClr val="FFFFFF"/>
            </a:solidFill>
            <a:ln w="25400" cap="flat" cmpd="sng" algn="ctr">
              <a:solidFill>
                <a:srgbClr val="FF9719"/>
              </a:solidFill>
              <a:prstDash val="solid"/>
            </a:ln>
            <a:effectLst/>
          </p:spPr>
          <p:txBody>
            <a:bodyPr lIns="720000" rtlCol="0" anchor="ctr"/>
            <a:lstStyle/>
            <a:p>
              <a:pPr algn="just" defTabSz="1828800">
                <a:lnSpc>
                  <a:spcPct val="150000"/>
                </a:lnSpc>
                <a:spcBef>
                  <a:spcPts val="200"/>
                </a:spcBef>
                <a:spcAft>
                  <a:spcPts val="200"/>
                </a:spcAft>
                <a:defRPr/>
              </a:pPr>
              <a:r>
                <a:rPr lang="en-US" sz="4000" kern="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Tiếp tục phát triển và đạt nhiều thành tựu quan trọng, đặc biệt là văn học, nghệ thuật.</a:t>
              </a:r>
              <a:endParaRPr lang="vi-VN" sz="4000" kern="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22" name="Oval 21">
              <a:extLst>
                <a:ext uri="{FF2B5EF4-FFF2-40B4-BE49-F238E27FC236}">
                  <a16:creationId xmlns:a16="http://schemas.microsoft.com/office/drawing/2014/main" id="{F6E972D2-C107-3B99-97B4-A35FA2602D29}"/>
                </a:ext>
              </a:extLst>
            </p:cNvPr>
            <p:cNvSpPr/>
            <p:nvPr/>
          </p:nvSpPr>
          <p:spPr>
            <a:xfrm>
              <a:off x="809722" y="1722175"/>
              <a:ext cx="457200" cy="457200"/>
            </a:xfrm>
            <a:prstGeom prst="ellipse">
              <a:avLst/>
            </a:prstGeom>
            <a:solidFill>
              <a:srgbClr val="FF9719"/>
            </a:solidFill>
            <a:ln w="25400" cap="flat" cmpd="sng" algn="ctr">
              <a:solidFill>
                <a:srgbClr val="FF9719"/>
              </a:solidFill>
              <a:prstDash val="solid"/>
            </a:ln>
            <a:effectLst/>
          </p:spPr>
          <p:txBody>
            <a:bodyPr rtlCol="0" anchor="ctr"/>
            <a:lstStyle/>
            <a:p>
              <a:pPr algn="just" defTabSz="1828800">
                <a:lnSpc>
                  <a:spcPct val="150000"/>
                </a:lnSpc>
                <a:defRPr/>
              </a:pPr>
              <a:endParaRPr lang="en-US" sz="4000" kern="0" dirty="0">
                <a:solidFill>
                  <a:srgbClr val="F2EEE0"/>
                </a:solidFill>
                <a:latin typeface="Arial"/>
                <a:cs typeface="Arial" panose="020B0604020202020204" pitchFamily="34" charset="0"/>
                <a:sym typeface="Arial"/>
              </a:endParaRPr>
            </a:p>
          </p:txBody>
        </p:sp>
      </p:grpSp>
      <p:pic>
        <p:nvPicPr>
          <p:cNvPr id="29" name="Picture 28">
            <a:extLst>
              <a:ext uri="{FF2B5EF4-FFF2-40B4-BE49-F238E27FC236}">
                <a16:creationId xmlns:a16="http://schemas.microsoft.com/office/drawing/2014/main" id="{81F02A74-F961-D299-8327-D04119664B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591801" y="0"/>
            <a:ext cx="7696200" cy="10287000"/>
          </a:xfrm>
          <a:prstGeom prst="rect">
            <a:avLst/>
          </a:prstGeom>
        </p:spPr>
      </p:pic>
    </p:spTree>
    <p:extLst>
      <p:ext uri="{BB962C8B-B14F-4D97-AF65-F5344CB8AC3E}">
        <p14:creationId xmlns:p14="http://schemas.microsoft.com/office/powerpoint/2010/main" val="25073585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E031737-3FEF-9045-00EC-EA4C718A1A39}"/>
              </a:ext>
            </a:extLst>
          </p:cNvPr>
          <p:cNvSpPr/>
          <p:nvPr/>
        </p:nvSpPr>
        <p:spPr>
          <a:xfrm>
            <a:off x="1790700" y="8420100"/>
            <a:ext cx="14706600" cy="1447800"/>
          </a:xfrm>
          <a:prstGeom prst="roundRect">
            <a:avLst/>
          </a:prstGeom>
          <a:solidFill>
            <a:schemeClr val="bg1"/>
          </a:solidFill>
          <a:ln w="571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Aptos" panose="02110004020202020204"/>
                <a:ea typeface="+mn-ea"/>
                <a:cs typeface="+mn-cs"/>
              </a:rPr>
              <a:t>Đây là đâu?</a:t>
            </a:r>
          </a:p>
        </p:txBody>
      </p:sp>
      <p:sp>
        <p:nvSpPr>
          <p:cNvPr id="3" name="Rectangle: Rounded Corners 2">
            <a:extLst>
              <a:ext uri="{FF2B5EF4-FFF2-40B4-BE49-F238E27FC236}">
                <a16:creationId xmlns:a16="http://schemas.microsoft.com/office/drawing/2014/main" id="{6C6F7C01-E0E9-D1D9-A577-E894720E854E}"/>
              </a:ext>
            </a:extLst>
          </p:cNvPr>
          <p:cNvSpPr/>
          <p:nvPr/>
        </p:nvSpPr>
        <p:spPr>
          <a:xfrm>
            <a:off x="1783773" y="8420100"/>
            <a:ext cx="14706600" cy="1447800"/>
          </a:xfrm>
          <a:prstGeom prst="roundRect">
            <a:avLst/>
          </a:prstGeom>
          <a:solidFill>
            <a:schemeClr val="accent6"/>
          </a:solidFill>
          <a:ln w="571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Aptos" panose="02110004020202020204"/>
                <a:ea typeface="+mn-ea"/>
                <a:cs typeface="+mn-cs"/>
              </a:rPr>
              <a:t>KHU ĐỀN ĂNG-CO VÁT (CAM-PU-CHIA)</a:t>
            </a:r>
          </a:p>
        </p:txBody>
      </p:sp>
      <p:sp>
        <p:nvSpPr>
          <p:cNvPr id="4" name="Multiplication Sign 3">
            <a:hlinkClick r:id="rId4" action="ppaction://hlinksldjump"/>
            <a:extLst>
              <a:ext uri="{FF2B5EF4-FFF2-40B4-BE49-F238E27FC236}">
                <a16:creationId xmlns:a16="http://schemas.microsoft.com/office/drawing/2014/main" id="{BB4309E5-EF95-B40D-7FA1-D33A465CDA8D}"/>
              </a:ext>
            </a:extLst>
          </p:cNvPr>
          <p:cNvSpPr/>
          <p:nvPr/>
        </p:nvSpPr>
        <p:spPr>
          <a:xfrm>
            <a:off x="17368837" y="0"/>
            <a:ext cx="914400" cy="914400"/>
          </a:xfrm>
          <a:prstGeom prst="mathMultiply">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698556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3201650" y="8770831"/>
            <a:ext cx="6059844" cy="1658882"/>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r="39055"/>
          <a:stretch>
            <a:fillRect/>
          </a:stretch>
        </p:blipFill>
        <p:spPr>
          <a:xfrm>
            <a:off x="14896827" y="6937138"/>
            <a:ext cx="3391173" cy="1898839"/>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r="39055"/>
          <a:stretch>
            <a:fillRect/>
          </a:stretch>
        </p:blipFill>
        <p:spPr>
          <a:xfrm flipH="1">
            <a:off x="0" y="8388161"/>
            <a:ext cx="3391173" cy="1898839"/>
          </a:xfrm>
          <a:prstGeom prst="rect">
            <a:avLst/>
          </a:prstGeom>
        </p:spPr>
      </p:pic>
      <p:grpSp>
        <p:nvGrpSpPr>
          <p:cNvPr id="12" name="Group 11">
            <a:extLst>
              <a:ext uri="{FF2B5EF4-FFF2-40B4-BE49-F238E27FC236}">
                <a16:creationId xmlns:a16="http://schemas.microsoft.com/office/drawing/2014/main" id="{6D7EFA8C-3625-FCD5-BEE1-4CDA63D91C3B}"/>
              </a:ext>
            </a:extLst>
          </p:cNvPr>
          <p:cNvGrpSpPr/>
          <p:nvPr/>
        </p:nvGrpSpPr>
        <p:grpSpPr>
          <a:xfrm>
            <a:off x="152517" y="0"/>
            <a:ext cx="18135483" cy="10287000"/>
            <a:chOff x="152517" y="0"/>
            <a:chExt cx="18135483" cy="10287000"/>
          </a:xfrm>
        </p:grpSpPr>
        <p:pic>
          <p:nvPicPr>
            <p:cNvPr id="3" name="Picture 2" descr="A map of asia with different colored countries/regions&#10;&#10;AI-generated content may be incorrect.">
              <a:extLst>
                <a:ext uri="{FF2B5EF4-FFF2-40B4-BE49-F238E27FC236}">
                  <a16:creationId xmlns:a16="http://schemas.microsoft.com/office/drawing/2014/main" id="{1ED42A7B-3CA7-6724-3F17-FD883F015B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74989" y="0"/>
              <a:ext cx="12613011" cy="10287000"/>
            </a:xfrm>
            <a:prstGeom prst="rect">
              <a:avLst/>
            </a:prstGeom>
          </p:spPr>
        </p:pic>
        <p:sp>
          <p:nvSpPr>
            <p:cNvPr id="4" name="TextBox 3">
              <a:extLst>
                <a:ext uri="{FF2B5EF4-FFF2-40B4-BE49-F238E27FC236}">
                  <a16:creationId xmlns:a16="http://schemas.microsoft.com/office/drawing/2014/main" id="{51B7139C-3917-585A-74D9-20209757276A}"/>
                </a:ext>
              </a:extLst>
            </p:cNvPr>
            <p:cNvSpPr txBox="1"/>
            <p:nvPr/>
          </p:nvSpPr>
          <p:spPr>
            <a:xfrm>
              <a:off x="152517" y="7969096"/>
              <a:ext cx="5522472" cy="2228815"/>
            </a:xfrm>
            <a:prstGeom prst="rect">
              <a:avLst/>
            </a:prstGeom>
            <a:noFill/>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Lược đồ thuộc địa của các nước phương Tây ở khu vực Đông Nam Á cuối TK XIX</a:t>
              </a: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38675130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a:extLst>
            <a:ext uri="{FF2B5EF4-FFF2-40B4-BE49-F238E27FC236}">
              <a16:creationId xmlns:a16="http://schemas.microsoft.com/office/drawing/2014/main" id="{6C797AAC-106C-95E6-BDEF-99C102BCA107}"/>
            </a:ext>
          </a:extLst>
        </p:cNvPr>
        <p:cNvGrpSpPr/>
        <p:nvPr/>
      </p:nvGrpSpPr>
      <p:grpSpPr>
        <a:xfrm>
          <a:off x="0" y="0"/>
          <a:ext cx="0" cy="0"/>
          <a:chOff x="0" y="0"/>
          <a:chExt cx="0" cy="0"/>
        </a:xfrm>
      </p:grpSpPr>
      <p:pic>
        <p:nvPicPr>
          <p:cNvPr id="7" name="Picture 7">
            <a:extLst>
              <a:ext uri="{FF2B5EF4-FFF2-40B4-BE49-F238E27FC236}">
                <a16:creationId xmlns:a16="http://schemas.microsoft.com/office/drawing/2014/main" id="{3F5D0776-CA93-C235-C9C2-E6C0375BBCE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3201650" y="8770831"/>
            <a:ext cx="6059844" cy="1658882"/>
          </a:xfrm>
          <a:prstGeom prst="rect">
            <a:avLst/>
          </a:prstGeom>
        </p:spPr>
      </p:pic>
      <p:pic>
        <p:nvPicPr>
          <p:cNvPr id="8" name="Picture 8">
            <a:extLst>
              <a:ext uri="{FF2B5EF4-FFF2-40B4-BE49-F238E27FC236}">
                <a16:creationId xmlns:a16="http://schemas.microsoft.com/office/drawing/2014/main" id="{4F1D6CE1-69C5-1A10-C555-65947A34651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r="39055"/>
          <a:stretch>
            <a:fillRect/>
          </a:stretch>
        </p:blipFill>
        <p:spPr>
          <a:xfrm>
            <a:off x="14896827" y="6937138"/>
            <a:ext cx="3391173" cy="1898839"/>
          </a:xfrm>
          <a:prstGeom prst="rect">
            <a:avLst/>
          </a:prstGeom>
        </p:spPr>
      </p:pic>
      <p:pic>
        <p:nvPicPr>
          <p:cNvPr id="9" name="Picture 9">
            <a:extLst>
              <a:ext uri="{FF2B5EF4-FFF2-40B4-BE49-F238E27FC236}">
                <a16:creationId xmlns:a16="http://schemas.microsoft.com/office/drawing/2014/main" id="{930DF923-4F81-C3EF-2EA0-92BE432340A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r="39055"/>
          <a:stretch>
            <a:fillRect/>
          </a:stretch>
        </p:blipFill>
        <p:spPr>
          <a:xfrm flipH="1">
            <a:off x="0" y="8388161"/>
            <a:ext cx="3391173" cy="1898839"/>
          </a:xfrm>
          <a:prstGeom prst="rect">
            <a:avLst/>
          </a:prstGeom>
        </p:spPr>
      </p:pic>
      <p:grpSp>
        <p:nvGrpSpPr>
          <p:cNvPr id="12" name="Group 11">
            <a:extLst>
              <a:ext uri="{FF2B5EF4-FFF2-40B4-BE49-F238E27FC236}">
                <a16:creationId xmlns:a16="http://schemas.microsoft.com/office/drawing/2014/main" id="{14C7BCC3-FC32-31D9-82B3-7994F54D7509}"/>
              </a:ext>
            </a:extLst>
          </p:cNvPr>
          <p:cNvGrpSpPr/>
          <p:nvPr/>
        </p:nvGrpSpPr>
        <p:grpSpPr>
          <a:xfrm>
            <a:off x="846770" y="639399"/>
            <a:ext cx="16632561" cy="9008202"/>
            <a:chOff x="827719" y="514117"/>
            <a:chExt cx="16632561" cy="9008202"/>
          </a:xfrm>
        </p:grpSpPr>
        <p:pic>
          <p:nvPicPr>
            <p:cNvPr id="3" name="Picture 2">
              <a:extLst>
                <a:ext uri="{FF2B5EF4-FFF2-40B4-BE49-F238E27FC236}">
                  <a16:creationId xmlns:a16="http://schemas.microsoft.com/office/drawing/2014/main" id="{EA9E63F2-11A0-A9F8-6A83-7B65FB30A3F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27719" y="514117"/>
              <a:ext cx="16632561" cy="8256714"/>
            </a:xfrm>
            <a:prstGeom prst="rect">
              <a:avLst/>
            </a:prstGeom>
          </p:spPr>
        </p:pic>
        <p:sp>
          <p:nvSpPr>
            <p:cNvPr id="4" name="TextBox 3">
              <a:extLst>
                <a:ext uri="{FF2B5EF4-FFF2-40B4-BE49-F238E27FC236}">
                  <a16:creationId xmlns:a16="http://schemas.microsoft.com/office/drawing/2014/main" id="{E2DAEA7E-9E61-6884-FB49-EA554CCA1651}"/>
                </a:ext>
              </a:extLst>
            </p:cNvPr>
            <p:cNvSpPr txBox="1"/>
            <p:nvPr/>
          </p:nvSpPr>
          <p:spPr>
            <a:xfrm>
              <a:off x="3352644" y="8770831"/>
              <a:ext cx="11582283" cy="75148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Thành phố Ba-ta-vi-a (In-đô-nê-xi-a) năm 1754</a:t>
              </a: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39561430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grpSp>
        <p:nvGrpSpPr>
          <p:cNvPr id="160" name="Google Shape;160;p1"/>
          <p:cNvGrpSpPr/>
          <p:nvPr/>
        </p:nvGrpSpPr>
        <p:grpSpPr>
          <a:xfrm>
            <a:off x="5829300" y="1"/>
            <a:ext cx="6629400" cy="2182762"/>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137138" tIns="68550" rIns="137138" bIns="68550" anchor="ctr" anchorCtr="0">
              <a:noAutofit/>
            </a:bodyPr>
            <a:lstStyle/>
            <a:p>
              <a:pPr marL="0" marR="0" lvl="0" indent="0" algn="ctr" defTabSz="1371600" rtl="0" eaLnBrk="1" fontAlgn="auto" latinLnBrk="0" hangingPunct="1">
                <a:lnSpc>
                  <a:spcPct val="100000"/>
                </a:lnSpc>
                <a:spcBef>
                  <a:spcPts val="0"/>
                </a:spcBef>
                <a:spcAft>
                  <a:spcPts val="0"/>
                </a:spcAft>
                <a:buClr>
                  <a:srgbClr val="FFFFFF"/>
                </a:buClr>
                <a:buSzPts val="4000"/>
                <a:buFontTx/>
                <a:buNone/>
                <a:tabLst/>
                <a:defRPr/>
              </a:pPr>
              <a:endParaRPr kumimoji="0" sz="60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137138" tIns="68550" rIns="137138" bIns="68550" anchor="ctr" anchorCtr="0">
              <a:noAutofit/>
            </a:bodyPr>
            <a:lstStyle/>
            <a:p>
              <a:pPr marL="0" marR="0" lvl="0" indent="0" algn="ctr" defTabSz="1371600" rtl="0" eaLnBrk="1" fontAlgn="auto" latinLnBrk="0" hangingPunct="1">
                <a:lnSpc>
                  <a:spcPct val="100000"/>
                </a:lnSpc>
                <a:spcBef>
                  <a:spcPts val="0"/>
                </a:spcBef>
                <a:spcAft>
                  <a:spcPts val="0"/>
                </a:spcAft>
                <a:buClr>
                  <a:srgbClr val="FFFFFF"/>
                </a:buClr>
                <a:buSzPts val="4000"/>
                <a:buFontTx/>
                <a:buNone/>
                <a:tabLst/>
                <a:defRPr/>
              </a:pPr>
              <a:endParaRPr kumimoji="0" sz="60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137138" tIns="68550" rIns="137138" bIns="68550" anchor="ctr" anchorCtr="0">
              <a:noAutofit/>
            </a:bodyPr>
            <a:lstStyle/>
            <a:p>
              <a:pPr marL="0" marR="0" lvl="0" indent="0" algn="ctr" defTabSz="1371600" rtl="0" eaLnBrk="1" fontAlgn="auto" latinLnBrk="0" hangingPunct="1">
                <a:lnSpc>
                  <a:spcPct val="100000"/>
                </a:lnSpc>
                <a:spcBef>
                  <a:spcPts val="0"/>
                </a:spcBef>
                <a:spcAft>
                  <a:spcPts val="0"/>
                </a:spcAft>
                <a:buClr>
                  <a:srgbClr val="FFFFFF"/>
                </a:buClr>
                <a:buSzPts val="4400"/>
                <a:buFontTx/>
                <a:buNone/>
                <a:tabLst/>
                <a:defRPr/>
              </a:pPr>
              <a:r>
                <a:rPr kumimoji="0" lang="en-US" sz="6600" b="1" i="0" u="none" strike="noStrike" kern="0" cap="none" spc="0" normalizeH="0" baseline="0" noProof="0">
                  <a:ln>
                    <a:noFill/>
                  </a:ln>
                  <a:solidFill>
                    <a:srgbClr val="FFFFFF"/>
                  </a:solidFill>
                  <a:effectLst/>
                  <a:uLnTx/>
                  <a:uFillTx/>
                  <a:latin typeface="Arial"/>
                  <a:ea typeface="+mn-ea"/>
                  <a:cs typeface="Arial"/>
                  <a:sym typeface="Arial"/>
                </a:rPr>
                <a:t>kenhgiaovien</a:t>
              </a:r>
              <a:endParaRPr kumimoji="0" sz="21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4" name="Google Shape;164;p1"/>
          <p:cNvGrpSpPr/>
          <p:nvPr/>
        </p:nvGrpSpPr>
        <p:grpSpPr>
          <a:xfrm>
            <a:off x="1173769" y="7234941"/>
            <a:ext cx="9573358" cy="1486050"/>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chemeClr val="lt1"/>
            </a:solidFill>
            <a:ln w="12700" cap="flat" cmpd="sng">
              <a:solidFill>
                <a:srgbClr val="C55A1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defTabSz="1371600" rtl="0" eaLnBrk="1" fontAlgn="auto" latinLnBrk="0" hangingPunct="1">
                <a:lnSpc>
                  <a:spcPct val="100000"/>
                </a:lnSpc>
                <a:spcBef>
                  <a:spcPts val="0"/>
                </a:spcBef>
                <a:spcAft>
                  <a:spcPts val="0"/>
                </a:spcAft>
                <a:buClr>
                  <a:srgbClr val="000000"/>
                </a:buClr>
                <a:buSzPts val="2400"/>
                <a:buFontTx/>
                <a:buNone/>
                <a:tabLst/>
                <a:defRPr/>
              </a:pPr>
              <a:r>
                <a:rPr kumimoji="0" lang="en-US" sz="3600" b="0" i="0" u="sng" strike="noStrike" kern="0" cap="none" spc="0" normalizeH="0" baseline="0" noProof="0">
                  <a:ln>
                    <a:noFill/>
                  </a:ln>
                  <a:solidFill>
                    <a:srgbClr val="000000"/>
                  </a:solidFill>
                  <a:effectLst/>
                  <a:uLnTx/>
                  <a:uFillTx/>
                  <a:latin typeface="Arial"/>
                  <a:ea typeface="+mn-ea"/>
                  <a:cs typeface="Arial"/>
                  <a:sym typeface="Arial"/>
                  <a:hlinkClick r:id="rId3">
                    <a:extLst>
                      <a:ext uri="{A12FA001-AC4F-418D-AE19-62706E023703}">
                        <ahyp:hlinkClr xmlns:ahyp="http://schemas.microsoft.com/office/drawing/2018/hyperlinkcolor" val="tx"/>
                      </a:ext>
                    </a:extLst>
                  </a:hlinkClick>
                </a:rPr>
                <a:t>https://kenhgiaovien.com/</a:t>
              </a:r>
              <a:r>
                <a:rPr kumimoji="0" lang="en-US" sz="3600" b="0" i="0" u="none" strike="noStrike" kern="0" cap="none" spc="0" normalizeH="0" baseline="0" noProof="0">
                  <a:ln>
                    <a:noFill/>
                  </a:ln>
                  <a:solidFill>
                    <a:srgbClr val="000000"/>
                  </a:solidFill>
                  <a:effectLst/>
                  <a:uLnTx/>
                  <a:uFillTx/>
                  <a:latin typeface="Arial"/>
                  <a:ea typeface="+mn-ea"/>
                  <a:cs typeface="Arial"/>
                  <a:sym typeface="Arial"/>
                </a:rPr>
                <a:t> </a:t>
              </a:r>
              <a:endParaRPr kumimoji="0" sz="21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1225236" y="2694921"/>
            <a:ext cx="12269540" cy="4293422"/>
          </a:xfrm>
          <a:prstGeom prst="rect">
            <a:avLst/>
          </a:prstGeom>
          <a:noFill/>
          <a:ln>
            <a:noFill/>
          </a:ln>
        </p:spPr>
        <p:txBody>
          <a:bodyPr spcFirstLastPara="1" wrap="square" lIns="137138" tIns="68550" rIns="137138" bIns="68550" anchor="t" anchorCtr="0">
            <a:spAutoFit/>
          </a:bodyPr>
          <a:lstStyle/>
          <a:p>
            <a:pPr marL="685834" marR="0" lvl="0" indent="-685834" algn="just" defTabSz="1371600" rtl="0" eaLnBrk="1" fontAlgn="auto" latinLnBrk="0" hangingPunct="1">
              <a:lnSpc>
                <a:spcPct val="150000"/>
              </a:lnSpc>
              <a:spcBef>
                <a:spcPts val="0"/>
              </a:spcBef>
              <a:spcAft>
                <a:spcPts val="0"/>
              </a:spcAft>
              <a:buClr>
                <a:srgbClr val="000000"/>
              </a:buClr>
              <a:buSzPts val="2400"/>
              <a:buFont typeface="Arial"/>
              <a:buChar char="•"/>
              <a:tabLst/>
              <a:defRPr/>
            </a:pPr>
            <a:r>
              <a:rPr kumimoji="0" lang="en-US" sz="3600" b="0" i="0" u="none" strike="noStrike" kern="0" cap="none" spc="0" normalizeH="0" baseline="0" noProof="0">
                <a:ln>
                  <a:noFill/>
                </a:ln>
                <a:solidFill>
                  <a:srgbClr val="000000"/>
                </a:solidFill>
                <a:effectLst/>
                <a:uLnTx/>
                <a:uFillTx/>
                <a:latin typeface="Arial"/>
                <a:ea typeface="+mn-ea"/>
                <a:cs typeface="Arial"/>
                <a:sym typeface="Arial"/>
              </a:rPr>
              <a:t>Bài giảng và giáo án này chỉ có duy nhất trên </a:t>
            </a:r>
            <a:r>
              <a:rPr kumimoji="0" lang="en-US" sz="3600" b="1" i="0" u="none" strike="noStrike" kern="0" cap="none" spc="0" normalizeH="0" baseline="0" noProof="0">
                <a:ln>
                  <a:noFill/>
                </a:ln>
                <a:solidFill>
                  <a:srgbClr val="000000"/>
                </a:solidFill>
                <a:effectLst/>
                <a:uLnTx/>
                <a:uFillTx/>
                <a:latin typeface="Arial"/>
                <a:ea typeface="+mn-ea"/>
                <a:cs typeface="Arial"/>
                <a:sym typeface="Arial"/>
              </a:rPr>
              <a:t>kenhgiaovien.com </a:t>
            </a:r>
            <a:endParaRPr kumimoji="0" sz="3600" b="1" i="0" u="none" strike="noStrike" kern="0" cap="none" spc="0" normalizeH="0" baseline="0" noProof="0">
              <a:ln>
                <a:noFill/>
              </a:ln>
              <a:solidFill>
                <a:srgbClr val="000000"/>
              </a:solidFill>
              <a:effectLst/>
              <a:uLnTx/>
              <a:uFillTx/>
              <a:latin typeface="Arial"/>
              <a:ea typeface="+mn-ea"/>
              <a:cs typeface="Arial"/>
              <a:sym typeface="Arial"/>
            </a:endParaRPr>
          </a:p>
          <a:p>
            <a:pPr marL="685834" marR="0" lvl="0" indent="-685834" algn="just" defTabSz="1371600" rtl="0" eaLnBrk="1" fontAlgn="auto" latinLnBrk="0" hangingPunct="1">
              <a:lnSpc>
                <a:spcPct val="150000"/>
              </a:lnSpc>
              <a:spcBef>
                <a:spcPts val="0"/>
              </a:spcBef>
              <a:spcAft>
                <a:spcPts val="0"/>
              </a:spcAft>
              <a:buClr>
                <a:srgbClr val="000000"/>
              </a:buClr>
              <a:buSzPts val="2400"/>
              <a:buFont typeface="Arial"/>
              <a:buChar char="•"/>
              <a:tabLst/>
              <a:defRPr/>
            </a:pPr>
            <a:r>
              <a:rPr kumimoji="0" lang="en-US" sz="3600" b="0" i="0" u="none" strike="noStrike" kern="0" cap="none" spc="0" normalizeH="0" baseline="0" noProof="0">
                <a:ln>
                  <a:noFill/>
                </a:ln>
                <a:solidFill>
                  <a:srgbClr val="000000"/>
                </a:solidFill>
                <a:effectLst/>
                <a:uLnTx/>
                <a:uFillTx/>
                <a:latin typeface="Arial"/>
                <a:ea typeface="+mn-ea"/>
                <a:cs typeface="Arial"/>
                <a:sym typeface="Arial"/>
              </a:rPr>
              <a:t>Bất cứ nơi nào đăng bán lại đều là đánh cắp bản quyền và hưởng lợi bất chính trên công sức của giáo viên. </a:t>
            </a:r>
            <a:endParaRPr kumimoji="0" sz="2100" b="0" i="0" u="none" strike="noStrike" kern="0" cap="none" spc="0" normalizeH="0" baseline="0" noProof="0">
              <a:ln>
                <a:noFill/>
              </a:ln>
              <a:solidFill>
                <a:srgbClr val="000000"/>
              </a:solidFill>
              <a:effectLst/>
              <a:uLnTx/>
              <a:uFillTx/>
              <a:latin typeface="Arial"/>
              <a:ea typeface="+mn-ea"/>
              <a:cs typeface="Arial"/>
              <a:sym typeface="Arial"/>
            </a:endParaRPr>
          </a:p>
          <a:p>
            <a:pPr marL="685834" marR="0" lvl="0" indent="-685834" algn="just" defTabSz="1371600" rtl="0" eaLnBrk="1" fontAlgn="auto" latinLnBrk="0" hangingPunct="1">
              <a:lnSpc>
                <a:spcPct val="150000"/>
              </a:lnSpc>
              <a:spcBef>
                <a:spcPts val="0"/>
              </a:spcBef>
              <a:spcAft>
                <a:spcPts val="0"/>
              </a:spcAft>
              <a:buClr>
                <a:srgbClr val="000000"/>
              </a:buClr>
              <a:buSzPts val="2400"/>
              <a:buFont typeface="Arial"/>
              <a:buChar char="•"/>
              <a:tabLst/>
              <a:defRPr/>
            </a:pPr>
            <a:r>
              <a:rPr kumimoji="0" lang="en-US" sz="3600" b="0" i="0" u="none" strike="noStrike" kern="0" cap="none" spc="0" normalizeH="0" baseline="0" noProof="0">
                <a:ln>
                  <a:noFill/>
                </a:ln>
                <a:solidFill>
                  <a:srgbClr val="000000"/>
                </a:solidFill>
                <a:effectLst/>
                <a:uLnTx/>
                <a:uFillTx/>
                <a:latin typeface="Arial"/>
                <a:ea typeface="+mn-ea"/>
                <a:cs typeface="Arial"/>
                <a:sym typeface="Arial"/>
              </a:rPr>
              <a:t>Vui lòng không tiếp tay cho hành vi xấu.</a:t>
            </a:r>
            <a:endParaRPr kumimoji="0" sz="21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69;p1"/>
          <p:cNvSpPr txBox="1"/>
          <p:nvPr/>
        </p:nvSpPr>
        <p:spPr>
          <a:xfrm>
            <a:off x="2706571" y="8566590"/>
            <a:ext cx="6507754" cy="1154102"/>
          </a:xfrm>
          <a:prstGeom prst="rect">
            <a:avLst/>
          </a:prstGeom>
          <a:noFill/>
          <a:ln>
            <a:noFill/>
          </a:ln>
        </p:spPr>
        <p:txBody>
          <a:bodyPr spcFirstLastPara="1" wrap="square" lIns="137138" tIns="68550" rIns="137138" bIns="68550" anchor="t" anchorCtr="0">
            <a:spAutoFit/>
          </a:bodyPr>
          <a:lstStyle/>
          <a:p>
            <a:pPr marL="0" marR="0" lvl="0" indent="0" algn="ctr" defTabSz="1371600" rtl="0" eaLnBrk="1" fontAlgn="auto" latinLnBrk="0" hangingPunct="1">
              <a:lnSpc>
                <a:spcPct val="100000"/>
              </a:lnSpc>
              <a:spcBef>
                <a:spcPts val="0"/>
              </a:spcBef>
              <a:spcAft>
                <a:spcPts val="0"/>
              </a:spcAft>
              <a:buClr>
                <a:srgbClr val="000000"/>
              </a:buClr>
              <a:buSzPts val="4000"/>
              <a:buFontTx/>
              <a:buNone/>
              <a:tabLst/>
              <a:defRPr/>
            </a:pPr>
            <a:r>
              <a:rPr kumimoji="0" lang="en-US" sz="6000" b="0" i="0" u="none" strike="noStrike" kern="0" cap="none" spc="0" normalizeH="0" baseline="0" noProof="0">
                <a:ln>
                  <a:noFill/>
                </a:ln>
                <a:solidFill>
                  <a:srgbClr val="000000"/>
                </a:solidFill>
                <a:effectLst/>
                <a:uLnTx/>
                <a:uFillTx/>
                <a:latin typeface="Aharoni"/>
                <a:ea typeface="Aharoni"/>
                <a:cs typeface="Aharoni"/>
                <a:sym typeface="Aharoni"/>
              </a:rPr>
              <a:t>Zalo: </a:t>
            </a:r>
            <a:r>
              <a:rPr kumimoji="0" lang="en-US" sz="6600" b="1" i="0" u="none" strike="noStrike" kern="0" cap="none" spc="0" normalizeH="0" baseline="0" noProof="0">
                <a:ln>
                  <a:noFill/>
                </a:ln>
                <a:solidFill>
                  <a:srgbClr val="4EA72E"/>
                </a:solidFill>
                <a:effectLst/>
                <a:uLnTx/>
                <a:uFillTx/>
                <a:latin typeface="Aharoni"/>
                <a:ea typeface="Aharoni"/>
                <a:cs typeface="Aharoni"/>
                <a:sym typeface="Aharoni"/>
              </a:rPr>
              <a:t>0386 168 725</a:t>
            </a:r>
            <a:endParaRPr kumimoji="0" sz="6000" b="1" i="0" u="none" strike="noStrike" kern="0" cap="none" spc="0" normalizeH="0" baseline="0" noProof="0">
              <a:ln>
                <a:noFill/>
              </a:ln>
              <a:solidFill>
                <a:srgbClr val="4EA72E"/>
              </a:solidFill>
              <a:effectLst/>
              <a:uLnTx/>
              <a:uFillTx/>
              <a:latin typeface="Aharoni"/>
              <a:ea typeface="Aharoni"/>
              <a:cs typeface="Aharoni"/>
              <a:sym typeface="Aharoni"/>
            </a:endParaRPr>
          </a:p>
        </p:txBody>
      </p:sp>
      <p:pic>
        <p:nvPicPr>
          <p:cNvPr id="170" name="Google Shape;170;p1"/>
          <p:cNvPicPr preferRelativeResize="0"/>
          <p:nvPr/>
        </p:nvPicPr>
        <p:blipFill rotWithShape="1">
          <a:blip r:embed="rId6">
            <a:alphaModFix/>
          </a:blip>
          <a:srcRect/>
          <a:stretch/>
        </p:blipFill>
        <p:spPr>
          <a:xfrm>
            <a:off x="13081820" y="3209384"/>
            <a:ext cx="4511980" cy="707761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333D2E"/>
        </a:solidFill>
        <a:effectLst/>
      </p:bgPr>
    </p:bg>
    <p:spTree>
      <p:nvGrpSpPr>
        <p:cNvPr id="1" name=""/>
        <p:cNvGrpSpPr/>
        <p:nvPr/>
      </p:nvGrpSpPr>
      <p:grpSpPr>
        <a:xfrm>
          <a:off x="0" y="0"/>
          <a:ext cx="0" cy="0"/>
          <a:chOff x="0" y="0"/>
          <a:chExt cx="0" cy="0"/>
        </a:xfrm>
      </p:grpSpPr>
      <p:sp>
        <p:nvSpPr>
          <p:cNvPr id="17" name="Speech Bubble: Rectangle with Corners Rounded 16">
            <a:extLst>
              <a:ext uri="{FF2B5EF4-FFF2-40B4-BE49-F238E27FC236}">
                <a16:creationId xmlns:a16="http://schemas.microsoft.com/office/drawing/2014/main" id="{6CF98566-034F-15BC-2978-D6DB6D9A19DB}"/>
              </a:ext>
            </a:extLst>
          </p:cNvPr>
          <p:cNvSpPr/>
          <p:nvPr/>
        </p:nvSpPr>
        <p:spPr>
          <a:xfrm>
            <a:off x="1690670" y="2705100"/>
            <a:ext cx="10012517" cy="5181600"/>
          </a:xfrm>
          <a:prstGeom prst="wedgeRoundRectCallout">
            <a:avLst>
              <a:gd name="adj1" fmla="val 68848"/>
              <a:gd name="adj2" fmla="val 4891"/>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100"/>
              </a:spcBef>
              <a:spcAft>
                <a:spcPts val="100"/>
              </a:spcAft>
            </a:pPr>
            <a:r>
              <a:rPr lang="en-US" sz="4400">
                <a:solidFill>
                  <a:schemeClr val="tx1"/>
                </a:solidFill>
                <a:latin typeface="Arial" panose="020B0604020202020204" pitchFamily="34" charset="0"/>
                <a:ea typeface="Calibri" panose="020F0502020204030204" pitchFamily="34" charset="0"/>
                <a:cs typeface="Arial" panose="020B0604020202020204" pitchFamily="34" charset="0"/>
              </a:rPr>
              <a:t>Dựa vào kiến thức đã học, các em hãy hoàn thành phiếu bài tập được phát sau đây: </a:t>
            </a:r>
            <a:endParaRPr lang="en-US" sz="3600" i="1">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19" name="TextBox 5">
            <a:extLst>
              <a:ext uri="{FF2B5EF4-FFF2-40B4-BE49-F238E27FC236}">
                <a16:creationId xmlns:a16="http://schemas.microsoft.com/office/drawing/2014/main" id="{B31FB1C1-8D72-5C36-A16F-5E813ABA2C30}"/>
              </a:ext>
            </a:extLst>
          </p:cNvPr>
          <p:cNvSpPr txBox="1"/>
          <p:nvPr/>
        </p:nvSpPr>
        <p:spPr>
          <a:xfrm>
            <a:off x="5623166" y="1113786"/>
            <a:ext cx="7022926" cy="1107996"/>
          </a:xfrm>
          <a:prstGeom prst="rect">
            <a:avLst/>
          </a:prstGeom>
        </p:spPr>
        <p:txBody>
          <a:bodyPr wrap="square" lIns="0" tIns="0" rIns="0" bIns="0" rtlCol="0" anchor="t">
            <a:spAutoFit/>
          </a:bodyPr>
          <a:lstStyle/>
          <a:p>
            <a:pPr algn="ctr"/>
            <a:r>
              <a:rPr lang="en-US" sz="7200" b="1">
                <a:solidFill>
                  <a:srgbClr val="E3DABB"/>
                </a:solidFill>
                <a:latin typeface="Arial" panose="020B0604020202020204" pitchFamily="34" charset="0"/>
                <a:cs typeface="Arial" panose="020B0604020202020204" pitchFamily="34" charset="0"/>
              </a:rPr>
              <a:t>LUYỆN TẬP</a:t>
            </a:r>
            <a:endParaRPr lang="en-US" sz="7200" b="1" dirty="0">
              <a:solidFill>
                <a:srgbClr val="E3DABB"/>
              </a:solidFill>
              <a:latin typeface="Arial" panose="020B0604020202020204" pitchFamily="34" charset="0"/>
              <a:cs typeface="Arial" panose="020B0604020202020204" pitchFamily="34" charset="0"/>
            </a:endParaRPr>
          </a:p>
        </p:txBody>
      </p:sp>
      <p:pic>
        <p:nvPicPr>
          <p:cNvPr id="2" name="Picture 17">
            <a:extLst>
              <a:ext uri="{FF2B5EF4-FFF2-40B4-BE49-F238E27FC236}">
                <a16:creationId xmlns:a16="http://schemas.microsoft.com/office/drawing/2014/main" id="{474AA78B-5D14-94C2-606C-172EBFB277EF}"/>
              </a:ext>
            </a:extLst>
          </p:cNvPr>
          <p:cNvPicPr>
            <a:picLocks noChangeAspect="1"/>
          </p:cNvPicPr>
          <p:nvPr/>
        </p:nvPicPr>
        <p:blipFill>
          <a:blip r:embed="rId2"/>
          <a:srcRect/>
          <a:stretch>
            <a:fillRect/>
          </a:stretch>
        </p:blipFill>
        <p:spPr>
          <a:xfrm>
            <a:off x="13383108" y="1380181"/>
            <a:ext cx="4167876" cy="7526638"/>
          </a:xfrm>
          <a:prstGeom prst="rect">
            <a:avLst/>
          </a:prstGeom>
        </p:spPr>
      </p:pic>
      <p:pic>
        <p:nvPicPr>
          <p:cNvPr id="3" name="Picture 8">
            <a:extLst>
              <a:ext uri="{FF2B5EF4-FFF2-40B4-BE49-F238E27FC236}">
                <a16:creationId xmlns:a16="http://schemas.microsoft.com/office/drawing/2014/main" id="{0D4FD884-3785-5CDE-19CD-A402E58745B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r="39055"/>
          <a:stretch>
            <a:fillRect/>
          </a:stretch>
        </p:blipFill>
        <p:spPr>
          <a:xfrm>
            <a:off x="14896827" y="8388161"/>
            <a:ext cx="3391173" cy="1898839"/>
          </a:xfrm>
          <a:prstGeom prst="rect">
            <a:avLst/>
          </a:prstGeom>
        </p:spPr>
      </p:pic>
      <p:pic>
        <p:nvPicPr>
          <p:cNvPr id="4" name="Picture 9">
            <a:extLst>
              <a:ext uri="{FF2B5EF4-FFF2-40B4-BE49-F238E27FC236}">
                <a16:creationId xmlns:a16="http://schemas.microsoft.com/office/drawing/2014/main" id="{23672F34-E01C-F1AB-8482-BC912AC81C2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r="39055"/>
          <a:stretch>
            <a:fillRect/>
          </a:stretch>
        </p:blipFill>
        <p:spPr>
          <a:xfrm flipH="1">
            <a:off x="0" y="8408118"/>
            <a:ext cx="3391173" cy="1898839"/>
          </a:xfrm>
          <a:prstGeom prst="rect">
            <a:avLst/>
          </a:prstGeom>
        </p:spPr>
      </p:pic>
    </p:spTree>
    <p:extLst>
      <p:ext uri="{BB962C8B-B14F-4D97-AF65-F5344CB8AC3E}">
        <p14:creationId xmlns:p14="http://schemas.microsoft.com/office/powerpoint/2010/main" val="3607601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right)">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761999" y="876300"/>
            <a:ext cx="16763999" cy="2283973"/>
          </a:xfrm>
          <a:prstGeom prst="roundRect">
            <a:avLst>
              <a:gd name="adj" fmla="val 8326"/>
            </a:avLst>
          </a:prstGeom>
          <a:solidFill>
            <a:srgbClr val="E3DAB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4400" b="1" noProof="1">
                <a:solidFill>
                  <a:prstClr val="black"/>
                </a:solidFill>
                <a:latin typeface="Arial" panose="020B0604020202020204" pitchFamily="34" charset="0"/>
                <a:cs typeface="Arial" panose="020B0604020202020204" pitchFamily="34" charset="0"/>
              </a:rPr>
              <a:t>Câu </a:t>
            </a:r>
            <a:r>
              <a:rPr lang="en-US" sz="4400" b="1" noProof="1">
                <a:solidFill>
                  <a:prstClr val="black"/>
                </a:solidFill>
                <a:latin typeface="Arial" panose="020B0604020202020204" pitchFamily="34" charset="0"/>
                <a:cs typeface="Arial" panose="020B0604020202020204" pitchFamily="34" charset="0"/>
              </a:rPr>
              <a:t>1</a:t>
            </a:r>
            <a:r>
              <a:rPr lang="vi-VN" sz="4400" b="1" noProof="1">
                <a:solidFill>
                  <a:prstClr val="black"/>
                </a:solidFill>
                <a:latin typeface="Arial" panose="020B0604020202020204" pitchFamily="34" charset="0"/>
                <a:cs typeface="Arial" panose="020B0604020202020204" pitchFamily="34" charset="0"/>
              </a:rPr>
              <a:t>. </a:t>
            </a:r>
            <a:r>
              <a:rPr lang="vi-VN" sz="4400" noProof="1">
                <a:solidFill>
                  <a:prstClr val="black"/>
                </a:solidFill>
                <a:latin typeface="Arial" panose="020B0604020202020204" pitchFamily="34" charset="0"/>
                <a:cs typeface="Arial" panose="020B0604020202020204" pitchFamily="34" charset="0"/>
              </a:rPr>
              <a:t>Một trong những biểu hiện trong tiến trình phát triển của văn minh Đông Nam Á từ </a:t>
            </a:r>
            <a:r>
              <a:rPr lang="en-US" sz="4400" noProof="1">
                <a:solidFill>
                  <a:prstClr val="black"/>
                </a:solidFill>
                <a:latin typeface="Arial" panose="020B0604020202020204" pitchFamily="34" charset="0"/>
                <a:cs typeface="Arial" panose="020B0604020202020204" pitchFamily="34" charset="0"/>
              </a:rPr>
              <a:t>TK </a:t>
            </a:r>
            <a:r>
              <a:rPr lang="vi-VN" sz="4400" noProof="1">
                <a:solidFill>
                  <a:prstClr val="black"/>
                </a:solidFill>
                <a:latin typeface="Arial" panose="020B0604020202020204" pitchFamily="34" charset="0"/>
                <a:cs typeface="Arial" panose="020B0604020202020204" pitchFamily="34" charset="0"/>
              </a:rPr>
              <a:t>VII đến </a:t>
            </a:r>
            <a:r>
              <a:rPr lang="en-US" sz="4400" noProof="1">
                <a:solidFill>
                  <a:prstClr val="black"/>
                </a:solidFill>
                <a:latin typeface="Arial" panose="020B0604020202020204" pitchFamily="34" charset="0"/>
                <a:cs typeface="Arial" panose="020B0604020202020204" pitchFamily="34" charset="0"/>
              </a:rPr>
              <a:t>TK</a:t>
            </a:r>
            <a:r>
              <a:rPr lang="vi-VN" sz="4400" noProof="1">
                <a:solidFill>
                  <a:prstClr val="black"/>
                </a:solidFill>
                <a:latin typeface="Arial" panose="020B0604020202020204" pitchFamily="34" charset="0"/>
                <a:cs typeface="Arial" panose="020B0604020202020204" pitchFamily="34" charset="0"/>
              </a:rPr>
              <a:t> X là</a:t>
            </a:r>
            <a:r>
              <a:rPr lang="en-US" sz="4400" noProof="1">
                <a:solidFill>
                  <a:prstClr val="black"/>
                </a:solidFill>
                <a:latin typeface="Arial" panose="020B0604020202020204" pitchFamily="34" charset="0"/>
                <a:cs typeface="Arial" panose="020B0604020202020204" pitchFamily="34" charset="0"/>
              </a:rPr>
              <a:t>:</a:t>
            </a:r>
            <a:endParaRPr lang="vi-VN" sz="4400" noProof="1">
              <a:solidFill>
                <a:prstClr val="black"/>
              </a:solidFill>
              <a:latin typeface="Arial" panose="020B0604020202020204" pitchFamily="34" charset="0"/>
              <a:cs typeface="Arial" panose="020B0604020202020204" pitchFamily="34"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762000" y="3589763"/>
            <a:ext cx="7862455" cy="2731372"/>
          </a:xfrm>
          <a:prstGeom prst="roundRect">
            <a:avLst>
              <a:gd name="adj" fmla="val 6903"/>
            </a:avLst>
          </a:prstGeom>
          <a:solidFill>
            <a:srgbClr val="E3DAB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vi-VN" sz="4000" noProof="1">
                <a:solidFill>
                  <a:prstClr val="black"/>
                </a:solidFill>
                <a:cs typeface="Arial" panose="020B0604020202020204" pitchFamily="34" charset="0"/>
              </a:rPr>
              <a:t>A. Một số quốc gia nhỏ trước đây bị thôn tính hoặc hợp nhất lại với nhau thành những nước lớn.</a:t>
            </a:r>
            <a:endParaRPr lang="vi-VN" sz="4000" noProof="1">
              <a:solidFill>
                <a:prstClr val="black"/>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762000" y="6778332"/>
            <a:ext cx="7862455" cy="2731372"/>
          </a:xfrm>
          <a:prstGeom prst="roundRect">
            <a:avLst>
              <a:gd name="adj" fmla="val 10390"/>
            </a:avLst>
          </a:prstGeom>
          <a:solidFill>
            <a:srgbClr val="E3DAB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en-US" sz="4000" noProof="1">
                <a:solidFill>
                  <a:prstClr val="black"/>
                </a:solidFill>
                <a:latin typeface="Arial" panose="020B0604020202020204" pitchFamily="34" charset="0"/>
                <a:cs typeface="Arial" panose="020B0604020202020204" pitchFamily="34" charset="0"/>
              </a:rPr>
              <a:t>B. Sự xâm nhập và lan tỏa của hồi giáo đã tạo nên sắc thái mới cho văn minh trong khu vực.</a:t>
            </a:r>
            <a:endParaRPr lang="vi-VN" sz="4000" noProof="1">
              <a:solidFill>
                <a:prstClr val="black"/>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9663545" y="3589763"/>
            <a:ext cx="7862455" cy="2731372"/>
          </a:xfrm>
          <a:prstGeom prst="roundRect">
            <a:avLst>
              <a:gd name="adj" fmla="val 8995"/>
            </a:avLst>
          </a:prstGeom>
          <a:solidFill>
            <a:srgbClr val="E3DAB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vi-VN" sz="4000" noProof="1">
                <a:solidFill>
                  <a:prstClr val="black"/>
                </a:solidFill>
                <a:cs typeface="Arial" panose="020B0604020202020204" pitchFamily="34" charset="0"/>
              </a:rPr>
              <a:t>C. Vương quốc phù nam trở thành vương quốc hùng mạnh bậc nhất khu vực.</a:t>
            </a:r>
            <a:endParaRPr lang="vi-VN" sz="4000" noProof="1">
              <a:solidFill>
                <a:prstClr val="black"/>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9663544" y="6778332"/>
            <a:ext cx="7862455" cy="2731372"/>
          </a:xfrm>
          <a:prstGeom prst="roundRect">
            <a:avLst>
              <a:gd name="adj" fmla="val 6903"/>
            </a:avLst>
          </a:prstGeom>
          <a:solidFill>
            <a:srgbClr val="E3DAB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vi-VN" sz="4000" noProof="1">
                <a:solidFill>
                  <a:prstClr val="black"/>
                </a:solidFill>
                <a:cs typeface="Arial" panose="020B0604020202020204" pitchFamily="34" charset="0"/>
              </a:rPr>
              <a:t>D. Sự hoàn thiện của các nhà nước quân chủ với nền kinh tế phát triển thịnh đạt.</a:t>
            </a:r>
            <a:endParaRPr lang="vi-VN" sz="4000" noProof="1">
              <a:solidFill>
                <a:prstClr val="black"/>
              </a:solidFill>
              <a:latin typeface="Arial" panose="020B0604020202020204" pitchFamily="34" charset="0"/>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324102" y="4393382"/>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078200" y="4575464"/>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078200" y="7575982"/>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68299" y="7575982"/>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pic>
        <p:nvPicPr>
          <p:cNvPr id="9" name="Picture 8">
            <a:extLst>
              <a:ext uri="{FF2B5EF4-FFF2-40B4-BE49-F238E27FC236}">
                <a16:creationId xmlns:a16="http://schemas.microsoft.com/office/drawing/2014/main" id="{DDBC393E-3F0E-29D1-EF85-AF8DF1B2C879}"/>
              </a:ext>
            </a:extLst>
          </p:cNvPr>
          <p:cNvPicPr>
            <a:picLocks noChangeAspect="1"/>
          </p:cNvPicPr>
          <p:nvPr/>
        </p:nvPicPr>
        <p:blipFill>
          <a:blip r:embed="rId11"/>
          <a:stretch>
            <a:fillRect/>
          </a:stretch>
        </p:blipFill>
        <p:spPr>
          <a:xfrm>
            <a:off x="17206" y="9793266"/>
            <a:ext cx="2164574" cy="471611"/>
          </a:xfrm>
          <a:prstGeom prst="rect">
            <a:avLst/>
          </a:prstGeom>
        </p:spPr>
      </p:pic>
    </p:spTree>
    <p:extLst>
      <p:ext uri="{BB962C8B-B14F-4D97-AF65-F5344CB8AC3E}">
        <p14:creationId xmlns:p14="http://schemas.microsoft.com/office/powerpoint/2010/main" val="24653650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3"/>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3"/>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D99694"/>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4"/>
                                        </p:tgtEl>
                                      </p:cBhvr>
                                    </p:cmd>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âu hỏi">
            <a:extLst>
              <a:ext uri="{FF2B5EF4-FFF2-40B4-BE49-F238E27FC236}">
                <a16:creationId xmlns:a16="http://schemas.microsoft.com/office/drawing/2014/main" id="{9AD8EFDD-D55C-E0B6-0183-9CFF6D81463A}"/>
              </a:ext>
            </a:extLst>
          </p:cNvPr>
          <p:cNvSpPr/>
          <p:nvPr/>
        </p:nvSpPr>
        <p:spPr>
          <a:xfrm>
            <a:off x="761999" y="876300"/>
            <a:ext cx="16763999" cy="2283973"/>
          </a:xfrm>
          <a:prstGeom prst="roundRect">
            <a:avLst>
              <a:gd name="adj" fmla="val 8326"/>
            </a:avLst>
          </a:prstGeom>
          <a:solidFill>
            <a:srgbClr val="E3DAB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4400" b="1" noProof="1">
                <a:solidFill>
                  <a:prstClr val="black"/>
                </a:solidFill>
                <a:latin typeface="Arial" panose="020B0604020202020204" pitchFamily="34" charset="0"/>
                <a:cs typeface="Arial" panose="020B0604020202020204" pitchFamily="34" charset="0"/>
              </a:rPr>
              <a:t>Câu </a:t>
            </a:r>
            <a:r>
              <a:rPr lang="en-US" sz="4400" b="1" noProof="1">
                <a:solidFill>
                  <a:prstClr val="black"/>
                </a:solidFill>
                <a:latin typeface="Arial" panose="020B0604020202020204" pitchFamily="34" charset="0"/>
                <a:cs typeface="Arial" panose="020B0604020202020204" pitchFamily="34" charset="0"/>
              </a:rPr>
              <a:t>2</a:t>
            </a:r>
            <a:r>
              <a:rPr lang="vi-VN" sz="4400" b="1" noProof="1">
                <a:solidFill>
                  <a:prstClr val="black"/>
                </a:solidFill>
                <a:latin typeface="Arial" panose="020B0604020202020204" pitchFamily="34" charset="0"/>
                <a:cs typeface="Arial" panose="020B0604020202020204" pitchFamily="34" charset="0"/>
              </a:rPr>
              <a:t>. </a:t>
            </a:r>
            <a:r>
              <a:rPr lang="vi-VN" sz="4400" noProof="1">
                <a:solidFill>
                  <a:prstClr val="black"/>
                </a:solidFill>
                <a:cs typeface="Arial" panose="020B0604020202020204" pitchFamily="34" charset="0"/>
              </a:rPr>
              <a:t>Trong khoảng thời gian từ đầu Công nguyên đến thế kỉ X, thành tựu nổi bật nhất của văn minh Đông Nam Á là</a:t>
            </a:r>
            <a:endParaRPr lang="vi-VN" sz="4400" noProof="1">
              <a:solidFill>
                <a:prstClr val="black"/>
              </a:solidFill>
              <a:latin typeface="Arial" panose="020B0604020202020204" pitchFamily="34" charset="0"/>
              <a:cs typeface="Arial" panose="020B0604020202020204" pitchFamily="34" charset="0"/>
            </a:endParaRPr>
          </a:p>
        </p:txBody>
      </p:sp>
      <p:sp>
        <p:nvSpPr>
          <p:cNvPr id="14" name="Đáp án đúng">
            <a:extLst>
              <a:ext uri="{FF2B5EF4-FFF2-40B4-BE49-F238E27FC236}">
                <a16:creationId xmlns:a16="http://schemas.microsoft.com/office/drawing/2014/main" id="{D3BC3F48-FF23-CCFD-2C22-D8D2041DE7C4}"/>
              </a:ext>
            </a:extLst>
          </p:cNvPr>
          <p:cNvSpPr/>
          <p:nvPr/>
        </p:nvSpPr>
        <p:spPr>
          <a:xfrm>
            <a:off x="762000" y="3589763"/>
            <a:ext cx="7862455" cy="2731372"/>
          </a:xfrm>
          <a:prstGeom prst="roundRect">
            <a:avLst>
              <a:gd name="adj" fmla="val 6903"/>
            </a:avLst>
          </a:prstGeom>
          <a:solidFill>
            <a:srgbClr val="E3DAB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vi-VN" sz="4000" noProof="1">
                <a:solidFill>
                  <a:prstClr val="black"/>
                </a:solidFill>
                <a:cs typeface="Arial" panose="020B0604020202020204" pitchFamily="34" charset="0"/>
              </a:rPr>
              <a:t>A. Sự ra đời và bước đầu phát triển của các nhà nước.</a:t>
            </a:r>
            <a:endParaRPr lang="vi-VN" sz="4000" noProof="1">
              <a:solidFill>
                <a:prstClr val="black"/>
              </a:solidFill>
              <a:latin typeface="Arial" panose="020B0604020202020204" pitchFamily="34" charset="0"/>
              <a:cs typeface="Arial" panose="020B0604020202020204" pitchFamily="34" charset="0"/>
            </a:endParaRPr>
          </a:p>
        </p:txBody>
      </p:sp>
      <p:sp>
        <p:nvSpPr>
          <p:cNvPr id="15" name="Đáp án sai 1">
            <a:extLst>
              <a:ext uri="{FF2B5EF4-FFF2-40B4-BE49-F238E27FC236}">
                <a16:creationId xmlns:a16="http://schemas.microsoft.com/office/drawing/2014/main" id="{C7D534BB-DBC5-1D58-EC73-97F25481C035}"/>
              </a:ext>
            </a:extLst>
          </p:cNvPr>
          <p:cNvSpPr/>
          <p:nvPr/>
        </p:nvSpPr>
        <p:spPr>
          <a:xfrm>
            <a:off x="762000" y="6778332"/>
            <a:ext cx="7862455" cy="2731372"/>
          </a:xfrm>
          <a:prstGeom prst="roundRect">
            <a:avLst>
              <a:gd name="adj" fmla="val 10390"/>
            </a:avLst>
          </a:prstGeom>
          <a:solidFill>
            <a:srgbClr val="E3DAB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en-US" sz="4000" noProof="1">
                <a:solidFill>
                  <a:prstClr val="black"/>
                </a:solidFill>
                <a:latin typeface="Arial" panose="020B0604020202020204" pitchFamily="34" charset="0"/>
                <a:cs typeface="Arial" panose="020B0604020202020204" pitchFamily="34" charset="0"/>
              </a:rPr>
              <a:t>B. Hình thành các quốc gia thống nhất và lớn mạnh.</a:t>
            </a:r>
            <a:endParaRPr lang="vi-VN" sz="4000" noProof="1">
              <a:solidFill>
                <a:prstClr val="black"/>
              </a:solidFill>
              <a:latin typeface="Arial" panose="020B0604020202020204" pitchFamily="34" charset="0"/>
              <a:cs typeface="Arial" panose="020B0604020202020204" pitchFamily="34" charset="0"/>
            </a:endParaRPr>
          </a:p>
        </p:txBody>
      </p:sp>
      <p:sp>
        <p:nvSpPr>
          <p:cNvPr id="16" name="Đáp án sai 2">
            <a:extLst>
              <a:ext uri="{FF2B5EF4-FFF2-40B4-BE49-F238E27FC236}">
                <a16:creationId xmlns:a16="http://schemas.microsoft.com/office/drawing/2014/main" id="{460E2C3F-26CC-7A4C-D4DD-F6E5237B2829}"/>
              </a:ext>
            </a:extLst>
          </p:cNvPr>
          <p:cNvSpPr/>
          <p:nvPr/>
        </p:nvSpPr>
        <p:spPr>
          <a:xfrm>
            <a:off x="9663545" y="3589763"/>
            <a:ext cx="7862455" cy="2731372"/>
          </a:xfrm>
          <a:prstGeom prst="roundRect">
            <a:avLst>
              <a:gd name="adj" fmla="val 8995"/>
            </a:avLst>
          </a:prstGeom>
          <a:solidFill>
            <a:srgbClr val="E3DAB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vi-VN" sz="4000" noProof="1">
                <a:solidFill>
                  <a:prstClr val="black"/>
                </a:solidFill>
                <a:cs typeface="Arial" panose="020B0604020202020204" pitchFamily="34" charset="0"/>
              </a:rPr>
              <a:t>C. Các quốc gia phát triển đến thời kì cực thịnh.</a:t>
            </a:r>
            <a:endParaRPr lang="vi-VN" sz="4000" noProof="1">
              <a:solidFill>
                <a:prstClr val="black"/>
              </a:solidFill>
              <a:latin typeface="Arial" panose="020B0604020202020204" pitchFamily="34" charset="0"/>
              <a:cs typeface="Arial" panose="020B0604020202020204" pitchFamily="34" charset="0"/>
            </a:endParaRPr>
          </a:p>
        </p:txBody>
      </p:sp>
      <p:sp>
        <p:nvSpPr>
          <p:cNvPr id="17" name="Đáp án sai 3">
            <a:extLst>
              <a:ext uri="{FF2B5EF4-FFF2-40B4-BE49-F238E27FC236}">
                <a16:creationId xmlns:a16="http://schemas.microsoft.com/office/drawing/2014/main" id="{382225C2-7F8B-2805-6AE0-EDE81A675ACE}"/>
              </a:ext>
            </a:extLst>
          </p:cNvPr>
          <p:cNvSpPr/>
          <p:nvPr/>
        </p:nvSpPr>
        <p:spPr>
          <a:xfrm>
            <a:off x="9663544" y="6778332"/>
            <a:ext cx="7862455" cy="2731372"/>
          </a:xfrm>
          <a:prstGeom prst="roundRect">
            <a:avLst>
              <a:gd name="adj" fmla="val 6903"/>
            </a:avLst>
          </a:prstGeom>
          <a:solidFill>
            <a:srgbClr val="E3DAB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vi-VN" sz="4000" noProof="1">
                <a:solidFill>
                  <a:prstClr val="black"/>
                </a:solidFill>
                <a:cs typeface="Arial" panose="020B0604020202020204" pitchFamily="34" charset="0"/>
              </a:rPr>
              <a:t>D. Các quốc gia có nhiều chuyển biến mới về văn hóa.</a:t>
            </a:r>
            <a:endParaRPr lang="vi-VN" sz="4000" noProof="1">
              <a:solidFill>
                <a:prstClr val="black"/>
              </a:solidFill>
              <a:latin typeface="Arial" panose="020B0604020202020204" pitchFamily="34" charset="0"/>
              <a:cs typeface="Arial" panose="020B0604020202020204" pitchFamily="34" charset="0"/>
            </a:endParaRPr>
          </a:p>
        </p:txBody>
      </p:sp>
      <p:pic>
        <p:nvPicPr>
          <p:cNvPr id="18" name="Correct sound effect and wrong sound effect (mp3cut.net)">
            <a:hlinkClick r:id="" action="ppaction://media"/>
            <a:extLst>
              <a:ext uri="{FF2B5EF4-FFF2-40B4-BE49-F238E27FC236}">
                <a16:creationId xmlns:a16="http://schemas.microsoft.com/office/drawing/2014/main" id="{37195C4B-FF60-D959-5224-AE065678A0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19" name="Picture 5">
            <a:extLst>
              <a:ext uri="{FF2B5EF4-FFF2-40B4-BE49-F238E27FC236}">
                <a16:creationId xmlns:a16="http://schemas.microsoft.com/office/drawing/2014/main" id="{89CE023E-0ED4-28C4-28D3-F6FF61B0751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324102" y="4393382"/>
            <a:ext cx="1279569" cy="1113741"/>
          </a:xfrm>
          <a:prstGeom prst="rect">
            <a:avLst/>
          </a:prstGeom>
        </p:spPr>
      </p:pic>
      <p:pic>
        <p:nvPicPr>
          <p:cNvPr id="20" name="Picture 10">
            <a:extLst>
              <a:ext uri="{FF2B5EF4-FFF2-40B4-BE49-F238E27FC236}">
                <a16:creationId xmlns:a16="http://schemas.microsoft.com/office/drawing/2014/main" id="{F825C65B-516C-EDA6-E832-E495606BBC9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078200" y="4575464"/>
            <a:ext cx="1275183" cy="1136072"/>
          </a:xfrm>
          <a:prstGeom prst="rect">
            <a:avLst/>
          </a:prstGeom>
        </p:spPr>
      </p:pic>
      <p:pic>
        <p:nvPicPr>
          <p:cNvPr id="21" name="Picture 10">
            <a:extLst>
              <a:ext uri="{FF2B5EF4-FFF2-40B4-BE49-F238E27FC236}">
                <a16:creationId xmlns:a16="http://schemas.microsoft.com/office/drawing/2014/main" id="{9E17D632-5580-C238-3647-65E87BEB8C4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078200" y="7575982"/>
            <a:ext cx="1275183" cy="1136072"/>
          </a:xfrm>
          <a:prstGeom prst="rect">
            <a:avLst/>
          </a:prstGeom>
        </p:spPr>
      </p:pic>
      <p:pic>
        <p:nvPicPr>
          <p:cNvPr id="22" name="Picture 10">
            <a:extLst>
              <a:ext uri="{FF2B5EF4-FFF2-40B4-BE49-F238E27FC236}">
                <a16:creationId xmlns:a16="http://schemas.microsoft.com/office/drawing/2014/main" id="{DCC79793-2771-5CDC-695B-03E17550A14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68299" y="7575982"/>
            <a:ext cx="1275183" cy="1136072"/>
          </a:xfrm>
          <a:prstGeom prst="rect">
            <a:avLst/>
          </a:prstGeom>
        </p:spPr>
      </p:pic>
      <p:pic>
        <p:nvPicPr>
          <p:cNvPr id="23" name="Correct sound effect and wrong sound effect (mp3cut.net) (1)">
            <a:hlinkClick r:id="" action="ppaction://media"/>
            <a:extLst>
              <a:ext uri="{FF2B5EF4-FFF2-40B4-BE49-F238E27FC236}">
                <a16:creationId xmlns:a16="http://schemas.microsoft.com/office/drawing/2014/main" id="{77DE60B3-6A2F-6546-5468-5A8599D11381}"/>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24827377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strips(downLeft)">
                                      <p:cBhvr>
                                        <p:cTn id="12" dur="500"/>
                                        <p:tgtEl>
                                          <p:spTgt spid="1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strips(downLeft)">
                                      <p:cBhvr>
                                        <p:cTn id="15" dur="500"/>
                                        <p:tgtEl>
                                          <p:spTgt spid="1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strips(downLeft)">
                                      <p:cBhvr>
                                        <p:cTn id="18" dur="500"/>
                                        <p:tgtEl>
                                          <p:spTgt spid="16"/>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strips(downLeft)">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4"/>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14"/>
                                        </p:tgtEl>
                                        <p:attrNameLst>
                                          <p:attrName>fillcolor</p:attrName>
                                        </p:attrNameLst>
                                      </p:cBhvr>
                                      <p:to>
                                        <a:srgbClr val="92D050"/>
                                      </p:to>
                                    </p:animClr>
                                    <p:set>
                                      <p:cBhvr>
                                        <p:cTn id="27" dur="500" fill="hold"/>
                                        <p:tgtEl>
                                          <p:spTgt spid="14"/>
                                        </p:tgtEl>
                                        <p:attrNameLst>
                                          <p:attrName>fill.type</p:attrName>
                                        </p:attrNameLst>
                                      </p:cBhvr>
                                      <p:to>
                                        <p:strVal val="solid"/>
                                      </p:to>
                                    </p:set>
                                    <p:set>
                                      <p:cBhvr>
                                        <p:cTn id="28" dur="500" fill="hold"/>
                                        <p:tgtEl>
                                          <p:spTgt spid="14"/>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18"/>
                                        </p:tgtEl>
                                      </p:cBhvr>
                                    </p:cmd>
                                  </p:childTnLst>
                                </p:cTn>
                              </p:par>
                              <p:par>
                                <p:cTn id="31" presetID="1" presetClass="entr" presetSubtype="0" fill="hold" nodeType="withEffect">
                                  <p:stCondLst>
                                    <p:cond delay="0"/>
                                  </p:stCondLst>
                                  <p:childTnLst>
                                    <p:set>
                                      <p:cBhvr>
                                        <p:cTn id="32" dur="1" fill="hold">
                                          <p:stCondLst>
                                            <p:cond delay="9"/>
                                          </p:stCondLst>
                                        </p:cTn>
                                        <p:tgtEl>
                                          <p:spTgt spid="19"/>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14"/>
                                        </p:tgtEl>
                                      </p:cBhvr>
                                    </p:animEffect>
                                    <p:animScale>
                                      <p:cBhvr>
                                        <p:cTn id="35" dur="250" autoRev="1" fill="hold"/>
                                        <p:tgtEl>
                                          <p:spTgt spid="14"/>
                                        </p:tgtEl>
                                      </p:cBhvr>
                                      <p:by x="105000" y="105000"/>
                                    </p:animScale>
                                  </p:childTnLst>
                                </p:cTn>
                              </p:par>
                            </p:childTnLst>
                          </p:cTn>
                        </p:par>
                      </p:childTnLst>
                    </p:cTn>
                  </p:par>
                </p:childTnLst>
              </p:cTn>
              <p:nextCondLst>
                <p:cond evt="onClick" delay="0">
                  <p:tgtEl>
                    <p:spTgt spid="14"/>
                  </p:tgtEl>
                </p:cond>
              </p:nextCondLst>
            </p:seq>
            <p:seq concurrent="1" nextAc="seek">
              <p:cTn id="36" restart="whenNotActive" fill="hold" evtFilter="cancelBubble" nodeType="interactiveSeq">
                <p:stCondLst>
                  <p:cond evt="onClick" delay="0">
                    <p:tgtEl>
                      <p:spTgt spid="15"/>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15"/>
                                        </p:tgtEl>
                                        <p:attrNameLst>
                                          <p:attrName>fillcolor</p:attrName>
                                        </p:attrNameLst>
                                      </p:cBhvr>
                                      <p:to>
                                        <a:srgbClr val="D99694"/>
                                      </p:to>
                                    </p:animClr>
                                    <p:set>
                                      <p:cBhvr>
                                        <p:cTn id="41" dur="500" fill="hold"/>
                                        <p:tgtEl>
                                          <p:spTgt spid="15"/>
                                        </p:tgtEl>
                                        <p:attrNameLst>
                                          <p:attrName>fill.type</p:attrName>
                                        </p:attrNameLst>
                                      </p:cBhvr>
                                      <p:to>
                                        <p:strVal val="solid"/>
                                      </p:to>
                                    </p:set>
                                    <p:set>
                                      <p:cBhvr>
                                        <p:cTn id="42" dur="500" fill="hold"/>
                                        <p:tgtEl>
                                          <p:spTgt spid="15"/>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23"/>
                                        </p:tgtEl>
                                      </p:cBhvr>
                                    </p:cmd>
                                  </p:childTnLst>
                                </p:cTn>
                              </p:par>
                              <p:par>
                                <p:cTn id="45" presetID="1"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15"/>
                                        </p:tgtEl>
                                      </p:cBhvr>
                                    </p:animEffect>
                                    <p:animScale>
                                      <p:cBhvr>
                                        <p:cTn id="49" dur="250" autoRev="1" fill="hold"/>
                                        <p:tgtEl>
                                          <p:spTgt spid="15"/>
                                        </p:tgtEl>
                                      </p:cBhvr>
                                      <p:by x="105000" y="105000"/>
                                    </p:animScale>
                                  </p:childTnLst>
                                </p:cTn>
                              </p:par>
                            </p:childTnLst>
                          </p:cTn>
                        </p:par>
                      </p:childTnLst>
                    </p:cTn>
                  </p:par>
                </p:childTnLst>
              </p:cTn>
              <p:nextCondLst>
                <p:cond evt="onClick" delay="0">
                  <p:tgtEl>
                    <p:spTgt spid="15"/>
                  </p:tgtEl>
                </p:cond>
              </p:nextCondLst>
            </p:seq>
            <p:seq concurrent="1" nextAc="seek">
              <p:cTn id="50" restart="whenNotActive" fill="hold" evtFilter="cancelBubble" nodeType="interactiveSeq">
                <p:stCondLst>
                  <p:cond evt="onClick" delay="0">
                    <p:tgtEl>
                      <p:spTgt spid="16"/>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6"/>
                                        </p:tgtEl>
                                        <p:attrNameLst>
                                          <p:attrName>fillcolor</p:attrName>
                                        </p:attrNameLst>
                                      </p:cBhvr>
                                      <p:to>
                                        <a:srgbClr val="D99694"/>
                                      </p:to>
                                    </p:animClr>
                                    <p:set>
                                      <p:cBhvr>
                                        <p:cTn id="55" dur="500" fill="hold"/>
                                        <p:tgtEl>
                                          <p:spTgt spid="16"/>
                                        </p:tgtEl>
                                        <p:attrNameLst>
                                          <p:attrName>fill.type</p:attrName>
                                        </p:attrNameLst>
                                      </p:cBhvr>
                                      <p:to>
                                        <p:strVal val="solid"/>
                                      </p:to>
                                    </p:set>
                                    <p:set>
                                      <p:cBhvr>
                                        <p:cTn id="56" dur="500" fill="hold"/>
                                        <p:tgtEl>
                                          <p:spTgt spid="16"/>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23"/>
                                        </p:tgtEl>
                                      </p:cBhvr>
                                    </p:cmd>
                                  </p:childTnLst>
                                </p:cTn>
                              </p:par>
                              <p:par>
                                <p:cTn id="59" presetID="1" presetClass="entr" presetSubtype="0" fill="hold" nodeType="withEffect">
                                  <p:stCondLst>
                                    <p:cond delay="0"/>
                                  </p:stCondLst>
                                  <p:childTnLst>
                                    <p:set>
                                      <p:cBhvr>
                                        <p:cTn id="60" dur="1" fill="hold">
                                          <p:stCondLst>
                                            <p:cond delay="9"/>
                                          </p:stCondLst>
                                        </p:cTn>
                                        <p:tgtEl>
                                          <p:spTgt spid="20"/>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16"/>
                                        </p:tgtEl>
                                      </p:cBhvr>
                                    </p:animEffect>
                                    <p:animScale>
                                      <p:cBhvr>
                                        <p:cTn id="63" dur="250" autoRev="1" fill="hold"/>
                                        <p:tgtEl>
                                          <p:spTgt spid="16"/>
                                        </p:tgtEl>
                                      </p:cBhvr>
                                      <p:by x="105000" y="105000"/>
                                    </p:animScale>
                                  </p:childTnLst>
                                </p:cTn>
                              </p:par>
                            </p:childTnLst>
                          </p:cTn>
                        </p:par>
                      </p:childTnLst>
                    </p:cTn>
                  </p:par>
                </p:childTnLst>
              </p:cTn>
              <p:nextCondLst>
                <p:cond evt="onClick" delay="0">
                  <p:tgtEl>
                    <p:spTgt spid="16"/>
                  </p:tgtEl>
                </p:cond>
              </p:nextCondLst>
            </p:seq>
            <p:seq concurrent="1" nextAc="seek">
              <p:cTn id="64" restart="whenNotActive" fill="hold" evtFilter="cancelBubble" nodeType="interactiveSeq">
                <p:stCondLst>
                  <p:cond evt="onClick" delay="0">
                    <p:tgtEl>
                      <p:spTgt spid="17"/>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17"/>
                                        </p:tgtEl>
                                        <p:attrNameLst>
                                          <p:attrName>fillcolor</p:attrName>
                                        </p:attrNameLst>
                                      </p:cBhvr>
                                      <p:to>
                                        <a:srgbClr val="D99694"/>
                                      </p:to>
                                    </p:animClr>
                                    <p:set>
                                      <p:cBhvr>
                                        <p:cTn id="69" dur="500" fill="hold"/>
                                        <p:tgtEl>
                                          <p:spTgt spid="17"/>
                                        </p:tgtEl>
                                        <p:attrNameLst>
                                          <p:attrName>fill.type</p:attrName>
                                        </p:attrNameLst>
                                      </p:cBhvr>
                                      <p:to>
                                        <p:strVal val="solid"/>
                                      </p:to>
                                    </p:set>
                                    <p:set>
                                      <p:cBhvr>
                                        <p:cTn id="70" dur="500" fill="hold"/>
                                        <p:tgtEl>
                                          <p:spTgt spid="17"/>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23"/>
                                        </p:tgtEl>
                                      </p:cBhvr>
                                    </p:cmd>
                                  </p:childTnLst>
                                </p:cTn>
                              </p:par>
                              <p:par>
                                <p:cTn id="73" presetID="1" presetClass="entr" presetSubtype="0" fill="hold" nodeType="withEffect">
                                  <p:stCondLst>
                                    <p:cond delay="0"/>
                                  </p:stCondLst>
                                  <p:childTnLst>
                                    <p:set>
                                      <p:cBhvr>
                                        <p:cTn id="74" dur="1" fill="hold">
                                          <p:stCondLst>
                                            <p:cond delay="9"/>
                                          </p:stCondLst>
                                        </p:cTn>
                                        <p:tgtEl>
                                          <p:spTgt spid="21"/>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17"/>
                                        </p:tgtEl>
                                      </p:cBhvr>
                                    </p:animEffect>
                                    <p:animScale>
                                      <p:cBhvr>
                                        <p:cTn id="77" dur="250" autoRev="1" fill="hold"/>
                                        <p:tgtEl>
                                          <p:spTgt spid="17"/>
                                        </p:tgtEl>
                                      </p:cBhvr>
                                      <p:by x="105000" y="105000"/>
                                    </p:animScale>
                                  </p:childTnLst>
                                </p:cTn>
                              </p:par>
                            </p:childTnLst>
                          </p:cTn>
                        </p:par>
                      </p:childTnLst>
                    </p:cTn>
                  </p:par>
                </p:childTnLst>
              </p:cTn>
              <p:nextCondLst>
                <p:cond evt="onClick" delay="0">
                  <p:tgtEl>
                    <p:spTgt spid="17"/>
                  </p:tgtEl>
                </p:cond>
              </p:nextCondLst>
            </p:seq>
            <p:audio>
              <p:cMediaNode vol="80000">
                <p:cTn id="78" fill="hold" display="0">
                  <p:stCondLst>
                    <p:cond delay="indefinite"/>
                  </p:stCondLst>
                  <p:endCondLst>
                    <p:cond evt="onStopAudio" delay="0">
                      <p:tgtEl>
                        <p:sldTgt/>
                      </p:tgtEl>
                    </p:cond>
                  </p:endCondLst>
                </p:cTn>
                <p:tgtEl>
                  <p:spTgt spid="18"/>
                </p:tgtEl>
              </p:cMediaNode>
            </p:audio>
            <p:audio>
              <p:cMediaNode vol="80000">
                <p:cTn id="79" fill="hold" display="0">
                  <p:stCondLst>
                    <p:cond delay="indefinite"/>
                  </p:stCondLst>
                  <p:endCondLst>
                    <p:cond evt="onStopAudio" delay="0">
                      <p:tgtEl>
                        <p:sldTgt/>
                      </p:tgtEl>
                    </p:cond>
                  </p:endCondLst>
                </p:cTn>
                <p:tgtEl>
                  <p:spTgt spid="23"/>
                </p:tgtEl>
              </p:cMediaNode>
            </p:audio>
          </p:childTnLst>
        </p:cTn>
      </p:par>
    </p:tnLst>
    <p:bldLst>
      <p:bldP spid="9" grpId="0" animBg="1"/>
      <p:bldP spid="14" grpId="0" animBg="1"/>
      <p:bldP spid="14" grpId="1" animBg="1"/>
      <p:bldP spid="15" grpId="0" animBg="1"/>
      <p:bldP spid="15" grpId="1" animBg="1"/>
      <p:bldP spid="16" grpId="0" animBg="1"/>
      <p:bldP spid="16" grpId="1" animBg="1"/>
      <p:bldP spid="17" grpId="0" animBg="1"/>
      <p:bldP spid="17"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1821872" y="1165515"/>
            <a:ext cx="14644256" cy="2992581"/>
          </a:xfrm>
          <a:prstGeom prst="roundRect">
            <a:avLst/>
          </a:prstGeom>
          <a:solidFill>
            <a:srgbClr val="E3DAB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4400" b="1" noProof="1">
                <a:solidFill>
                  <a:prstClr val="black"/>
                </a:solidFill>
                <a:latin typeface="Arial" panose="020B0604020202020204" pitchFamily="34" charset="0"/>
                <a:cs typeface="Arial" panose="020B0604020202020204" pitchFamily="34" charset="0"/>
              </a:rPr>
              <a:t>Câu 3. </a:t>
            </a:r>
            <a:r>
              <a:rPr lang="vi-VN" sz="4400" noProof="1">
                <a:solidFill>
                  <a:prstClr val="black"/>
                </a:solidFill>
                <a:cs typeface="Arial" panose="020B0604020202020204" pitchFamily="34" charset="0"/>
              </a:rPr>
              <a:t>Yếu tố văn hóa mới bên ngoài du nhập vào và có tác động tới sự chuyển biến về văn hóa ở Đông Nam Á trong khoảng thế kỉ X – XV là</a:t>
            </a:r>
            <a:endParaRPr lang="vi-VN" sz="4400" noProof="1">
              <a:solidFill>
                <a:prstClr val="black"/>
              </a:solidFill>
              <a:latin typeface="Arial" panose="020B0604020202020204" pitchFamily="34" charset="0"/>
              <a:cs typeface="Arial" panose="020B0604020202020204" pitchFamily="34"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9663544" y="4615297"/>
            <a:ext cx="6802583" cy="1995053"/>
          </a:xfrm>
          <a:prstGeom prst="roundRect">
            <a:avLst/>
          </a:prstGeom>
          <a:solidFill>
            <a:srgbClr val="E3DAB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000" noProof="1">
                <a:solidFill>
                  <a:prstClr val="black"/>
                </a:solidFill>
                <a:latin typeface="Arial" panose="020B0604020202020204" pitchFamily="34" charset="0"/>
                <a:cs typeface="Arial" panose="020B0604020202020204" pitchFamily="34" charset="0"/>
              </a:rPr>
              <a:t>C. Hồi giáo.</a:t>
            </a:r>
            <a:endParaRPr lang="vi-VN" sz="4000" noProof="1">
              <a:solidFill>
                <a:prstClr val="black"/>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1821872" y="4615297"/>
            <a:ext cx="6802583" cy="1995053"/>
          </a:xfrm>
          <a:prstGeom prst="roundRect">
            <a:avLst/>
          </a:prstGeom>
          <a:solidFill>
            <a:srgbClr val="E3DAB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000" noProof="1">
                <a:solidFill>
                  <a:prstClr val="black"/>
                </a:solidFill>
                <a:latin typeface="Arial" panose="020B0604020202020204" pitchFamily="34" charset="0"/>
                <a:cs typeface="Arial" panose="020B0604020202020204" pitchFamily="34" charset="0"/>
              </a:rPr>
              <a:t>A. Phật giáo.</a:t>
            </a:r>
            <a:endParaRPr lang="vi-VN" sz="4000" noProof="1">
              <a:solidFill>
                <a:prstClr val="black"/>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1821872" y="7076198"/>
            <a:ext cx="6802583" cy="1995053"/>
          </a:xfrm>
          <a:prstGeom prst="roundRect">
            <a:avLst/>
          </a:prstGeom>
          <a:solidFill>
            <a:srgbClr val="E3DAB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000" noProof="1">
                <a:solidFill>
                  <a:prstClr val="black"/>
                </a:solidFill>
                <a:latin typeface="Arial" panose="020B0604020202020204" pitchFamily="34" charset="0"/>
                <a:cs typeface="Arial" panose="020B0604020202020204" pitchFamily="34" charset="0"/>
              </a:rPr>
              <a:t>B. Hin-đu giáo.</a:t>
            </a:r>
            <a:endParaRPr lang="vi-VN" sz="4000" noProof="1">
              <a:solidFill>
                <a:prstClr val="black"/>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9663544" y="7067548"/>
            <a:ext cx="6802583" cy="1995053"/>
          </a:xfrm>
          <a:prstGeom prst="roundRect">
            <a:avLst/>
          </a:prstGeom>
          <a:solidFill>
            <a:srgbClr val="E3DAB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000" noProof="1">
                <a:solidFill>
                  <a:prstClr val="black"/>
                </a:solidFill>
                <a:latin typeface="Arial" panose="020B0604020202020204" pitchFamily="34" charset="0"/>
                <a:cs typeface="Arial" panose="020B0604020202020204" pitchFamily="34" charset="0"/>
              </a:rPr>
              <a:t>D. Thiên Chúa giáo.</a:t>
            </a:r>
            <a:endParaRPr lang="vi-VN" sz="4000" noProof="1">
              <a:solidFill>
                <a:prstClr val="black"/>
              </a:solidFill>
              <a:latin typeface="Arial" panose="020B0604020202020204" pitchFamily="34" charset="0"/>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076643" y="5055951"/>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29036" y="7497037"/>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90943" y="7497037"/>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29036" y="5022272"/>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12172976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Left)">
                                      <p:cBhvr>
                                        <p:cTn id="15" dur="500"/>
                                        <p:tgtEl>
                                          <p:spTgt spid="7"/>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3"/>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3"/>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D99694"/>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4"/>
                                        </p:tgtEl>
                                      </p:cBhvr>
                                    </p:cmd>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1821872" y="1222667"/>
            <a:ext cx="14644256" cy="2992581"/>
          </a:xfrm>
          <a:prstGeom prst="roundRect">
            <a:avLst/>
          </a:prstGeom>
          <a:solidFill>
            <a:srgbClr val="E3DAB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4400" b="1" noProof="1">
                <a:solidFill>
                  <a:prstClr val="black"/>
                </a:solidFill>
                <a:latin typeface="Arial" panose="020B0604020202020204" pitchFamily="34" charset="0"/>
                <a:cs typeface="Arial" panose="020B0604020202020204" pitchFamily="34" charset="0"/>
              </a:rPr>
              <a:t>Câu </a:t>
            </a:r>
            <a:r>
              <a:rPr lang="en-US" sz="4400" b="1" noProof="1">
                <a:solidFill>
                  <a:prstClr val="black"/>
                </a:solidFill>
                <a:latin typeface="Arial" panose="020B0604020202020204" pitchFamily="34" charset="0"/>
                <a:cs typeface="Arial" panose="020B0604020202020204" pitchFamily="34" charset="0"/>
              </a:rPr>
              <a:t>4</a:t>
            </a:r>
            <a:r>
              <a:rPr lang="vi-VN" sz="4400" b="1" noProof="1">
                <a:solidFill>
                  <a:prstClr val="black"/>
                </a:solidFill>
                <a:latin typeface="Arial" panose="020B0604020202020204" pitchFamily="34" charset="0"/>
                <a:cs typeface="Arial" panose="020B0604020202020204" pitchFamily="34" charset="0"/>
              </a:rPr>
              <a:t>. </a:t>
            </a:r>
            <a:r>
              <a:rPr lang="vi-VN" sz="4400" noProof="1">
                <a:solidFill>
                  <a:prstClr val="black"/>
                </a:solidFill>
                <a:cs typeface="Arial" panose="020B0604020202020204" pitchFamily="34" charset="0"/>
              </a:rPr>
              <a:t>Yếu tố văn hóa nào sau đây giữ vai trò </a:t>
            </a:r>
            <a:endParaRPr lang="en-US" sz="4400" noProof="1">
              <a:solidFill>
                <a:prstClr val="black"/>
              </a:solidFill>
              <a:cs typeface="Arial" panose="020B0604020202020204" pitchFamily="34" charset="0"/>
            </a:endParaRPr>
          </a:p>
          <a:p>
            <a:pPr algn="ctr" defTabSz="1371600">
              <a:lnSpc>
                <a:spcPct val="150000"/>
              </a:lnSpc>
            </a:pPr>
            <a:r>
              <a:rPr lang="vi-VN" sz="4400" noProof="1">
                <a:solidFill>
                  <a:prstClr val="black"/>
                </a:solidFill>
                <a:cs typeface="Arial" panose="020B0604020202020204" pitchFamily="34" charset="0"/>
              </a:rPr>
              <a:t>quan trọng trong việc thúc đẩy quá trình giao lưu, tiếp biến văn hóa giữa phương Tây với Đông Nam Á?</a:t>
            </a:r>
            <a:endParaRPr lang="vi-VN" sz="4400" noProof="1">
              <a:solidFill>
                <a:prstClr val="black"/>
              </a:solidFill>
              <a:latin typeface="Arial" panose="020B0604020202020204" pitchFamily="34" charset="0"/>
              <a:cs typeface="Arial" panose="020B0604020202020204" pitchFamily="34"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1821875" y="7124700"/>
            <a:ext cx="6802583" cy="1995053"/>
          </a:xfrm>
          <a:prstGeom prst="roundRect">
            <a:avLst/>
          </a:prstGeom>
          <a:solidFill>
            <a:srgbClr val="E3DAB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000" noProof="1">
                <a:solidFill>
                  <a:prstClr val="black"/>
                </a:solidFill>
                <a:latin typeface="Arial" panose="020B0604020202020204" pitchFamily="34" charset="0"/>
                <a:cs typeface="Arial" panose="020B0604020202020204" pitchFamily="34" charset="0"/>
              </a:rPr>
              <a:t>B. Ngôn ngữ.</a:t>
            </a:r>
            <a:endParaRPr lang="vi-VN" sz="4000" noProof="1">
              <a:solidFill>
                <a:prstClr val="black"/>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1821872" y="4672449"/>
            <a:ext cx="6802583" cy="1995053"/>
          </a:xfrm>
          <a:prstGeom prst="roundRect">
            <a:avLst/>
          </a:prstGeom>
          <a:solidFill>
            <a:srgbClr val="E3DAB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000" noProof="1">
                <a:solidFill>
                  <a:prstClr val="black"/>
                </a:solidFill>
                <a:latin typeface="Arial" panose="020B0604020202020204" pitchFamily="34" charset="0"/>
                <a:cs typeface="Arial" panose="020B0604020202020204" pitchFamily="34" charset="0"/>
              </a:rPr>
              <a:t>A. Lễ hội.</a:t>
            </a:r>
            <a:endParaRPr lang="vi-VN" sz="4000" noProof="1">
              <a:solidFill>
                <a:prstClr val="black"/>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9663545" y="4672449"/>
            <a:ext cx="6802583" cy="1995053"/>
          </a:xfrm>
          <a:prstGeom prst="roundRect">
            <a:avLst/>
          </a:prstGeom>
          <a:solidFill>
            <a:srgbClr val="E3DAB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000" noProof="1">
                <a:solidFill>
                  <a:prstClr val="black"/>
                </a:solidFill>
                <a:latin typeface="Arial" panose="020B0604020202020204" pitchFamily="34" charset="0"/>
                <a:cs typeface="Arial" panose="020B0604020202020204" pitchFamily="34" charset="0"/>
              </a:rPr>
              <a:t>C. Kiến trúc.</a:t>
            </a:r>
            <a:endParaRPr lang="vi-VN" sz="4000" noProof="1">
              <a:solidFill>
                <a:prstClr val="black"/>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9663544" y="7124700"/>
            <a:ext cx="6802583" cy="1995053"/>
          </a:xfrm>
          <a:prstGeom prst="roundRect">
            <a:avLst/>
          </a:prstGeom>
          <a:solidFill>
            <a:srgbClr val="E3DAB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000" noProof="1">
                <a:solidFill>
                  <a:prstClr val="black"/>
                </a:solidFill>
                <a:latin typeface="Arial" panose="020B0604020202020204" pitchFamily="34" charset="0"/>
                <a:cs typeface="Arial" panose="020B0604020202020204" pitchFamily="34" charset="0"/>
              </a:rPr>
              <a:t>D. Văn học.</a:t>
            </a:r>
            <a:endParaRPr lang="vi-VN" sz="4000" noProof="1">
              <a:solidFill>
                <a:prstClr val="black"/>
              </a:solidFill>
              <a:latin typeface="Arial" panose="020B0604020202020204" pitchFamily="34" charset="0"/>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224650" y="7565354"/>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90943" y="5079424"/>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90943" y="7554189"/>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29036" y="5079424"/>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pic>
        <p:nvPicPr>
          <p:cNvPr id="9" name="Picture 8">
            <a:extLst>
              <a:ext uri="{FF2B5EF4-FFF2-40B4-BE49-F238E27FC236}">
                <a16:creationId xmlns:a16="http://schemas.microsoft.com/office/drawing/2014/main" id="{0F758E6E-00FB-240C-3A54-95F356AB30AA}"/>
              </a:ext>
            </a:extLst>
          </p:cNvPr>
          <p:cNvPicPr>
            <a:picLocks noChangeAspect="1"/>
          </p:cNvPicPr>
          <p:nvPr/>
        </p:nvPicPr>
        <p:blipFill>
          <a:blip r:embed="rId11"/>
          <a:stretch>
            <a:fillRect/>
          </a:stretch>
        </p:blipFill>
        <p:spPr>
          <a:xfrm>
            <a:off x="17206" y="9793266"/>
            <a:ext cx="2164574" cy="471611"/>
          </a:xfrm>
          <a:prstGeom prst="rect">
            <a:avLst/>
          </a:prstGeom>
        </p:spPr>
      </p:pic>
    </p:spTree>
    <p:extLst>
      <p:ext uri="{BB962C8B-B14F-4D97-AF65-F5344CB8AC3E}">
        <p14:creationId xmlns:p14="http://schemas.microsoft.com/office/powerpoint/2010/main" val="16844069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3"/>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3"/>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D99694"/>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4"/>
                                        </p:tgtEl>
                                      </p:cBhvr>
                                    </p:cmd>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1821872" y="1222667"/>
            <a:ext cx="14644256" cy="2992581"/>
          </a:xfrm>
          <a:prstGeom prst="roundRect">
            <a:avLst/>
          </a:prstGeom>
          <a:solidFill>
            <a:srgbClr val="E3DAB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4400" b="1" noProof="1">
                <a:solidFill>
                  <a:prstClr val="black"/>
                </a:solidFill>
                <a:latin typeface="Arial" panose="020B0604020202020204" pitchFamily="34" charset="0"/>
                <a:cs typeface="Arial" panose="020B0604020202020204" pitchFamily="34" charset="0"/>
              </a:rPr>
              <a:t>Câu </a:t>
            </a:r>
            <a:r>
              <a:rPr lang="en-US" sz="4400" b="1" noProof="1">
                <a:solidFill>
                  <a:prstClr val="black"/>
                </a:solidFill>
                <a:latin typeface="Arial" panose="020B0604020202020204" pitchFamily="34" charset="0"/>
                <a:cs typeface="Arial" panose="020B0604020202020204" pitchFamily="34" charset="0"/>
              </a:rPr>
              <a:t>5</a:t>
            </a:r>
            <a:r>
              <a:rPr lang="vi-VN" sz="4400" b="1" noProof="1">
                <a:solidFill>
                  <a:prstClr val="black"/>
                </a:solidFill>
                <a:latin typeface="Arial" panose="020B0604020202020204" pitchFamily="34" charset="0"/>
                <a:cs typeface="Arial" panose="020B0604020202020204" pitchFamily="34" charset="0"/>
              </a:rPr>
              <a:t>. </a:t>
            </a:r>
            <a:r>
              <a:rPr lang="vi-VN" sz="4400" noProof="1">
                <a:solidFill>
                  <a:prstClr val="black"/>
                </a:solidFill>
                <a:cs typeface="Arial" panose="020B0604020202020204" pitchFamily="34" charset="0"/>
              </a:rPr>
              <a:t>Một trong những yếu tố tác động đến sự </a:t>
            </a:r>
            <a:endParaRPr lang="en-US" sz="4400" noProof="1">
              <a:solidFill>
                <a:prstClr val="black"/>
              </a:solidFill>
              <a:cs typeface="Arial" panose="020B0604020202020204" pitchFamily="34" charset="0"/>
            </a:endParaRPr>
          </a:p>
          <a:p>
            <a:pPr algn="ctr" defTabSz="1371600">
              <a:lnSpc>
                <a:spcPct val="150000"/>
              </a:lnSpc>
            </a:pPr>
            <a:r>
              <a:rPr lang="vi-VN" sz="4400" noProof="1">
                <a:solidFill>
                  <a:prstClr val="black"/>
                </a:solidFill>
                <a:cs typeface="Arial" panose="020B0604020202020204" pitchFamily="34" charset="0"/>
              </a:rPr>
              <a:t>khủng hoảng và suy vong của nhiều quốc gia phong kiến Đông Nam Á từ thế kỉ XVI đến thế kỉ XIX là</a:t>
            </a:r>
            <a:endParaRPr lang="vi-VN" sz="4400" noProof="1">
              <a:solidFill>
                <a:prstClr val="black"/>
              </a:solidFill>
              <a:latin typeface="Arial" panose="020B0604020202020204" pitchFamily="34" charset="0"/>
              <a:cs typeface="Arial" panose="020B0604020202020204" pitchFamily="34"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1821875" y="7124700"/>
            <a:ext cx="6802583" cy="1995053"/>
          </a:xfrm>
          <a:prstGeom prst="roundRect">
            <a:avLst/>
          </a:prstGeom>
          <a:solidFill>
            <a:srgbClr val="E3DAB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4000" noProof="1">
                <a:solidFill>
                  <a:prstClr val="black"/>
                </a:solidFill>
                <a:cs typeface="Arial" panose="020B0604020202020204" pitchFamily="34" charset="0"/>
              </a:rPr>
              <a:t>B. Quá trình xâm nhập của các nước phương tây.</a:t>
            </a:r>
            <a:endParaRPr lang="vi-VN" sz="4000" noProof="1">
              <a:solidFill>
                <a:prstClr val="black"/>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1821872" y="4672449"/>
            <a:ext cx="6802583" cy="1995053"/>
          </a:xfrm>
          <a:prstGeom prst="roundRect">
            <a:avLst/>
          </a:prstGeom>
          <a:solidFill>
            <a:srgbClr val="E3DAB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000" noProof="1">
                <a:solidFill>
                  <a:prstClr val="black"/>
                </a:solidFill>
                <a:latin typeface="Arial" panose="020B0604020202020204" pitchFamily="34" charset="0"/>
                <a:cs typeface="Arial" panose="020B0604020202020204" pitchFamily="34" charset="0"/>
              </a:rPr>
              <a:t>A. Sự du nhập của thiên chúa giáo.</a:t>
            </a:r>
            <a:endParaRPr lang="vi-VN" sz="4000" noProof="1">
              <a:solidFill>
                <a:prstClr val="black"/>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9663545" y="4672449"/>
            <a:ext cx="6802583" cy="1995053"/>
          </a:xfrm>
          <a:prstGeom prst="roundRect">
            <a:avLst/>
          </a:prstGeom>
          <a:solidFill>
            <a:srgbClr val="E3DAB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000" noProof="1">
                <a:solidFill>
                  <a:prstClr val="black"/>
                </a:solidFill>
                <a:latin typeface="Arial" panose="020B0604020202020204" pitchFamily="34" charset="0"/>
                <a:cs typeface="Arial" panose="020B0604020202020204" pitchFamily="34" charset="0"/>
              </a:rPr>
              <a:t>C. Sự xâm nhập và lan tỏa của hồi giáo.</a:t>
            </a:r>
            <a:endParaRPr lang="vi-VN" sz="4000" noProof="1">
              <a:solidFill>
                <a:prstClr val="black"/>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9663544" y="7124700"/>
            <a:ext cx="6802583" cy="1995053"/>
          </a:xfrm>
          <a:prstGeom prst="roundRect">
            <a:avLst/>
          </a:prstGeom>
          <a:solidFill>
            <a:srgbClr val="E3DAB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4000" noProof="1">
                <a:solidFill>
                  <a:prstClr val="black"/>
                </a:solidFill>
                <a:cs typeface="Arial" panose="020B0604020202020204" pitchFamily="34" charset="0"/>
              </a:rPr>
              <a:t>D. Sự bành trướng và xâm lược của trung hoa.</a:t>
            </a:r>
            <a:endParaRPr lang="vi-VN" sz="4000" noProof="1">
              <a:solidFill>
                <a:prstClr val="black"/>
              </a:solidFill>
              <a:latin typeface="Arial" panose="020B0604020202020204" pitchFamily="34" charset="0"/>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224650" y="7565354"/>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90943" y="5079424"/>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90943" y="7554189"/>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29036" y="5079424"/>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18723359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3"/>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3"/>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D99694"/>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4"/>
                                        </p:tgtEl>
                                      </p:cBhvr>
                                    </p:cmd>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grpSp>
        <p:nvGrpSpPr>
          <p:cNvPr id="2" name="Google Shape;160;p1">
            <a:extLst>
              <a:ext uri="{FF2B5EF4-FFF2-40B4-BE49-F238E27FC236}">
                <a16:creationId xmlns:a16="http://schemas.microsoft.com/office/drawing/2014/main" id="{72AD26A1-1173-40C5-4A2F-1ED21977B158}"/>
              </a:ext>
            </a:extLst>
          </p:cNvPr>
          <p:cNvGrpSpPr/>
          <p:nvPr/>
        </p:nvGrpSpPr>
        <p:grpSpPr>
          <a:xfrm>
            <a:off x="5829300" y="0"/>
            <a:ext cx="6629400" cy="2264226"/>
            <a:chOff x="633147" y="-1998"/>
            <a:chExt cx="5288779" cy="785741"/>
          </a:xfrm>
        </p:grpSpPr>
        <p:sp>
          <p:nvSpPr>
            <p:cNvPr id="5" name="Google Shape;161;p1">
              <a:extLst>
                <a:ext uri="{FF2B5EF4-FFF2-40B4-BE49-F238E27FC236}">
                  <a16:creationId xmlns:a16="http://schemas.microsoft.com/office/drawing/2014/main" id="{53C08341-488E-27D8-17B0-F4D148FA1985}"/>
                </a:ext>
              </a:extLst>
            </p:cNvPr>
            <p:cNvSpPr/>
            <p:nvPr/>
          </p:nvSpPr>
          <p:spPr>
            <a:xfrm>
              <a:off x="1707174" y="-1998"/>
              <a:ext cx="45719" cy="294735"/>
            </a:xfrm>
            <a:prstGeom prst="rect">
              <a:avLst/>
            </a:prstGeom>
            <a:solidFill>
              <a:srgbClr val="CE3028"/>
            </a:solidFill>
            <a:ln>
              <a:noFill/>
            </a:ln>
          </p:spPr>
          <p:txBody>
            <a:bodyPr spcFirstLastPara="1" wrap="square" lIns="137138" tIns="68550" rIns="137138" bIns="68550" anchor="ctr" anchorCtr="0">
              <a:noAutofit/>
            </a:bodyPr>
            <a:lstStyle/>
            <a:p>
              <a:pPr algn="ctr" defTabSz="1371600">
                <a:buClr>
                  <a:srgbClr val="FFFFFF"/>
                </a:buClr>
                <a:buSzPts val="4000"/>
              </a:pPr>
              <a:endParaRPr sz="5400" kern="0">
                <a:solidFill>
                  <a:srgbClr val="FFFFFF"/>
                </a:solidFill>
                <a:latin typeface="Calibri"/>
                <a:ea typeface="Calibri"/>
                <a:cs typeface="Calibri"/>
                <a:sym typeface="Calibri"/>
              </a:endParaRPr>
            </a:p>
          </p:txBody>
        </p:sp>
        <p:sp>
          <p:nvSpPr>
            <p:cNvPr id="6" name="Google Shape;162;p1">
              <a:extLst>
                <a:ext uri="{FF2B5EF4-FFF2-40B4-BE49-F238E27FC236}">
                  <a16:creationId xmlns:a16="http://schemas.microsoft.com/office/drawing/2014/main" id="{E8B850B1-7F3B-D9F3-A892-36793A999E0B}"/>
                </a:ext>
              </a:extLst>
            </p:cNvPr>
            <p:cNvSpPr/>
            <p:nvPr/>
          </p:nvSpPr>
          <p:spPr>
            <a:xfrm>
              <a:off x="4768850" y="-1998"/>
              <a:ext cx="45719" cy="294735"/>
            </a:xfrm>
            <a:prstGeom prst="rect">
              <a:avLst/>
            </a:prstGeom>
            <a:solidFill>
              <a:srgbClr val="CE3028"/>
            </a:solidFill>
            <a:ln>
              <a:noFill/>
            </a:ln>
          </p:spPr>
          <p:txBody>
            <a:bodyPr spcFirstLastPara="1" wrap="square" lIns="137138" tIns="68550" rIns="137138" bIns="68550" anchor="ctr" anchorCtr="0">
              <a:noAutofit/>
            </a:bodyPr>
            <a:lstStyle/>
            <a:p>
              <a:pPr algn="ctr" defTabSz="1371600">
                <a:buClr>
                  <a:srgbClr val="FFFFFF"/>
                </a:buClr>
                <a:buSzPts val="4000"/>
              </a:pPr>
              <a:endParaRPr sz="5400" kern="0">
                <a:solidFill>
                  <a:srgbClr val="FFFFFF"/>
                </a:solidFill>
                <a:latin typeface="Calibri"/>
                <a:ea typeface="Calibri"/>
                <a:cs typeface="Calibri"/>
                <a:sym typeface="Calibri"/>
              </a:endParaRPr>
            </a:p>
          </p:txBody>
        </p:sp>
        <p:sp>
          <p:nvSpPr>
            <p:cNvPr id="7" name="Google Shape;163;p1">
              <a:extLst>
                <a:ext uri="{FF2B5EF4-FFF2-40B4-BE49-F238E27FC236}">
                  <a16:creationId xmlns:a16="http://schemas.microsoft.com/office/drawing/2014/main" id="{565686EC-682F-F308-3301-EAA1F558D3A5}"/>
                </a:ext>
              </a:extLst>
            </p:cNvPr>
            <p:cNvSpPr/>
            <p:nvPr/>
          </p:nvSpPr>
          <p:spPr>
            <a:xfrm>
              <a:off x="633147" y="219500"/>
              <a:ext cx="5288779" cy="564243"/>
            </a:xfrm>
            <a:prstGeom prst="roundRect">
              <a:avLst>
                <a:gd name="adj" fmla="val 16667"/>
              </a:avLst>
            </a:prstGeom>
            <a:solidFill>
              <a:srgbClr val="CE3028"/>
            </a:solidFill>
            <a:ln>
              <a:noFill/>
            </a:ln>
          </p:spPr>
          <p:txBody>
            <a:bodyPr spcFirstLastPara="1" wrap="square" lIns="137138" tIns="68550" rIns="137138" bIns="68550" anchor="ctr" anchorCtr="0">
              <a:noAutofit/>
            </a:bodyPr>
            <a:lstStyle/>
            <a:p>
              <a:pPr algn="ctr" defTabSz="1371600">
                <a:buClr>
                  <a:srgbClr val="FFFFFF"/>
                </a:buClr>
                <a:buSzPts val="4400"/>
              </a:pPr>
              <a:r>
                <a:rPr lang="en-US" sz="6000" b="1" kern="0">
                  <a:solidFill>
                    <a:srgbClr val="FFFFFF"/>
                  </a:solidFill>
                  <a:latin typeface="Arial"/>
                  <a:cs typeface="Arial"/>
                  <a:sym typeface="Arial"/>
                </a:rPr>
                <a:t>TỰ LUẬN</a:t>
              </a:r>
              <a:endParaRPr sz="6000" kern="0">
                <a:solidFill>
                  <a:srgbClr val="000000"/>
                </a:solidFill>
                <a:latin typeface="Arial"/>
                <a:cs typeface="Arial"/>
                <a:sym typeface="Arial"/>
              </a:endParaRPr>
            </a:p>
          </p:txBody>
        </p:sp>
      </p:grpSp>
      <p:sp>
        <p:nvSpPr>
          <p:cNvPr id="8" name="TextBox 7">
            <a:extLst>
              <a:ext uri="{FF2B5EF4-FFF2-40B4-BE49-F238E27FC236}">
                <a16:creationId xmlns:a16="http://schemas.microsoft.com/office/drawing/2014/main" id="{ACC2B5BC-2B2E-2E22-8A95-981D28B18564}"/>
              </a:ext>
            </a:extLst>
          </p:cNvPr>
          <p:cNvSpPr txBox="1"/>
          <p:nvPr/>
        </p:nvSpPr>
        <p:spPr>
          <a:xfrm>
            <a:off x="676013" y="2476500"/>
            <a:ext cx="16935973" cy="1824923"/>
          </a:xfrm>
          <a:prstGeom prst="rect">
            <a:avLst/>
          </a:prstGeom>
          <a:noFill/>
        </p:spPr>
        <p:txBody>
          <a:bodyPr wrap="square">
            <a:spAutoFit/>
          </a:bodyPr>
          <a:lstStyle/>
          <a:p>
            <a:pPr algn="just" defTabSz="1828800">
              <a:lnSpc>
                <a:spcPct val="150000"/>
              </a:lnSpc>
              <a:buClr>
                <a:srgbClr val="000000"/>
              </a:buClr>
            </a:pPr>
            <a:r>
              <a:rPr lang="en-US" sz="4000" b="1" i="1" kern="0">
                <a:solidFill>
                  <a:srgbClr val="FF0000"/>
                </a:solidFill>
                <a:latin typeface="Arial"/>
                <a:cs typeface="Arial"/>
                <a:sym typeface="Arial"/>
              </a:rPr>
              <a:t>Nhiệm vụ: </a:t>
            </a:r>
            <a:r>
              <a:rPr lang="vi-VN" sz="4000" kern="0">
                <a:solidFill>
                  <a:srgbClr val="000000"/>
                </a:solidFill>
                <a:latin typeface="Arial"/>
                <a:cs typeface="Arial"/>
                <a:sym typeface="Arial"/>
              </a:rPr>
              <a:t>Thể hiện trên trục thời gian các thời kì phát triển của văn minh Đông Nam Á từ những thế kỉ trước Công nguyên đến thế kỉ XIX.</a:t>
            </a:r>
            <a:endParaRPr lang="en-US" sz="4000" kern="0">
              <a:solidFill>
                <a:srgbClr val="000000"/>
              </a:solidFill>
              <a:latin typeface="Arial"/>
              <a:cs typeface="Arial"/>
              <a:sym typeface="Arial"/>
            </a:endParaRPr>
          </a:p>
        </p:txBody>
      </p:sp>
      <p:pic>
        <p:nvPicPr>
          <p:cNvPr id="9" name="Picture 8">
            <a:extLst>
              <a:ext uri="{FF2B5EF4-FFF2-40B4-BE49-F238E27FC236}">
                <a16:creationId xmlns:a16="http://schemas.microsoft.com/office/drawing/2014/main" id="{C276D84E-C5AB-F9AD-208D-196CD6BA3AD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01565" y="4827919"/>
            <a:ext cx="17284870" cy="4820803"/>
          </a:xfrm>
          <a:prstGeom prst="rect">
            <a:avLst/>
          </a:prstGeom>
        </p:spPr>
      </p:pic>
    </p:spTree>
    <p:extLst>
      <p:ext uri="{BB962C8B-B14F-4D97-AF65-F5344CB8AC3E}">
        <p14:creationId xmlns:p14="http://schemas.microsoft.com/office/powerpoint/2010/main" val="33511569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6C8B154A-5852-2E84-ADFD-49CC26ABD249}"/>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D47FEFA-5539-1859-F71C-9DF655E0F97A}"/>
              </a:ext>
            </a:extLst>
          </p:cNvPr>
          <p:cNvSpPr/>
          <p:nvPr/>
        </p:nvSpPr>
        <p:spPr>
          <a:xfrm>
            <a:off x="1073727" y="8420100"/>
            <a:ext cx="15818427" cy="1447800"/>
          </a:xfrm>
          <a:prstGeom prst="roundRect">
            <a:avLst/>
          </a:prstGeom>
          <a:solidFill>
            <a:schemeClr val="bg1"/>
          </a:solidFill>
          <a:ln w="571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Aptos" panose="02110004020202020204"/>
                <a:ea typeface="+mn-ea"/>
                <a:cs typeface="+mn-cs"/>
              </a:rPr>
              <a:t>Đây là đâu?</a:t>
            </a:r>
          </a:p>
        </p:txBody>
      </p:sp>
      <p:sp>
        <p:nvSpPr>
          <p:cNvPr id="3" name="Rectangle: Rounded Corners 2">
            <a:extLst>
              <a:ext uri="{FF2B5EF4-FFF2-40B4-BE49-F238E27FC236}">
                <a16:creationId xmlns:a16="http://schemas.microsoft.com/office/drawing/2014/main" id="{CCF3C834-F184-8147-D4AE-57AEE8446722}"/>
              </a:ext>
            </a:extLst>
          </p:cNvPr>
          <p:cNvSpPr/>
          <p:nvPr/>
        </p:nvSpPr>
        <p:spPr>
          <a:xfrm>
            <a:off x="1066800" y="8420100"/>
            <a:ext cx="15818427" cy="1447800"/>
          </a:xfrm>
          <a:prstGeom prst="roundRect">
            <a:avLst/>
          </a:prstGeom>
          <a:solidFill>
            <a:schemeClr val="accent5"/>
          </a:solidFill>
          <a:ln w="571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Aptos" panose="02110004020202020204"/>
                <a:ea typeface="+mn-ea"/>
                <a:cs typeface="+mn-cs"/>
              </a:rPr>
              <a:t>DI TÍCH TRÀ KIỆU (QUẢNG NAM, VIỆT NAM)</a:t>
            </a:r>
          </a:p>
        </p:txBody>
      </p:sp>
      <p:sp>
        <p:nvSpPr>
          <p:cNvPr id="4" name="Multiplication Sign 3">
            <a:hlinkClick r:id="rId3" action="ppaction://hlinksldjump"/>
            <a:extLst>
              <a:ext uri="{FF2B5EF4-FFF2-40B4-BE49-F238E27FC236}">
                <a16:creationId xmlns:a16="http://schemas.microsoft.com/office/drawing/2014/main" id="{1FB21368-193A-851A-5619-8359315459A5}"/>
              </a:ext>
            </a:extLst>
          </p:cNvPr>
          <p:cNvSpPr/>
          <p:nvPr/>
        </p:nvSpPr>
        <p:spPr>
          <a:xfrm>
            <a:off x="17368837" y="0"/>
            <a:ext cx="914400" cy="914400"/>
          </a:xfrm>
          <a:prstGeom prst="mathMultiply">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942960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DEE79B-31BE-ACE8-C1D2-24E8D0452E13}"/>
              </a:ext>
            </a:extLst>
          </p:cNvPr>
          <p:cNvSpPr txBox="1"/>
          <p:nvPr/>
        </p:nvSpPr>
        <p:spPr>
          <a:xfrm>
            <a:off x="0" y="676951"/>
            <a:ext cx="18288000" cy="1200329"/>
          </a:xfrm>
          <a:prstGeom prst="rect">
            <a:avLst/>
          </a:prstGeom>
          <a:noFill/>
        </p:spPr>
        <p:txBody>
          <a:bodyPr wrap="square" rtlCol="0">
            <a:spAutoFit/>
          </a:bodyPr>
          <a:lstStyle/>
          <a:p>
            <a:pPr algn="ctr"/>
            <a:r>
              <a:rPr lang="en-US" sz="7200" b="1">
                <a:latin typeface="Arial" panose="020B0604020202020204" pitchFamily="34" charset="0"/>
                <a:cs typeface="Arial" panose="020B0604020202020204" pitchFamily="34" charset="0"/>
              </a:rPr>
              <a:t>VẬN DỤNG </a:t>
            </a:r>
          </a:p>
        </p:txBody>
      </p:sp>
      <p:grpSp>
        <p:nvGrpSpPr>
          <p:cNvPr id="3" name="Group 2">
            <a:extLst>
              <a:ext uri="{FF2B5EF4-FFF2-40B4-BE49-F238E27FC236}">
                <a16:creationId xmlns:a16="http://schemas.microsoft.com/office/drawing/2014/main" id="{5AB1175E-604F-6915-D127-2E2844E7A48E}"/>
              </a:ext>
            </a:extLst>
          </p:cNvPr>
          <p:cNvGrpSpPr/>
          <p:nvPr/>
        </p:nvGrpSpPr>
        <p:grpSpPr>
          <a:xfrm>
            <a:off x="816783" y="5307238"/>
            <a:ext cx="16375207" cy="4992461"/>
            <a:chOff x="816783" y="5307238"/>
            <a:chExt cx="16375207" cy="4992461"/>
          </a:xfrm>
        </p:grpSpPr>
        <p:pic>
          <p:nvPicPr>
            <p:cNvPr id="4" name="Picture 4">
              <a:extLst>
                <a:ext uri="{FF2B5EF4-FFF2-40B4-BE49-F238E27FC236}">
                  <a16:creationId xmlns:a16="http://schemas.microsoft.com/office/drawing/2014/main" id="{F964123A-0259-E404-D75E-71CB3A1633C9}"/>
                </a:ext>
              </a:extLst>
            </p:cNvPr>
            <p:cNvPicPr>
              <a:picLocks noChangeAspect="1"/>
            </p:cNvPicPr>
            <p:nvPr/>
          </p:nvPicPr>
          <p:blipFill>
            <a:blip r:embed="rId2"/>
            <a:srcRect/>
            <a:stretch>
              <a:fillRect/>
            </a:stretch>
          </p:blipFill>
          <p:spPr>
            <a:xfrm>
              <a:off x="816783" y="5479024"/>
              <a:ext cx="1833041" cy="4807975"/>
            </a:xfrm>
            <a:prstGeom prst="rect">
              <a:avLst/>
            </a:prstGeom>
          </p:spPr>
        </p:pic>
        <p:pic>
          <p:nvPicPr>
            <p:cNvPr id="5" name="Picture 9">
              <a:extLst>
                <a:ext uri="{FF2B5EF4-FFF2-40B4-BE49-F238E27FC236}">
                  <a16:creationId xmlns:a16="http://schemas.microsoft.com/office/drawing/2014/main" id="{CBE5531B-D280-0FB4-FF9C-3979A10B6CBA}"/>
                </a:ext>
              </a:extLst>
            </p:cNvPr>
            <p:cNvPicPr>
              <a:picLocks noChangeAspect="1"/>
            </p:cNvPicPr>
            <p:nvPr/>
          </p:nvPicPr>
          <p:blipFill>
            <a:blip r:embed="rId3"/>
            <a:srcRect/>
            <a:stretch>
              <a:fillRect/>
            </a:stretch>
          </p:blipFill>
          <p:spPr>
            <a:xfrm>
              <a:off x="4215727" y="5307238"/>
              <a:ext cx="1786489" cy="4979761"/>
            </a:xfrm>
            <a:prstGeom prst="rect">
              <a:avLst/>
            </a:prstGeom>
          </p:spPr>
        </p:pic>
        <p:pic>
          <p:nvPicPr>
            <p:cNvPr id="6" name="Picture 6">
              <a:extLst>
                <a:ext uri="{FF2B5EF4-FFF2-40B4-BE49-F238E27FC236}">
                  <a16:creationId xmlns:a16="http://schemas.microsoft.com/office/drawing/2014/main" id="{2F934E2B-9636-AB74-9735-1061FDF24C40}"/>
                </a:ext>
              </a:extLst>
            </p:cNvPr>
            <p:cNvPicPr>
              <a:picLocks noChangeAspect="1"/>
            </p:cNvPicPr>
            <p:nvPr/>
          </p:nvPicPr>
          <p:blipFill>
            <a:blip r:embed="rId4"/>
            <a:srcRect/>
            <a:stretch>
              <a:fillRect/>
            </a:stretch>
          </p:blipFill>
          <p:spPr>
            <a:xfrm>
              <a:off x="7556616" y="5632662"/>
              <a:ext cx="2321852" cy="4667037"/>
            </a:xfrm>
            <a:prstGeom prst="rect">
              <a:avLst/>
            </a:prstGeom>
          </p:spPr>
        </p:pic>
        <p:pic>
          <p:nvPicPr>
            <p:cNvPr id="7" name="Picture 8">
              <a:extLst>
                <a:ext uri="{FF2B5EF4-FFF2-40B4-BE49-F238E27FC236}">
                  <a16:creationId xmlns:a16="http://schemas.microsoft.com/office/drawing/2014/main" id="{05AD9D0F-3FB4-35D8-B5F0-9D39348A419A}"/>
                </a:ext>
              </a:extLst>
            </p:cNvPr>
            <p:cNvPicPr>
              <a:picLocks noChangeAspect="1"/>
            </p:cNvPicPr>
            <p:nvPr/>
          </p:nvPicPr>
          <p:blipFill>
            <a:blip r:embed="rId5"/>
            <a:srcRect/>
            <a:stretch>
              <a:fillRect/>
            </a:stretch>
          </p:blipFill>
          <p:spPr>
            <a:xfrm>
              <a:off x="11230966" y="5580894"/>
              <a:ext cx="2325978" cy="4718805"/>
            </a:xfrm>
            <a:prstGeom prst="rect">
              <a:avLst/>
            </a:prstGeom>
          </p:spPr>
        </p:pic>
        <p:pic>
          <p:nvPicPr>
            <p:cNvPr id="8" name="Picture 5">
              <a:extLst>
                <a:ext uri="{FF2B5EF4-FFF2-40B4-BE49-F238E27FC236}">
                  <a16:creationId xmlns:a16="http://schemas.microsoft.com/office/drawing/2014/main" id="{D6F1B53A-95E0-03F6-65A4-D3B675B639AD}"/>
                </a:ext>
              </a:extLst>
            </p:cNvPr>
            <p:cNvPicPr>
              <a:picLocks noChangeAspect="1"/>
            </p:cNvPicPr>
            <p:nvPr/>
          </p:nvPicPr>
          <p:blipFill>
            <a:blip r:embed="rId6"/>
            <a:srcRect/>
            <a:stretch>
              <a:fillRect/>
            </a:stretch>
          </p:blipFill>
          <p:spPr>
            <a:xfrm>
              <a:off x="15468600" y="5905500"/>
              <a:ext cx="1723390" cy="4381500"/>
            </a:xfrm>
            <a:prstGeom prst="rect">
              <a:avLst/>
            </a:prstGeom>
          </p:spPr>
        </p:pic>
      </p:grpSp>
      <p:sp>
        <p:nvSpPr>
          <p:cNvPr id="9" name="Rounded Rectangle 13">
            <a:extLst>
              <a:ext uri="{FF2B5EF4-FFF2-40B4-BE49-F238E27FC236}">
                <a16:creationId xmlns:a16="http://schemas.microsoft.com/office/drawing/2014/main" id="{5529F32C-708E-CF4A-5E6A-D51EDFBEFFC1}"/>
              </a:ext>
            </a:extLst>
          </p:cNvPr>
          <p:cNvSpPr/>
          <p:nvPr/>
        </p:nvSpPr>
        <p:spPr>
          <a:xfrm>
            <a:off x="598891" y="2271343"/>
            <a:ext cx="17090217" cy="2794568"/>
          </a:xfrm>
          <a:prstGeom prst="roundRect">
            <a:avLst/>
          </a:prstGeom>
          <a:solidFill>
            <a:srgbClr val="FFFF99"/>
          </a:solidFill>
          <a:ln>
            <a:solidFill>
              <a:srgbClr val="FFFF9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Thực hiện ở nhà: Sưu tầm tư liệu, hình ảnh về quá trình ra đời, phát triển của một hoặc một số quốc gia Đông Nam Á thời cổ - trung đại. Chia sẻ những tư liệu đó với thầy cô, bạn học.</a:t>
            </a:r>
            <a:endParaRPr lang="en-US" sz="4000">
              <a:solidFill>
                <a:schemeClr val="tx1"/>
              </a:solidFill>
            </a:endParaRPr>
          </a:p>
        </p:txBody>
      </p:sp>
    </p:spTree>
    <p:extLst>
      <p:ext uri="{BB962C8B-B14F-4D97-AF65-F5344CB8AC3E}">
        <p14:creationId xmlns:p14="http://schemas.microsoft.com/office/powerpoint/2010/main" val="17021505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12" name="Picture 15">
            <a:extLst>
              <a:ext uri="{FF2B5EF4-FFF2-40B4-BE49-F238E27FC236}">
                <a16:creationId xmlns:a16="http://schemas.microsoft.com/office/drawing/2014/main" id="{023C7FBD-8609-AFA4-68E9-4B061F8A212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45725">
            <a:off x="17020401" y="-47728"/>
            <a:ext cx="1410416" cy="1883694"/>
          </a:xfrm>
          <a:prstGeom prst="rect">
            <a:avLst/>
          </a:prstGeom>
        </p:spPr>
      </p:pic>
      <p:pic>
        <p:nvPicPr>
          <p:cNvPr id="13" name="Picture 16">
            <a:extLst>
              <a:ext uri="{FF2B5EF4-FFF2-40B4-BE49-F238E27FC236}">
                <a16:creationId xmlns:a16="http://schemas.microsoft.com/office/drawing/2014/main" id="{95DA20F0-8A60-834C-8062-4705E2109A1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81348">
            <a:off x="-13679" y="8454738"/>
            <a:ext cx="1674487" cy="1910969"/>
          </a:xfrm>
          <a:prstGeom prst="rect">
            <a:avLst/>
          </a:prstGeom>
        </p:spPr>
      </p:pic>
      <p:cxnSp>
        <p:nvCxnSpPr>
          <p:cNvPr id="14" name="Straight Connector 13">
            <a:extLst>
              <a:ext uri="{FF2B5EF4-FFF2-40B4-BE49-F238E27FC236}">
                <a16:creationId xmlns:a16="http://schemas.microsoft.com/office/drawing/2014/main" id="{6ED353DF-1FA6-848B-6511-C398C606C581}"/>
              </a:ext>
            </a:extLst>
          </p:cNvPr>
          <p:cNvCxnSpPr>
            <a:cxnSpLocks/>
          </p:cNvCxnSpPr>
          <p:nvPr/>
        </p:nvCxnSpPr>
        <p:spPr>
          <a:xfrm>
            <a:off x="225218" y="5829300"/>
            <a:ext cx="17781143" cy="0"/>
          </a:xfrm>
          <a:prstGeom prst="line">
            <a:avLst/>
          </a:prstGeom>
          <a:ln w="57150">
            <a:solidFill>
              <a:srgbClr val="EAAE1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Flowchart: Terminator 14">
            <a:extLst>
              <a:ext uri="{FF2B5EF4-FFF2-40B4-BE49-F238E27FC236}">
                <a16:creationId xmlns:a16="http://schemas.microsoft.com/office/drawing/2014/main" id="{D8E43B46-F75B-437D-A73B-488B7FEAE1D1}"/>
              </a:ext>
            </a:extLst>
          </p:cNvPr>
          <p:cNvSpPr/>
          <p:nvPr/>
        </p:nvSpPr>
        <p:spPr>
          <a:xfrm>
            <a:off x="2585125" y="5372100"/>
            <a:ext cx="1968243" cy="914400"/>
          </a:xfrm>
          <a:prstGeom prst="flowChartTerminator">
            <a:avLst/>
          </a:prstGeom>
          <a:solidFill>
            <a:srgbClr val="057F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16" name="Flowchart: Terminator 15">
            <a:extLst>
              <a:ext uri="{FF2B5EF4-FFF2-40B4-BE49-F238E27FC236}">
                <a16:creationId xmlns:a16="http://schemas.microsoft.com/office/drawing/2014/main" id="{29F6BC04-27E9-BA26-297C-7F4088E47B9D}"/>
              </a:ext>
            </a:extLst>
          </p:cNvPr>
          <p:cNvSpPr/>
          <p:nvPr/>
        </p:nvSpPr>
        <p:spPr>
          <a:xfrm>
            <a:off x="8159877" y="5372100"/>
            <a:ext cx="1968243" cy="914400"/>
          </a:xfrm>
          <a:prstGeom prst="flowChartTerminator">
            <a:avLst/>
          </a:prstGeom>
          <a:solidFill>
            <a:srgbClr val="057F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17" name="Flowchart: Terminator 16">
            <a:extLst>
              <a:ext uri="{FF2B5EF4-FFF2-40B4-BE49-F238E27FC236}">
                <a16:creationId xmlns:a16="http://schemas.microsoft.com/office/drawing/2014/main" id="{5CAAB10E-DB8D-836C-9FC0-4887C6754925}"/>
              </a:ext>
            </a:extLst>
          </p:cNvPr>
          <p:cNvSpPr/>
          <p:nvPr/>
        </p:nvSpPr>
        <p:spPr>
          <a:xfrm>
            <a:off x="13739537" y="5372100"/>
            <a:ext cx="1968243" cy="914400"/>
          </a:xfrm>
          <a:prstGeom prst="flowChartTerminator">
            <a:avLst/>
          </a:prstGeom>
          <a:solidFill>
            <a:srgbClr val="057F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3</a:t>
            </a:r>
          </a:p>
        </p:txBody>
      </p:sp>
      <p:sp>
        <p:nvSpPr>
          <p:cNvPr id="32" name="TextBox 2">
            <a:extLst>
              <a:ext uri="{FF2B5EF4-FFF2-40B4-BE49-F238E27FC236}">
                <a16:creationId xmlns:a16="http://schemas.microsoft.com/office/drawing/2014/main" id="{0EB3EDFC-1571-7FEB-239F-A0BB656913D4}"/>
              </a:ext>
            </a:extLst>
          </p:cNvPr>
          <p:cNvSpPr txBox="1"/>
          <p:nvPr/>
        </p:nvSpPr>
        <p:spPr>
          <a:xfrm>
            <a:off x="3889580" y="801268"/>
            <a:ext cx="10508835" cy="1021755"/>
          </a:xfrm>
          <a:prstGeom prst="rect">
            <a:avLst/>
          </a:prstGeom>
        </p:spPr>
        <p:txBody>
          <a:bodyPr lIns="0" tIns="0" rIns="0" bIns="0" rtlCol="0" anchor="t">
            <a:spAutoFit/>
          </a:bodyPr>
          <a:lstStyle/>
          <a:p>
            <a:pPr marL="0" lvl="0" indent="0" algn="ctr">
              <a:lnSpc>
                <a:spcPts val="8399"/>
              </a:lnSpc>
              <a:spcBef>
                <a:spcPct val="0"/>
              </a:spcBef>
            </a:pPr>
            <a:r>
              <a:rPr lang="en-US" sz="6600" b="1">
                <a:solidFill>
                  <a:srgbClr val="473D2D"/>
                </a:solidFill>
                <a:latin typeface="Arial" panose="020B0604020202020204" pitchFamily="34" charset="0"/>
                <a:cs typeface="Arial" panose="020B0604020202020204" pitchFamily="34" charset="0"/>
              </a:rPr>
              <a:t>HƯỚNG DẪN VỀ NHÀ</a:t>
            </a:r>
          </a:p>
        </p:txBody>
      </p:sp>
      <p:grpSp>
        <p:nvGrpSpPr>
          <p:cNvPr id="3" name="Group 2">
            <a:extLst>
              <a:ext uri="{FF2B5EF4-FFF2-40B4-BE49-F238E27FC236}">
                <a16:creationId xmlns:a16="http://schemas.microsoft.com/office/drawing/2014/main" id="{0603FDE8-7AE6-DA61-4CDB-8CF15A3DC345}"/>
              </a:ext>
            </a:extLst>
          </p:cNvPr>
          <p:cNvGrpSpPr/>
          <p:nvPr/>
        </p:nvGrpSpPr>
        <p:grpSpPr>
          <a:xfrm>
            <a:off x="736820" y="6390760"/>
            <a:ext cx="5359522" cy="3376951"/>
            <a:chOff x="736820" y="6390760"/>
            <a:chExt cx="5359522" cy="3376951"/>
          </a:xfrm>
        </p:grpSpPr>
        <p:sp>
          <p:nvSpPr>
            <p:cNvPr id="21" name="TextBox 20">
              <a:extLst>
                <a:ext uri="{FF2B5EF4-FFF2-40B4-BE49-F238E27FC236}">
                  <a16:creationId xmlns:a16="http://schemas.microsoft.com/office/drawing/2014/main" id="{11B510D0-4BEC-ECD6-3119-2BFFA8CCAE3A}"/>
                </a:ext>
              </a:extLst>
            </p:cNvPr>
            <p:cNvSpPr txBox="1"/>
            <p:nvPr/>
          </p:nvSpPr>
          <p:spPr>
            <a:xfrm>
              <a:off x="2085437" y="6390760"/>
              <a:ext cx="4010905" cy="1824923"/>
            </a:xfrm>
            <a:prstGeom prst="rect">
              <a:avLst/>
            </a:prstGeom>
            <a:noFill/>
          </p:spPr>
          <p:txBody>
            <a:bodyPr wrap="square">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4000">
                  <a:solidFill>
                    <a:prstClr val="black"/>
                  </a:solidFill>
                  <a:latin typeface="Arial" panose="020B0604020202020204" pitchFamily="34" charset="0"/>
                  <a:cs typeface="Arial" panose="020B0604020202020204" pitchFamily="34" charset="0"/>
                </a:rPr>
                <a:t>Ôn tập kiến thức đã học</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Picture 14">
              <a:extLst>
                <a:ext uri="{FF2B5EF4-FFF2-40B4-BE49-F238E27FC236}">
                  <a16:creationId xmlns:a16="http://schemas.microsoft.com/office/drawing/2014/main" id="{BD5C2276-E4EF-FB50-3399-71D94E187A08}"/>
                </a:ext>
              </a:extLst>
            </p:cNvPr>
            <p:cNvPicPr>
              <a:picLocks noChangeAspect="1"/>
            </p:cNvPicPr>
            <p:nvPr/>
          </p:nvPicPr>
          <p:blipFill>
            <a:blip r:embed="rId6"/>
            <a:srcRect/>
            <a:stretch>
              <a:fillRect/>
            </a:stretch>
          </p:blipFill>
          <p:spPr>
            <a:xfrm>
              <a:off x="736820" y="6418217"/>
              <a:ext cx="1651022" cy="3349494"/>
            </a:xfrm>
            <a:prstGeom prst="rect">
              <a:avLst/>
            </a:prstGeom>
          </p:spPr>
        </p:pic>
      </p:grpSp>
      <p:grpSp>
        <p:nvGrpSpPr>
          <p:cNvPr id="7" name="Group 6">
            <a:extLst>
              <a:ext uri="{FF2B5EF4-FFF2-40B4-BE49-F238E27FC236}">
                <a16:creationId xmlns:a16="http://schemas.microsoft.com/office/drawing/2014/main" id="{AC9A73E9-3E6F-D563-B5B1-7CC6DDF3DED8}"/>
              </a:ext>
            </a:extLst>
          </p:cNvPr>
          <p:cNvGrpSpPr/>
          <p:nvPr/>
        </p:nvGrpSpPr>
        <p:grpSpPr>
          <a:xfrm>
            <a:off x="7896433" y="6630657"/>
            <a:ext cx="9646680" cy="3137054"/>
            <a:chOff x="7444959" y="6607071"/>
            <a:chExt cx="9646680" cy="3137054"/>
          </a:xfrm>
        </p:grpSpPr>
        <p:sp>
          <p:nvSpPr>
            <p:cNvPr id="28" name="TextBox 27">
              <a:extLst>
                <a:ext uri="{FF2B5EF4-FFF2-40B4-BE49-F238E27FC236}">
                  <a16:creationId xmlns:a16="http://schemas.microsoft.com/office/drawing/2014/main" id="{B35E19B0-3411-3EC7-4B56-2C8CA2B4C083}"/>
                </a:ext>
              </a:extLst>
            </p:cNvPr>
            <p:cNvSpPr txBox="1"/>
            <p:nvPr/>
          </p:nvSpPr>
          <p:spPr>
            <a:xfrm>
              <a:off x="7444959" y="6718837"/>
              <a:ext cx="8533127" cy="2748253"/>
            </a:xfrm>
            <a:prstGeom prst="rect">
              <a:avLst/>
            </a:prstGeom>
            <a:noFill/>
          </p:spPr>
          <p:txBody>
            <a:bodyPr wrap="square">
              <a:spAutoFit/>
            </a:bodyPr>
            <a:lstStyle/>
            <a:p>
              <a:pPr algn="ctr">
                <a:lnSpc>
                  <a:spcPct val="150000"/>
                </a:lnSpc>
              </a:pPr>
              <a:r>
                <a:rPr lang="vi-VN" sz="4000">
                  <a:solidFill>
                    <a:srgbClr val="000000"/>
                  </a:solidFill>
                  <a:ea typeface="Times New Roman" panose="02020603050405020304" pitchFamily="18" charset="0"/>
                  <a:cs typeface="Arial" panose="020B0604020202020204" pitchFamily="34" charset="0"/>
                </a:rPr>
                <a:t>Đọc và tìm hiểu trước </a:t>
              </a:r>
              <a:r>
                <a:rPr lang="vi-VN" sz="4000" b="1" i="1">
                  <a:solidFill>
                    <a:srgbClr val="000000"/>
                  </a:solidFill>
                  <a:ea typeface="Times New Roman" panose="02020603050405020304" pitchFamily="18" charset="0"/>
                  <a:cs typeface="Arial" panose="020B0604020202020204" pitchFamily="34" charset="0"/>
                </a:rPr>
                <a:t>Bài 9: </a:t>
              </a:r>
              <a:endParaRPr lang="en-US" sz="4000" b="1" i="1">
                <a:solidFill>
                  <a:srgbClr val="000000"/>
                </a:solidFill>
                <a:ea typeface="Times New Roman" panose="02020603050405020304" pitchFamily="18" charset="0"/>
                <a:cs typeface="Arial" panose="020B0604020202020204" pitchFamily="34" charset="0"/>
              </a:endParaRPr>
            </a:p>
            <a:p>
              <a:pPr algn="ctr">
                <a:lnSpc>
                  <a:spcPct val="150000"/>
                </a:lnSpc>
              </a:pPr>
              <a:r>
                <a:rPr lang="vi-VN" sz="4000" b="1" i="1">
                  <a:solidFill>
                    <a:srgbClr val="000000"/>
                  </a:solidFill>
                  <a:ea typeface="Times New Roman" panose="02020603050405020304" pitchFamily="18" charset="0"/>
                  <a:cs typeface="Arial" panose="020B0604020202020204" pitchFamily="34" charset="0"/>
                </a:rPr>
                <a:t>Thành tựu tiêu biểu của văn minh Đông Nam Á thời cổ - trung đại.</a:t>
              </a:r>
              <a:endParaRPr lang="en-US" sz="4000" b="1" i="1">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88E0821C-7166-F3ED-AC5F-79BBD9068364}"/>
                </a:ext>
              </a:extLst>
            </p:cNvPr>
            <p:cNvPicPr>
              <a:picLocks noChangeAspect="1"/>
            </p:cNvPicPr>
            <p:nvPr/>
          </p:nvPicPr>
          <p:blipFill>
            <a:blip r:embed="rId7"/>
            <a:srcRect/>
            <a:stretch>
              <a:fillRect/>
            </a:stretch>
          </p:blipFill>
          <p:spPr>
            <a:xfrm>
              <a:off x="15725714" y="6607071"/>
              <a:ext cx="1365925" cy="3137054"/>
            </a:xfrm>
            <a:prstGeom prst="rect">
              <a:avLst/>
            </a:prstGeom>
          </p:spPr>
        </p:pic>
      </p:grpSp>
      <p:grpSp>
        <p:nvGrpSpPr>
          <p:cNvPr id="6" name="Group 5">
            <a:extLst>
              <a:ext uri="{FF2B5EF4-FFF2-40B4-BE49-F238E27FC236}">
                <a16:creationId xmlns:a16="http://schemas.microsoft.com/office/drawing/2014/main" id="{AB77A7DB-72EB-618F-0562-4065971466D8}"/>
              </a:ext>
            </a:extLst>
          </p:cNvPr>
          <p:cNvGrpSpPr/>
          <p:nvPr/>
        </p:nvGrpSpPr>
        <p:grpSpPr>
          <a:xfrm>
            <a:off x="4553368" y="1962822"/>
            <a:ext cx="7774529" cy="3258336"/>
            <a:chOff x="4553368" y="1793195"/>
            <a:chExt cx="7774529" cy="3258336"/>
          </a:xfrm>
        </p:grpSpPr>
        <p:sp>
          <p:nvSpPr>
            <p:cNvPr id="25" name="TextBox 24">
              <a:extLst>
                <a:ext uri="{FF2B5EF4-FFF2-40B4-BE49-F238E27FC236}">
                  <a16:creationId xmlns:a16="http://schemas.microsoft.com/office/drawing/2014/main" id="{34BC954B-8874-3898-DA4A-AC77F7589620}"/>
                </a:ext>
              </a:extLst>
            </p:cNvPr>
            <p:cNvSpPr txBox="1"/>
            <p:nvPr/>
          </p:nvSpPr>
          <p:spPr>
            <a:xfrm>
              <a:off x="4553368" y="2171428"/>
              <a:ext cx="6686130" cy="2748253"/>
            </a:xfrm>
            <a:prstGeom prst="rect">
              <a:avLst/>
            </a:prstGeom>
            <a:noFill/>
          </p:spPr>
          <p:txBody>
            <a:bodyPr wrap="square">
              <a:spAutoFit/>
            </a:bodyPr>
            <a:lstStyle/>
            <a:p>
              <a:pPr algn="ctr">
                <a:lnSpc>
                  <a:spcPct val="150000"/>
                </a:lnSpc>
                <a:spcAft>
                  <a:spcPts val="1000"/>
                </a:spcAft>
              </a:pPr>
              <a:r>
                <a:rPr lang="fr-FR" sz="4000">
                  <a:solidFill>
                    <a:srgbClr val="000000"/>
                  </a:solidFill>
                  <a:latin typeface="Arial" panose="020B0604020202020204" pitchFamily="34" charset="0"/>
                  <a:ea typeface="Times New Roman" panose="02020603050405020304" pitchFamily="18" charset="0"/>
                  <a:cs typeface="Arial" panose="020B0604020202020204" pitchFamily="34" charset="0"/>
                </a:rPr>
                <a:t>Hoàn thành Vận dụng – SGK tr.48 và làm Bài 8 - SBT Lịch sử 10.</a:t>
              </a:r>
            </a:p>
          </p:txBody>
        </p:sp>
        <p:pic>
          <p:nvPicPr>
            <p:cNvPr id="5" name="Picture 7">
              <a:extLst>
                <a:ext uri="{FF2B5EF4-FFF2-40B4-BE49-F238E27FC236}">
                  <a16:creationId xmlns:a16="http://schemas.microsoft.com/office/drawing/2014/main" id="{53406090-84A0-5EEB-92A1-124338920993}"/>
                </a:ext>
              </a:extLst>
            </p:cNvPr>
            <p:cNvPicPr>
              <a:picLocks noChangeAspect="1"/>
            </p:cNvPicPr>
            <p:nvPr/>
          </p:nvPicPr>
          <p:blipFill>
            <a:blip r:embed="rId8"/>
            <a:srcRect/>
            <a:stretch>
              <a:fillRect/>
            </a:stretch>
          </p:blipFill>
          <p:spPr>
            <a:xfrm>
              <a:off x="11049000" y="1793195"/>
              <a:ext cx="1278897" cy="3258336"/>
            </a:xfrm>
            <a:prstGeom prst="rect">
              <a:avLst/>
            </a:prstGeom>
          </p:spPr>
        </p:pic>
      </p:grpSp>
      <p:pic>
        <p:nvPicPr>
          <p:cNvPr id="8" name="Picture 7">
            <a:extLst>
              <a:ext uri="{FF2B5EF4-FFF2-40B4-BE49-F238E27FC236}">
                <a16:creationId xmlns:a16="http://schemas.microsoft.com/office/drawing/2014/main" id="{E99ED767-3C3F-4B1A-E38E-593587130901}"/>
              </a:ext>
            </a:extLst>
          </p:cNvPr>
          <p:cNvPicPr>
            <a:picLocks noChangeAspect="1"/>
          </p:cNvPicPr>
          <p:nvPr/>
        </p:nvPicPr>
        <p:blipFill>
          <a:blip r:embed="rId9"/>
          <a:stretch>
            <a:fillRect/>
          </a:stretch>
        </p:blipFill>
        <p:spPr>
          <a:xfrm>
            <a:off x="17206" y="9793266"/>
            <a:ext cx="2164574" cy="471611"/>
          </a:xfrm>
          <a:prstGeom prst="rect">
            <a:avLst/>
          </a:prstGeom>
        </p:spPr>
      </p:pic>
    </p:spTree>
    <p:extLst>
      <p:ext uri="{BB962C8B-B14F-4D97-AF65-F5344CB8AC3E}">
        <p14:creationId xmlns:p14="http://schemas.microsoft.com/office/powerpoint/2010/main" val="29255064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par>
                          <p:cTn id="18" fill="hold">
                            <p:stCondLst>
                              <p:cond delay="500"/>
                            </p:stCondLst>
                            <p:childTnLst>
                              <p:par>
                                <p:cTn id="19" presetID="53" presetClass="entr" presetSubtype="16"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par>
                          <p:cTn id="29" fill="hold">
                            <p:stCondLst>
                              <p:cond delay="500"/>
                            </p:stCondLst>
                            <p:childTnLst>
                              <p:par>
                                <p:cTn id="30" presetID="53" presetClass="entr" presetSubtype="16"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childTnLst>
                          </p:cTn>
                        </p:par>
                        <p:par>
                          <p:cTn id="40" fill="hold">
                            <p:stCondLst>
                              <p:cond delay="500"/>
                            </p:stCondLst>
                            <p:childTnLst>
                              <p:par>
                                <p:cTn id="41" presetID="53" presetClass="entr" presetSubtype="16" fill="hold" nodeType="after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fill="hold"/>
                                        <p:tgtEl>
                                          <p:spTgt spid="7"/>
                                        </p:tgtEl>
                                        <p:attrNameLst>
                                          <p:attrName>ppt_w</p:attrName>
                                        </p:attrNameLst>
                                      </p:cBhvr>
                                      <p:tavLst>
                                        <p:tav tm="0">
                                          <p:val>
                                            <p:fltVal val="0"/>
                                          </p:val>
                                        </p:tav>
                                        <p:tav tm="100000">
                                          <p:val>
                                            <p:strVal val="#ppt_w"/>
                                          </p:val>
                                        </p:tav>
                                      </p:tavLst>
                                    </p:anim>
                                    <p:anim calcmode="lin" valueType="num">
                                      <p:cBhvr>
                                        <p:cTn id="44" dur="500" fill="hold"/>
                                        <p:tgtEl>
                                          <p:spTgt spid="7"/>
                                        </p:tgtEl>
                                        <p:attrNameLst>
                                          <p:attrName>ppt_h</p:attrName>
                                        </p:attrNameLst>
                                      </p:cBhvr>
                                      <p:tavLst>
                                        <p:tav tm="0">
                                          <p:val>
                                            <p:fltVal val="0"/>
                                          </p:val>
                                        </p:tav>
                                        <p:tav tm="100000">
                                          <p:val>
                                            <p:strVal val="#ppt_h"/>
                                          </p:val>
                                        </p:tav>
                                      </p:tavLst>
                                    </p:anim>
                                    <p:animEffect transition="in" filter="fade">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32"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333D2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25122" y="1028700"/>
            <a:ext cx="6164593" cy="1687557"/>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9389716" y="1028700"/>
            <a:ext cx="6164593" cy="1687557"/>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15829"/>
          <a:stretch>
            <a:fillRect/>
          </a:stretch>
        </p:blipFill>
        <p:spPr>
          <a:xfrm>
            <a:off x="-1623378" y="2705892"/>
            <a:ext cx="4357069" cy="7581108"/>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15829"/>
          <a:stretch>
            <a:fillRect/>
          </a:stretch>
        </p:blipFill>
        <p:spPr>
          <a:xfrm flipH="1">
            <a:off x="15554309" y="2705892"/>
            <a:ext cx="4357069" cy="7581108"/>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b="39658"/>
          <a:stretch>
            <a:fillRect/>
          </a:stretch>
        </p:blipFill>
        <p:spPr>
          <a:xfrm>
            <a:off x="1690894" y="7526289"/>
            <a:ext cx="2213242" cy="2760711"/>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b="39658"/>
          <a:stretch>
            <a:fillRect/>
          </a:stretch>
        </p:blipFill>
        <p:spPr>
          <a:xfrm flipH="1">
            <a:off x="14383863" y="7526289"/>
            <a:ext cx="2213242" cy="2760711"/>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b="7003"/>
          <a:stretch>
            <a:fillRect/>
          </a:stretch>
        </p:blipFill>
        <p:spPr>
          <a:xfrm>
            <a:off x="6410567" y="8552093"/>
            <a:ext cx="5466866" cy="1734907"/>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l="768" b="27261"/>
          <a:stretch>
            <a:fillRect/>
          </a:stretch>
        </p:blipFill>
        <p:spPr>
          <a:xfrm flipH="1">
            <a:off x="4354230" y="8552488"/>
            <a:ext cx="771997" cy="1734512"/>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l="768" b="27261"/>
          <a:stretch>
            <a:fillRect/>
          </a:stretch>
        </p:blipFill>
        <p:spPr>
          <a:xfrm>
            <a:off x="13161773" y="8552488"/>
            <a:ext cx="771997" cy="1734512"/>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l="294" b="27742"/>
          <a:stretch>
            <a:fillRect/>
          </a:stretch>
        </p:blipFill>
        <p:spPr>
          <a:xfrm flipH="1">
            <a:off x="4999025" y="8712818"/>
            <a:ext cx="1197399" cy="1574182"/>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l="294" b="27742"/>
          <a:stretch>
            <a:fillRect/>
          </a:stretch>
        </p:blipFill>
        <p:spPr>
          <a:xfrm>
            <a:off x="12091576" y="8723938"/>
            <a:ext cx="1197399" cy="1574182"/>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b="20491"/>
          <a:stretch>
            <a:fillRect/>
          </a:stretch>
        </p:blipFill>
        <p:spPr>
          <a:xfrm flipH="1">
            <a:off x="3678640" y="8372388"/>
            <a:ext cx="761551" cy="1914612"/>
          </a:xfrm>
          <a:prstGeom prst="rect">
            <a:avLst/>
          </a:prstGeom>
        </p:spPr>
      </p:pic>
      <p:pic>
        <p:nvPicPr>
          <p:cNvPr id="16" name="Picture 16"/>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b="20491"/>
          <a:stretch>
            <a:fillRect/>
          </a:stretch>
        </p:blipFill>
        <p:spPr>
          <a:xfrm>
            <a:off x="13847809" y="8372388"/>
            <a:ext cx="761551" cy="1914612"/>
          </a:xfrm>
          <a:prstGeom prst="rect">
            <a:avLst/>
          </a:prstGeom>
        </p:spPr>
      </p:pic>
      <p:sp>
        <p:nvSpPr>
          <p:cNvPr id="4" name="TextBox 2">
            <a:extLst>
              <a:ext uri="{FF2B5EF4-FFF2-40B4-BE49-F238E27FC236}">
                <a16:creationId xmlns:a16="http://schemas.microsoft.com/office/drawing/2014/main" id="{F28F98E5-2914-ECF6-727E-A6C057D6E30E}"/>
              </a:ext>
            </a:extLst>
          </p:cNvPr>
          <p:cNvSpPr txBox="1"/>
          <p:nvPr/>
        </p:nvSpPr>
        <p:spPr>
          <a:xfrm>
            <a:off x="1419745" y="3100301"/>
            <a:ext cx="15448510" cy="3465179"/>
          </a:xfrm>
          <a:prstGeom prst="rect">
            <a:avLst/>
          </a:prstGeom>
        </p:spPr>
        <p:txBody>
          <a:bodyPr wrap="square" lIns="0" tIns="0" rIns="0" bIns="0" rtlCol="0" anchor="t">
            <a:spAutoFit/>
          </a:bodyPr>
          <a:lstStyle/>
          <a:p>
            <a:pPr algn="ctr">
              <a:lnSpc>
                <a:spcPct val="150000"/>
              </a:lnSpc>
            </a:pPr>
            <a:r>
              <a:rPr lang="vi-VN" sz="8000" b="1">
                <a:solidFill>
                  <a:schemeClr val="bg1"/>
                </a:solidFill>
                <a:latin typeface="Arial" panose="020B0604020202020204" pitchFamily="34" charset="0"/>
                <a:cs typeface="Arial" panose="020B0604020202020204" pitchFamily="34" charset="0"/>
              </a:rPr>
              <a:t>CẢM ƠN CÁC EM </a:t>
            </a:r>
          </a:p>
          <a:p>
            <a:pPr algn="ctr">
              <a:lnSpc>
                <a:spcPct val="150000"/>
              </a:lnSpc>
            </a:pPr>
            <a:r>
              <a:rPr lang="vi-VN" sz="8000" b="1">
                <a:solidFill>
                  <a:schemeClr val="bg1"/>
                </a:solidFill>
                <a:latin typeface="Arial" panose="020B0604020202020204" pitchFamily="34" charset="0"/>
                <a:cs typeface="Arial" panose="020B0604020202020204" pitchFamily="34" charset="0"/>
              </a:rPr>
              <a:t>ĐÃ LẮNG NGHE BÀI GIẢNG!</a:t>
            </a:r>
          </a:p>
        </p:txBody>
      </p:sp>
    </p:spTree>
    <p:extLst>
      <p:ext uri="{BB962C8B-B14F-4D97-AF65-F5344CB8AC3E}">
        <p14:creationId xmlns:p14="http://schemas.microsoft.com/office/powerpoint/2010/main" val="31685997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68CFF2B-5F11-E205-3909-BD54F65139A5}"/>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01BD1F5-8DDA-4620-5BF2-1844A8162A47}"/>
              </a:ext>
            </a:extLst>
          </p:cNvPr>
          <p:cNvSpPr/>
          <p:nvPr/>
        </p:nvSpPr>
        <p:spPr>
          <a:xfrm>
            <a:off x="1073727" y="8420100"/>
            <a:ext cx="15818427" cy="1447800"/>
          </a:xfrm>
          <a:prstGeom prst="roundRect">
            <a:avLst/>
          </a:prstGeom>
          <a:solidFill>
            <a:schemeClr val="bg1"/>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Aptos" panose="02110004020202020204"/>
                <a:ea typeface="+mn-ea"/>
                <a:cs typeface="+mn-cs"/>
              </a:rPr>
              <a:t>Đây là đâu?</a:t>
            </a:r>
          </a:p>
        </p:txBody>
      </p:sp>
      <p:sp>
        <p:nvSpPr>
          <p:cNvPr id="3" name="Rectangle: Rounded Corners 2">
            <a:extLst>
              <a:ext uri="{FF2B5EF4-FFF2-40B4-BE49-F238E27FC236}">
                <a16:creationId xmlns:a16="http://schemas.microsoft.com/office/drawing/2014/main" id="{55E08E48-BAB9-38FB-0A46-05694105A17D}"/>
              </a:ext>
            </a:extLst>
          </p:cNvPr>
          <p:cNvSpPr/>
          <p:nvPr/>
        </p:nvSpPr>
        <p:spPr>
          <a:xfrm>
            <a:off x="1066800" y="8420100"/>
            <a:ext cx="15818427" cy="1447800"/>
          </a:xfrm>
          <a:prstGeom prst="roundRect">
            <a:avLst/>
          </a:prstGeom>
          <a:solidFill>
            <a:schemeClr val="accent2"/>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Aptos" panose="02110004020202020204"/>
                <a:ea typeface="+mn-ea"/>
                <a:cs typeface="+mn-cs"/>
              </a:rPr>
              <a:t>THÀNH CỔ PA-GAN (MI-AN-MA)</a:t>
            </a:r>
          </a:p>
        </p:txBody>
      </p:sp>
      <p:sp>
        <p:nvSpPr>
          <p:cNvPr id="4" name="Multiplication Sign 3">
            <a:hlinkClick r:id="rId3" action="ppaction://hlinksldjump"/>
            <a:extLst>
              <a:ext uri="{FF2B5EF4-FFF2-40B4-BE49-F238E27FC236}">
                <a16:creationId xmlns:a16="http://schemas.microsoft.com/office/drawing/2014/main" id="{76D56FDD-1889-BA3E-76EA-F6E3DE62B54D}"/>
              </a:ext>
            </a:extLst>
          </p:cNvPr>
          <p:cNvSpPr/>
          <p:nvPr/>
        </p:nvSpPr>
        <p:spPr>
          <a:xfrm>
            <a:off x="17368837" y="0"/>
            <a:ext cx="914400" cy="914400"/>
          </a:xfrm>
          <a:prstGeom prst="mathMultiply">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506066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B2156746-0E09-0768-51D5-C570A0514859}"/>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4928D97-F42C-EBCF-BDA6-A685F9FFD668}"/>
              </a:ext>
            </a:extLst>
          </p:cNvPr>
          <p:cNvSpPr/>
          <p:nvPr/>
        </p:nvSpPr>
        <p:spPr>
          <a:xfrm>
            <a:off x="464127" y="8420100"/>
            <a:ext cx="17373600" cy="1447800"/>
          </a:xfrm>
          <a:prstGeom prst="roundRect">
            <a:avLst/>
          </a:prstGeom>
          <a:solidFill>
            <a:schemeClr val="bg1"/>
          </a:solidFill>
          <a:ln w="57150">
            <a:solidFill>
              <a:srgbClr val="FF14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Aptos" panose="02110004020202020204"/>
                <a:ea typeface="+mn-ea"/>
                <a:cs typeface="+mn-cs"/>
              </a:rPr>
              <a:t>Đây là đâu?</a:t>
            </a:r>
          </a:p>
        </p:txBody>
      </p:sp>
      <p:sp>
        <p:nvSpPr>
          <p:cNvPr id="3" name="Rectangle: Rounded Corners 2">
            <a:extLst>
              <a:ext uri="{FF2B5EF4-FFF2-40B4-BE49-F238E27FC236}">
                <a16:creationId xmlns:a16="http://schemas.microsoft.com/office/drawing/2014/main" id="{0EEFCB4A-A2F9-9B4E-4A1A-45E0F726E979}"/>
              </a:ext>
            </a:extLst>
          </p:cNvPr>
          <p:cNvSpPr/>
          <p:nvPr/>
        </p:nvSpPr>
        <p:spPr>
          <a:xfrm>
            <a:off x="457200" y="8420100"/>
            <a:ext cx="17373600" cy="1447800"/>
          </a:xfrm>
          <a:prstGeom prst="roundRect">
            <a:avLst/>
          </a:prstGeom>
          <a:solidFill>
            <a:srgbClr val="FF1493"/>
          </a:solidFill>
          <a:ln w="57150">
            <a:solidFill>
              <a:srgbClr val="FF14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prstClr val="white"/>
                </a:solidFill>
                <a:effectLst/>
                <a:uLnTx/>
                <a:uFillTx/>
                <a:latin typeface="Arial" panose="020B0604020202020204" pitchFamily="34" charset="0"/>
                <a:ea typeface="+mn-ea"/>
                <a:cs typeface="+mn-cs"/>
              </a:rPr>
              <a:t>TƯỢNG THẦN Ở ĐỀN BAY-ON</a:t>
            </a:r>
            <a:r>
              <a:rPr kumimoji="0" lang="en-US" sz="6000" b="1" i="0" u="none" strike="noStrike" kern="1200" cap="none" spc="0" normalizeH="0" baseline="0" noProof="0">
                <a:ln>
                  <a:noFill/>
                </a:ln>
                <a:solidFill>
                  <a:prstClr val="white"/>
                </a:solidFill>
                <a:effectLst/>
                <a:uLnTx/>
                <a:uFillTx/>
                <a:latin typeface="Aptos" panose="02110004020202020204"/>
                <a:ea typeface="+mn-ea"/>
                <a:cs typeface="+mn-cs"/>
              </a:rPr>
              <a:t> </a:t>
            </a:r>
            <a:r>
              <a:rPr kumimoji="0" lang="vi-VN" sz="6000" b="1" i="0" u="none" strike="noStrike" kern="1200" cap="none" spc="0" normalizeH="0" baseline="0" noProof="0">
                <a:ln>
                  <a:noFill/>
                </a:ln>
                <a:solidFill>
                  <a:prstClr val="white"/>
                </a:solidFill>
                <a:effectLst/>
                <a:uLnTx/>
                <a:uFillTx/>
                <a:latin typeface="Arial" panose="020B0604020202020204" pitchFamily="34" charset="0"/>
                <a:ea typeface="+mn-ea"/>
                <a:cs typeface="+mn-cs"/>
              </a:rPr>
              <a:t>(CAM-PU-CHIA)</a:t>
            </a:r>
          </a:p>
        </p:txBody>
      </p:sp>
      <p:sp>
        <p:nvSpPr>
          <p:cNvPr id="4" name="Multiplication Sign 3">
            <a:hlinkClick r:id="rId3" action="ppaction://hlinksldjump"/>
            <a:extLst>
              <a:ext uri="{FF2B5EF4-FFF2-40B4-BE49-F238E27FC236}">
                <a16:creationId xmlns:a16="http://schemas.microsoft.com/office/drawing/2014/main" id="{BD6DEBC1-6385-5128-6F13-EAB0BC99D573}"/>
              </a:ext>
            </a:extLst>
          </p:cNvPr>
          <p:cNvSpPr/>
          <p:nvPr/>
        </p:nvSpPr>
        <p:spPr>
          <a:xfrm>
            <a:off x="17368837" y="0"/>
            <a:ext cx="914400" cy="914400"/>
          </a:xfrm>
          <a:prstGeom prst="mathMultiply">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723410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asia with different countries/regions&#10;&#10;AI-generated content may be incorrect.">
            <a:extLst>
              <a:ext uri="{FF2B5EF4-FFF2-40B4-BE49-F238E27FC236}">
                <a16:creationId xmlns:a16="http://schemas.microsoft.com/office/drawing/2014/main" id="{EB1826D9-1311-72D9-0B59-89A3D77F7689}"/>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b="11765"/>
          <a:stretch/>
        </p:blipFill>
        <p:spPr>
          <a:xfrm>
            <a:off x="152400" y="2355759"/>
            <a:ext cx="9234948" cy="6518787"/>
          </a:xfrm>
          <a:prstGeom prst="rect">
            <a:avLst/>
          </a:prstGeom>
        </p:spPr>
      </p:pic>
      <p:sp>
        <p:nvSpPr>
          <p:cNvPr id="3" name="TextBox 2">
            <a:extLst>
              <a:ext uri="{FF2B5EF4-FFF2-40B4-BE49-F238E27FC236}">
                <a16:creationId xmlns:a16="http://schemas.microsoft.com/office/drawing/2014/main" id="{896D1A16-B656-2271-59D4-72096201599C}"/>
              </a:ext>
            </a:extLst>
          </p:cNvPr>
          <p:cNvSpPr txBox="1"/>
          <p:nvPr/>
        </p:nvSpPr>
        <p:spPr>
          <a:xfrm>
            <a:off x="1466850" y="752758"/>
            <a:ext cx="15354300"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ED404D"/>
                </a:solidFill>
                <a:effectLst/>
                <a:uLnTx/>
                <a:uFillTx/>
                <a:latin typeface="1FTV Akira Expanded" panose="02000800000000000000" pitchFamily="50" charset="0"/>
                <a:ea typeface="Calibri" panose="020F0502020204030204" pitchFamily="34" charset="0"/>
                <a:cs typeface="Times New Roman" panose="02020603050405020304" pitchFamily="18" charset="0"/>
              </a:rPr>
              <a:t>ĐÔNG NAM Á</a:t>
            </a:r>
            <a:endParaRPr kumimoji="0" lang="en-US" sz="6600" b="0" i="0" u="none" strike="noStrike" kern="1200" cap="none" spc="0" normalizeH="0" baseline="0" noProof="0">
              <a:ln>
                <a:noFill/>
              </a:ln>
              <a:solidFill>
                <a:srgbClr val="ED404D"/>
              </a:solidFill>
              <a:effectLst/>
              <a:uLnTx/>
              <a:uFillTx/>
              <a:latin typeface="1FTV Akira Expanded" panose="02000800000000000000" pitchFamily="50" charset="0"/>
              <a:ea typeface="+mn-ea"/>
              <a:cs typeface="+mn-cs"/>
            </a:endParaRPr>
          </a:p>
        </p:txBody>
      </p:sp>
      <p:sp>
        <p:nvSpPr>
          <p:cNvPr id="10" name="TextBox 9">
            <a:extLst>
              <a:ext uri="{FF2B5EF4-FFF2-40B4-BE49-F238E27FC236}">
                <a16:creationId xmlns:a16="http://schemas.microsoft.com/office/drawing/2014/main" id="{6B28A4D6-3442-1A5F-ED67-CBF23113AAB8}"/>
              </a:ext>
            </a:extLst>
          </p:cNvPr>
          <p:cNvSpPr txBox="1"/>
          <p:nvPr/>
        </p:nvSpPr>
        <p:spPr>
          <a:xfrm>
            <a:off x="9677400" y="2552700"/>
            <a:ext cx="7848600" cy="6441572"/>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Tx/>
              <a:buChar char="-"/>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Là một tiểu vùng của Châu Á</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a:p>
            <a:pPr marL="571500" marR="0" lvl="0" indent="-571500" algn="just" defTabSz="914400" rtl="0" eaLnBrk="1" fontAlgn="auto" latinLnBrk="0" hangingPunct="1">
              <a:lnSpc>
                <a:spcPct val="150000"/>
              </a:lnSpc>
              <a:spcBef>
                <a:spcPts val="0"/>
              </a:spcBef>
              <a:spcAft>
                <a:spcPts val="0"/>
              </a:spcAft>
              <a:buClrTx/>
              <a:buSzTx/>
              <a:buFontTx/>
              <a:buChar char="-"/>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ồm 11 quốc gi</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a:t>
            </a:r>
          </a:p>
          <a:p>
            <a:pPr marL="571500" marR="0" lvl="0" indent="-571500" algn="just" defTabSz="914400" rtl="0" eaLnBrk="1" fontAlgn="auto" latinLnBrk="0" hangingPunct="1">
              <a:lnSpc>
                <a:spcPct val="150000"/>
              </a:lnSpc>
              <a:spcBef>
                <a:spcPts val="0"/>
              </a:spcBef>
              <a:spcAft>
                <a:spcPts val="0"/>
              </a:spcAft>
              <a:buClrTx/>
              <a:buSzTx/>
              <a:buFontTx/>
              <a:buChar char="-"/>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ó sự đa dạng ấn tượng về văn hóa và lịch sử. </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571500" marR="0" lvl="0" indent="-571500" algn="just" defTabSz="914400" rtl="0" eaLnBrk="1" fontAlgn="auto" latinLnBrk="0" hangingPunct="1">
              <a:lnSpc>
                <a:spcPct val="150000"/>
              </a:lnSpc>
              <a:spcBef>
                <a:spcPts val="0"/>
              </a:spcBef>
              <a:spcAft>
                <a:spcPts val="0"/>
              </a:spcAft>
              <a:buClrTx/>
              <a:buSzTx/>
              <a:buFontTx/>
              <a:buChar char="-"/>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óp phần giúp khu vực sở hữu những kì quan thiên nhiên đẹp bậc nhất hành tinh.</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24">
            <a:extLst>
              <a:ext uri="{FF2B5EF4-FFF2-40B4-BE49-F238E27FC236}">
                <a16:creationId xmlns:a16="http://schemas.microsoft.com/office/drawing/2014/main" id="{ACC2778C-C9B9-21BD-E608-EADB4E67940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684158" y="8874546"/>
            <a:ext cx="6252580" cy="1555329"/>
          </a:xfrm>
          <a:prstGeom prst="rect">
            <a:avLst/>
          </a:prstGeom>
        </p:spPr>
      </p:pic>
      <p:pic>
        <p:nvPicPr>
          <p:cNvPr id="5" name="Picture 25">
            <a:extLst>
              <a:ext uri="{FF2B5EF4-FFF2-40B4-BE49-F238E27FC236}">
                <a16:creationId xmlns:a16="http://schemas.microsoft.com/office/drawing/2014/main" id="{140B3772-F0F2-62EF-E840-1B6685DE544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17239"/>
          <a:stretch>
            <a:fillRect/>
          </a:stretch>
        </p:blipFill>
        <p:spPr>
          <a:xfrm>
            <a:off x="0" y="8625335"/>
            <a:ext cx="7179716" cy="1680837"/>
          </a:xfrm>
          <a:prstGeom prst="rect">
            <a:avLst/>
          </a:prstGeom>
        </p:spPr>
      </p:pic>
      <p:pic>
        <p:nvPicPr>
          <p:cNvPr id="6" name="Picture 26">
            <a:extLst>
              <a:ext uri="{FF2B5EF4-FFF2-40B4-BE49-F238E27FC236}">
                <a16:creationId xmlns:a16="http://schemas.microsoft.com/office/drawing/2014/main" id="{AF962E22-F03D-1634-A8AD-4EC0A97186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32603"/>
          <a:stretch>
            <a:fillRect/>
          </a:stretch>
        </p:blipFill>
        <p:spPr>
          <a:xfrm>
            <a:off x="12441180" y="8749038"/>
            <a:ext cx="5846820" cy="1680837"/>
          </a:xfrm>
          <a:prstGeom prst="rect">
            <a:avLst/>
          </a:prstGeom>
        </p:spPr>
      </p:pic>
    </p:spTree>
    <p:extLst>
      <p:ext uri="{BB962C8B-B14F-4D97-AF65-F5344CB8AC3E}">
        <p14:creationId xmlns:p14="http://schemas.microsoft.com/office/powerpoint/2010/main" val="26042685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8C24C94-6732-D709-B2F1-8CD20891EA2E}"/>
              </a:ext>
            </a:extLst>
          </p:cNvPr>
          <p:cNvSpPr/>
          <p:nvPr/>
        </p:nvSpPr>
        <p:spPr>
          <a:xfrm>
            <a:off x="0" y="876300"/>
            <a:ext cx="18288000" cy="1447800"/>
          </a:xfrm>
          <a:prstGeom prst="rect">
            <a:avLst/>
          </a:prstGeom>
          <a:solidFill>
            <a:srgbClr val="996633"/>
          </a:solidFill>
          <a:ln>
            <a:solidFill>
              <a:srgbClr val="9966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T</a:t>
            </a:r>
            <a:r>
              <a:rPr kumimoji="0" lang="vi-VN" sz="48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hành tựu của nền văn minh Đông Nam Á thời cổ - trung đại:</a:t>
            </a:r>
            <a:endParaRPr kumimoji="0" lang="en-US" sz="48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4F84A5AC-E1AF-7E63-9D7F-95C17B6899F8}"/>
              </a:ext>
            </a:extLst>
          </p:cNvPr>
          <p:cNvGrpSpPr/>
          <p:nvPr/>
        </p:nvGrpSpPr>
        <p:grpSpPr>
          <a:xfrm>
            <a:off x="533399" y="2933700"/>
            <a:ext cx="8382002" cy="6477000"/>
            <a:chOff x="533399" y="2933700"/>
            <a:chExt cx="8382002" cy="6477000"/>
          </a:xfrm>
        </p:grpSpPr>
        <p:pic>
          <p:nvPicPr>
            <p:cNvPr id="7" name="Picture 6" descr="A large building with trees and water with Angkor Wat in the background&#10;&#10;AI-generated content may be incorrect.">
              <a:extLst>
                <a:ext uri="{FF2B5EF4-FFF2-40B4-BE49-F238E27FC236}">
                  <a16:creationId xmlns:a16="http://schemas.microsoft.com/office/drawing/2014/main" id="{44D4914E-6B5E-C0E2-B229-6D65933485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2933700"/>
              <a:ext cx="8382001" cy="55530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TextBox 12">
              <a:extLst>
                <a:ext uri="{FF2B5EF4-FFF2-40B4-BE49-F238E27FC236}">
                  <a16:creationId xmlns:a16="http://schemas.microsoft.com/office/drawing/2014/main" id="{9AA1910D-1467-5D75-A66E-7C5C9ADB6CE4}"/>
                </a:ext>
              </a:extLst>
            </p:cNvPr>
            <p:cNvSpPr txBox="1"/>
            <p:nvPr/>
          </p:nvSpPr>
          <p:spPr>
            <a:xfrm>
              <a:off x="533399" y="8702814"/>
              <a:ext cx="838200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Khu đền Ăng-co Vát (Cam-pu-chia)</a:t>
              </a:r>
            </a:p>
          </p:txBody>
        </p:sp>
      </p:grpSp>
      <p:grpSp>
        <p:nvGrpSpPr>
          <p:cNvPr id="17" name="Group 16">
            <a:extLst>
              <a:ext uri="{FF2B5EF4-FFF2-40B4-BE49-F238E27FC236}">
                <a16:creationId xmlns:a16="http://schemas.microsoft.com/office/drawing/2014/main" id="{71FC87A9-BE2E-5605-1A83-F10241D0C2CA}"/>
              </a:ext>
            </a:extLst>
          </p:cNvPr>
          <p:cNvGrpSpPr/>
          <p:nvPr/>
        </p:nvGrpSpPr>
        <p:grpSpPr>
          <a:xfrm>
            <a:off x="9372598" y="2933700"/>
            <a:ext cx="8382002" cy="6477000"/>
            <a:chOff x="533399" y="2933700"/>
            <a:chExt cx="8382002" cy="6477000"/>
          </a:xfrm>
        </p:grpSpPr>
        <p:pic>
          <p:nvPicPr>
            <p:cNvPr id="18" name="Picture 17">
              <a:extLst>
                <a:ext uri="{FF2B5EF4-FFF2-40B4-BE49-F238E27FC236}">
                  <a16:creationId xmlns:a16="http://schemas.microsoft.com/office/drawing/2014/main" id="{75DC66AC-6F40-C39B-E3CA-15871745E7A4}"/>
                </a:ext>
              </a:extLst>
            </p:cNvPr>
            <p:cNvPicPr>
              <a:picLocks noChangeAspect="1"/>
            </p:cNvPicPr>
            <p:nvPr/>
          </p:nvPicPr>
          <p:blipFill>
            <a:blip r:embed="rId3">
              <a:extLst>
                <a:ext uri="{28A0092B-C50C-407E-A947-70E740481C1C}">
                  <a14:useLocalDpi xmlns:a14="http://schemas.microsoft.com/office/drawing/2010/main" val="0"/>
                </a:ext>
              </a:extLst>
            </a:blip>
            <a:srcRect t="94" b="94"/>
            <a:stretch/>
          </p:blipFill>
          <p:spPr>
            <a:xfrm>
              <a:off x="533400" y="2933700"/>
              <a:ext cx="8382001" cy="55530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 name="TextBox 18">
              <a:extLst>
                <a:ext uri="{FF2B5EF4-FFF2-40B4-BE49-F238E27FC236}">
                  <a16:creationId xmlns:a16="http://schemas.microsoft.com/office/drawing/2014/main" id="{DA8934BE-0857-E8D7-F2F6-48CF13D5F00A}"/>
                </a:ext>
              </a:extLst>
            </p:cNvPr>
            <p:cNvSpPr txBox="1"/>
            <p:nvPr/>
          </p:nvSpPr>
          <p:spPr>
            <a:xfrm>
              <a:off x="533399" y="8702814"/>
              <a:ext cx="838200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Thánh địa Mỹ Sơn (Việt Nam)</a:t>
              </a:r>
            </a:p>
          </p:txBody>
        </p:sp>
      </p:grpSp>
      <p:pic>
        <p:nvPicPr>
          <p:cNvPr id="3" name="Picture 2">
            <a:extLst>
              <a:ext uri="{FF2B5EF4-FFF2-40B4-BE49-F238E27FC236}">
                <a16:creationId xmlns:a16="http://schemas.microsoft.com/office/drawing/2014/main" id="{690F0DAD-7A58-0C09-14C2-E41552E646D5}"/>
              </a:ext>
            </a:extLst>
          </p:cNvPr>
          <p:cNvPicPr>
            <a:picLocks noChangeAspect="1"/>
          </p:cNvPicPr>
          <p:nvPr/>
        </p:nvPicPr>
        <p:blipFill>
          <a:blip r:embed="rId4"/>
          <a:stretch>
            <a:fillRect/>
          </a:stretch>
        </p:blipFill>
        <p:spPr>
          <a:xfrm>
            <a:off x="17206" y="9793266"/>
            <a:ext cx="2164574" cy="471611"/>
          </a:xfrm>
          <a:prstGeom prst="rect">
            <a:avLst/>
          </a:prstGeom>
        </p:spPr>
      </p:pic>
    </p:spTree>
    <p:extLst>
      <p:ext uri="{BB962C8B-B14F-4D97-AF65-F5344CB8AC3E}">
        <p14:creationId xmlns:p14="http://schemas.microsoft.com/office/powerpoint/2010/main" val="31357178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4711</TotalTime>
  <Words>2129</Words>
  <Application>Microsoft Office PowerPoint</Application>
  <PresentationFormat>Custom</PresentationFormat>
  <Paragraphs>185</Paragraphs>
  <Slides>52</Slides>
  <Notes>3</Notes>
  <HiddenSlides>0</HiddenSlides>
  <MMClips>10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52</vt:i4>
      </vt:variant>
    </vt:vector>
  </HeadingPairs>
  <TitlesOfParts>
    <vt:vector size="65" baseType="lpstr">
      <vt:lpstr>Aptos Display</vt:lpstr>
      <vt:lpstr>1FTV Akira Expanded</vt:lpstr>
      <vt:lpstr>Aptos</vt:lpstr>
      <vt:lpstr>Arial</vt:lpstr>
      <vt:lpstr>Aharoni</vt:lpstr>
      <vt:lpstr>1FTV Huxley Max ExtBlk</vt:lpstr>
      <vt:lpstr>Calibri</vt:lpstr>
      <vt:lpstr>Berlin Sans FB Demi</vt:lpstr>
      <vt:lpstr>Times New Roman</vt:lpstr>
      <vt:lpstr>Office Theme</vt:lpstr>
      <vt:lpstr>1_Office Theme</vt:lpstr>
      <vt:lpstr>Custom Design</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Giang Phạm</cp:lastModifiedBy>
  <cp:revision>50</cp:revision>
  <dcterms:created xsi:type="dcterms:W3CDTF">2006-08-16T00:00:00Z</dcterms:created>
  <dcterms:modified xsi:type="dcterms:W3CDTF">2025-03-12T03:12:35Z</dcterms:modified>
  <dc:identifier>DAFQN1r2FWA</dc:identifier>
</cp:coreProperties>
</file>